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ccommodation@lse.ac.uk" TargetMode="External"/><Relationship Id="rId2" Type="http://schemas.openxmlformats.org/officeDocument/2006/relationships/hyperlink" Target="http://www.lse.ac.uk/accommod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private.housing@lse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5980-2C89-4716-A45E-67CC60912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/>
              <a:t>Residential Services at LSE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256E7-BEE2-4586-B13A-9E67B9CBD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Accommodation Options for Sciences Po – LSE Students</a:t>
            </a:r>
          </a:p>
        </p:txBody>
      </p:sp>
    </p:spTree>
    <p:extLst>
      <p:ext uri="{BB962C8B-B14F-4D97-AF65-F5344CB8AC3E}">
        <p14:creationId xmlns:p14="http://schemas.microsoft.com/office/powerpoint/2010/main" val="221060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B48D-EC16-4FF6-97B4-B644A7C7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75A1-521A-40AA-AC12-843D27AB3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08313"/>
            <a:ext cx="4447786" cy="4492487"/>
          </a:xfrm>
        </p:spPr>
        <p:txBody>
          <a:bodyPr>
            <a:normAutofit/>
          </a:bodyPr>
          <a:lstStyle/>
          <a:p>
            <a:r>
              <a:rPr lang="en-GB" sz="2400" b="1" dirty="0"/>
              <a:t>University of London Housing services database: </a:t>
            </a:r>
            <a:r>
              <a:rPr lang="en-GB" dirty="0"/>
              <a:t>https://househunt.london.ac.uk/search</a:t>
            </a:r>
          </a:p>
          <a:p>
            <a:r>
              <a:rPr lang="en-GB" sz="2400" b="1" dirty="0" err="1"/>
              <a:t>Studentpad</a:t>
            </a:r>
            <a:r>
              <a:rPr lang="en-GB" sz="2400" b="1" dirty="0"/>
              <a:t>: </a:t>
            </a:r>
            <a:r>
              <a:rPr lang="en-GB" dirty="0"/>
              <a:t>https://www.studentpad.co.uk/student-accommodation/london</a:t>
            </a:r>
          </a:p>
          <a:p>
            <a:r>
              <a:rPr lang="en-GB" sz="2400" b="1" dirty="0"/>
              <a:t>Private Housing Guide: </a:t>
            </a:r>
            <a:r>
              <a:rPr lang="en-GB" dirty="0"/>
              <a:t>https://issuu.com/ulhs/docs/housing_service_guide_2021_web_final?mode=window</a:t>
            </a: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41735-D870-4857-8BBB-97C1A446AB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3B4DB-B16B-4550-9678-14B090F6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417" y="1603711"/>
            <a:ext cx="3475383" cy="46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45F3-27DA-4CBF-BEBB-F7E820F2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9974-0D6C-4CD8-BD90-8F35998A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www.lse.ac.uk/accommodation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Residential Services Office – Monday to Friday, 9am to 5.30pm</a:t>
            </a:r>
          </a:p>
          <a:p>
            <a:r>
              <a:rPr lang="en-GB" dirty="0">
                <a:hlinkClick r:id="rId3"/>
              </a:rPr>
              <a:t>accommodation@lse.ac.uk</a:t>
            </a:r>
            <a:endParaRPr lang="en-GB" dirty="0"/>
          </a:p>
          <a:p>
            <a:r>
              <a:rPr lang="en-GB" dirty="0">
                <a:hlinkClick r:id="rId4"/>
              </a:rPr>
              <a:t>private.housing@lse.ac.uk</a:t>
            </a:r>
            <a:endParaRPr lang="en-GB" dirty="0"/>
          </a:p>
          <a:p>
            <a:r>
              <a:rPr lang="en-GB" dirty="0"/>
              <a:t>+44 (0)20 7955 7531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A420E-AEB0-45CD-A0CA-38CCC0C09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157" y="4196590"/>
            <a:ext cx="45148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9FED-17B7-4ACC-9B8F-3220A436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EF460-B103-4ADD-967D-7A50C37EC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choose LSE Halls of residence?</a:t>
            </a:r>
          </a:p>
          <a:p>
            <a:r>
              <a:rPr lang="en-GB" dirty="0"/>
              <a:t>Which halls are available?</a:t>
            </a:r>
          </a:p>
          <a:p>
            <a:r>
              <a:rPr lang="en-GB" dirty="0"/>
              <a:t>How long can I stay and how much will it cost?</a:t>
            </a:r>
          </a:p>
          <a:p>
            <a:r>
              <a:rPr lang="en-GB" dirty="0"/>
              <a:t>When and how can I book?</a:t>
            </a:r>
          </a:p>
          <a:p>
            <a:r>
              <a:rPr lang="en-GB" dirty="0"/>
              <a:t>Private Housing in London</a:t>
            </a:r>
          </a:p>
        </p:txBody>
      </p:sp>
    </p:spTree>
    <p:extLst>
      <p:ext uri="{BB962C8B-B14F-4D97-AF65-F5344CB8AC3E}">
        <p14:creationId xmlns:p14="http://schemas.microsoft.com/office/powerpoint/2010/main" val="210375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F7D7-46B5-4D20-9F6D-E33C5787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choose LSE Halls?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57A7-BB27-4C7F-B72E-18E45210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Community of 4000 students</a:t>
            </a:r>
          </a:p>
          <a:p>
            <a:r>
              <a:rPr lang="en-GB" dirty="0"/>
              <a:t>Professional, experienced staff on-call 24/7</a:t>
            </a:r>
          </a:p>
          <a:p>
            <a:r>
              <a:rPr lang="en-GB" dirty="0"/>
              <a:t>Events, activities, busy social calendar organised by Residential Life team</a:t>
            </a:r>
          </a:p>
          <a:p>
            <a:r>
              <a:rPr lang="en-GB" dirty="0"/>
              <a:t>Easy transition into London life</a:t>
            </a:r>
          </a:p>
          <a:p>
            <a:r>
              <a:rPr lang="en-GB" dirty="0"/>
              <a:t>We seek and act on feedback</a:t>
            </a:r>
          </a:p>
        </p:txBody>
      </p:sp>
    </p:spTree>
    <p:extLst>
      <p:ext uri="{BB962C8B-B14F-4D97-AF65-F5344CB8AC3E}">
        <p14:creationId xmlns:p14="http://schemas.microsoft.com/office/powerpoint/2010/main" val="406245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C5F7-CF41-4E21-9D1B-2E7A5DE2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1493-C0FF-4853-BECD-0AA8FCF23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en-GB" dirty="0"/>
              <a:t>Variety of locations in central London</a:t>
            </a:r>
          </a:p>
          <a:p>
            <a:r>
              <a:rPr lang="en-GB" dirty="0"/>
              <a:t>No more than 45 minutes walking distance to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A22AD-DD16-454D-87C2-050EC81D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39" y="2383322"/>
            <a:ext cx="7926017" cy="43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2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D3C9-D0A4-4D7B-960E-36DBAE82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83464"/>
            <a:ext cx="4443984" cy="823912"/>
          </a:xfrm>
        </p:spPr>
        <p:txBody>
          <a:bodyPr/>
          <a:lstStyle/>
          <a:p>
            <a:pPr algn="ctr"/>
            <a:r>
              <a:rPr lang="en-GB" dirty="0"/>
              <a:t>Postgraduate Halls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C402-315C-403B-9F05-D89AA237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411357"/>
            <a:ext cx="4443984" cy="44560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Butler’s Wharf residence</a:t>
            </a:r>
          </a:p>
          <a:p>
            <a:r>
              <a:rPr lang="en-GB" dirty="0"/>
              <a:t>Tower Bridge (45 mins walk)</a:t>
            </a:r>
          </a:p>
          <a:p>
            <a:r>
              <a:rPr lang="en-GB" dirty="0"/>
              <a:t>Single rooms (shared bathroom)</a:t>
            </a:r>
          </a:p>
          <a:p>
            <a:pPr marL="0" indent="0">
              <a:buNone/>
            </a:pPr>
            <a:r>
              <a:rPr lang="en-GB" b="1" dirty="0"/>
              <a:t>Lilian Knowles House</a:t>
            </a:r>
          </a:p>
          <a:p>
            <a:r>
              <a:rPr lang="en-GB" dirty="0"/>
              <a:t>Spitalfields Market (35 mins walk)</a:t>
            </a:r>
          </a:p>
          <a:p>
            <a:r>
              <a:rPr lang="en-GB" dirty="0"/>
              <a:t>Studio rooms and Single ensuite rooms (shared kitchen)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6D2D0-FD7B-466E-A8C3-9E0EEA184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283464"/>
            <a:ext cx="4443984" cy="823912"/>
          </a:xfrm>
        </p:spPr>
        <p:txBody>
          <a:bodyPr/>
          <a:lstStyle/>
          <a:p>
            <a:pPr algn="ctr"/>
            <a:r>
              <a:rPr lang="en-GB" dirty="0"/>
              <a:t>Mixed Halls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B24B-9A4D-4DA7-A4D2-D08A18A7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411356"/>
            <a:ext cx="4443984" cy="52379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900" b="1" dirty="0"/>
              <a:t>Sidney Webb House</a:t>
            </a:r>
          </a:p>
          <a:p>
            <a:r>
              <a:rPr lang="en-GB" sz="1900" dirty="0"/>
              <a:t>Borough Market (30 mins walk)</a:t>
            </a:r>
          </a:p>
          <a:p>
            <a:r>
              <a:rPr lang="en-GB" sz="1900" dirty="0"/>
              <a:t>Single ensuite rooms (shared kitchen)</a:t>
            </a:r>
          </a:p>
          <a:p>
            <a:pPr marL="0" indent="0">
              <a:buNone/>
            </a:pPr>
            <a:r>
              <a:rPr lang="en-GB" sz="1900" b="1" dirty="0"/>
              <a:t>High Holborn residence</a:t>
            </a:r>
          </a:p>
          <a:p>
            <a:r>
              <a:rPr lang="en-GB" sz="1900" dirty="0"/>
              <a:t>Covent Garden (10 mins walk)</a:t>
            </a:r>
          </a:p>
          <a:p>
            <a:r>
              <a:rPr lang="en-GB" sz="1900" dirty="0"/>
              <a:t>Single rooms (shared bathroom)</a:t>
            </a:r>
          </a:p>
          <a:p>
            <a:pPr marL="0" indent="0">
              <a:buNone/>
            </a:pPr>
            <a:r>
              <a:rPr lang="en-GB" sz="1900" b="1" dirty="0"/>
              <a:t>Urbanest King’s Cross</a:t>
            </a:r>
          </a:p>
          <a:p>
            <a:r>
              <a:rPr lang="en-GB" sz="1900" dirty="0"/>
              <a:t>King’s Cross/St Pancras (45 mins walk)</a:t>
            </a:r>
          </a:p>
          <a:p>
            <a:r>
              <a:rPr lang="en-GB" sz="1900" dirty="0"/>
              <a:t>Self catered</a:t>
            </a:r>
          </a:p>
          <a:p>
            <a:pPr marL="0" indent="0">
              <a:buNone/>
            </a:pPr>
            <a:r>
              <a:rPr lang="en-GB" sz="1900" b="1" dirty="0"/>
              <a:t>urbanest Westminster Bridge</a:t>
            </a:r>
          </a:p>
          <a:p>
            <a:r>
              <a:rPr lang="en-GB" sz="1900" dirty="0"/>
              <a:t>Westminster Bridge (25 mins walk)</a:t>
            </a:r>
          </a:p>
          <a:p>
            <a:r>
              <a:rPr lang="en-GB" sz="1900" dirty="0"/>
              <a:t>Self catered</a:t>
            </a:r>
          </a:p>
          <a:p>
            <a:pPr marL="0" indent="0">
              <a:buNone/>
            </a:pPr>
            <a:r>
              <a:rPr lang="en-GB" sz="1900" b="1" dirty="0"/>
              <a:t>University of London Halls</a:t>
            </a:r>
          </a:p>
          <a:p>
            <a:r>
              <a:rPr lang="en-GB" sz="1900" dirty="0"/>
              <a:t>e.g. College Hall and International Hall</a:t>
            </a:r>
          </a:p>
          <a:p>
            <a:r>
              <a:rPr lang="en-GB" sz="1900" dirty="0"/>
              <a:t>Russell Square/Paddington (20 – 40 mins walk)</a:t>
            </a:r>
          </a:p>
          <a:p>
            <a:r>
              <a:rPr lang="en-GB" sz="1900" dirty="0"/>
              <a:t>Catered and self catered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55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34FF-A3AA-4A93-B025-67BC6D26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Sidney Webb House: a closer look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B4295-5DE7-48FD-969A-9A66DEF78724}"/>
              </a:ext>
            </a:extLst>
          </p:cNvPr>
          <p:cNvSpPr txBox="1"/>
          <p:nvPr/>
        </p:nvSpPr>
        <p:spPr>
          <a:xfrm>
            <a:off x="4217174" y="4546067"/>
            <a:ext cx="310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11/09/2022 – 17/06/2023</a:t>
            </a:r>
          </a:p>
          <a:p>
            <a:pPr algn="ctr"/>
            <a:r>
              <a:rPr lang="en-GB" dirty="0"/>
              <a:t>40 weeks contract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C5C78-F310-4EE8-9445-DCC3A4BD98E5}"/>
              </a:ext>
            </a:extLst>
          </p:cNvPr>
          <p:cNvSpPr txBox="1"/>
          <p:nvPr/>
        </p:nvSpPr>
        <p:spPr>
          <a:xfrm>
            <a:off x="8563446" y="160480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Single ensuite room</a:t>
            </a:r>
          </a:p>
          <a:p>
            <a:pPr algn="ctr"/>
            <a:r>
              <a:rPr lang="en-GB" dirty="0"/>
              <a:t>£218.40 per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7537F-A4E7-4AF8-9CD1-81B4E941E72A}"/>
              </a:ext>
            </a:extLst>
          </p:cNvPr>
          <p:cNvSpPr txBox="1"/>
          <p:nvPr/>
        </p:nvSpPr>
        <p:spPr>
          <a:xfrm>
            <a:off x="4160521" y="5631270"/>
            <a:ext cx="325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2022/23 weekly rates from £204.45 per week </a:t>
            </a:r>
          </a:p>
        </p:txBody>
      </p:sp>
      <p:pic>
        <p:nvPicPr>
          <p:cNvPr id="7" name="Picture 6" descr="A bathroom with a sink toilet and a mirror&#10;&#10;Description automatically generated with low confidence">
            <a:extLst>
              <a:ext uri="{FF2B5EF4-FFF2-40B4-BE49-F238E27FC236}">
                <a16:creationId xmlns:a16="http://schemas.microsoft.com/office/drawing/2014/main" id="{2258A2FE-3474-47F3-AE48-78CCEC606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71" y="4523195"/>
            <a:ext cx="3137850" cy="2091900"/>
          </a:xfrm>
          <a:prstGeom prst="rect">
            <a:avLst/>
          </a:prstGeom>
        </p:spPr>
      </p:pic>
      <p:pic>
        <p:nvPicPr>
          <p:cNvPr id="9" name="Picture 8" descr="A picture containing indoor, wall, floor, room&#10;&#10;Description automatically generated">
            <a:extLst>
              <a:ext uri="{FF2B5EF4-FFF2-40B4-BE49-F238E27FC236}">
                <a16:creationId xmlns:a16="http://schemas.microsoft.com/office/drawing/2014/main" id="{22977B75-AC76-4BF7-9801-A15F64D5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79" y="2411882"/>
            <a:ext cx="4590334" cy="3060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F728AA-6AB6-4A8B-9177-B8C1043DFF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33" b="27827"/>
          <a:stretch/>
        </p:blipFill>
        <p:spPr>
          <a:xfrm>
            <a:off x="1022670" y="1491008"/>
            <a:ext cx="5169408" cy="25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0FEA3-39D3-471A-A18B-14A2AFDA5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3" y="0"/>
            <a:ext cx="10562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1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3BBA4-3C70-4882-8EAD-04598172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0"/>
            <a:ext cx="10458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2D05-5CC4-4795-B442-23A1AD7B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8FF1-4091-441B-A009-1AFCD027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0748"/>
            <a:ext cx="9601200" cy="3581400"/>
          </a:xfrm>
        </p:spPr>
        <p:txBody>
          <a:bodyPr/>
          <a:lstStyle/>
          <a:p>
            <a:r>
              <a:rPr lang="en-GB" dirty="0"/>
              <a:t>Now!</a:t>
            </a:r>
          </a:p>
          <a:p>
            <a:r>
              <a:rPr lang="en-GB" dirty="0"/>
              <a:t>Create an account on the LSE Student Accommodation System</a:t>
            </a:r>
          </a:p>
          <a:p>
            <a:r>
              <a:rPr lang="en-GB" dirty="0"/>
              <a:t>Booking guarantee deadline: 31 May 2022</a:t>
            </a:r>
          </a:p>
          <a:p>
            <a:r>
              <a:rPr lang="en-GB" dirty="0"/>
              <a:t>All Sciences-Po students who book before the deadline are guaranteed a space in accommodation</a:t>
            </a:r>
          </a:p>
          <a:p>
            <a:r>
              <a:rPr lang="en-GB" dirty="0"/>
              <a:t>£250 deposit to secure accommodation (for single room)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DDA09-02ED-4329-A639-F822BD27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34" y="4059128"/>
            <a:ext cx="6510131" cy="24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FBAEE68EC64439C70D1D92B0E046C" ma:contentTypeVersion="14" ma:contentTypeDescription="Create a new document." ma:contentTypeScope="" ma:versionID="ee8b6a6b8c4d3dc05cffe19141378d3a">
  <xsd:schema xmlns:xsd="http://www.w3.org/2001/XMLSchema" xmlns:xs="http://www.w3.org/2001/XMLSchema" xmlns:p="http://schemas.microsoft.com/office/2006/metadata/properties" xmlns:ns3="5e1cff4d-8728-4fb0-bb3f-4778d5027b9c" xmlns:ns4="d8230f9b-9a92-4a46-b982-7d4f6988bd21" targetNamespace="http://schemas.microsoft.com/office/2006/metadata/properties" ma:root="true" ma:fieldsID="441233621a2082cd30aab22e1a0c6f26" ns3:_="" ns4:_="">
    <xsd:import namespace="5e1cff4d-8728-4fb0-bb3f-4778d5027b9c"/>
    <xsd:import namespace="d8230f9b-9a92-4a46-b982-7d4f6988bd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cff4d-8728-4fb0-bb3f-4778d5027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30f9b-9a92-4a46-b982-7d4f6988bd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379B6F-C352-4571-A168-C5812F2E7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1cff4d-8728-4fb0-bb3f-4778d5027b9c"/>
    <ds:schemaRef ds:uri="d8230f9b-9a92-4a46-b982-7d4f6988bd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B71DB-E295-4E10-A1B8-976050234F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3B88B3-6836-4379-9165-0EC6DCD8809C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e1cff4d-8728-4fb0-bb3f-4778d5027b9c"/>
    <ds:schemaRef ds:uri="d8230f9b-9a92-4a46-b982-7d4f6988bd2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{7E69DCB2-451F-4870-8926-B4219D241087}tf10001105</Template>
  <TotalTime>87</TotalTime>
  <Words>415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Residential Services at LSE</vt:lpstr>
      <vt:lpstr>Outline</vt:lpstr>
      <vt:lpstr>Why choose LSE Halls? </vt:lpstr>
      <vt:lpstr>Locations</vt:lpstr>
      <vt:lpstr>PowerPoint Presentation</vt:lpstr>
      <vt:lpstr>Sidney Webb House: a closer look</vt:lpstr>
      <vt:lpstr>PowerPoint Presentation</vt:lpstr>
      <vt:lpstr>PowerPoint Presentation</vt:lpstr>
      <vt:lpstr>When to book?</vt:lpstr>
      <vt:lpstr>Private Housing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services at lse</dc:title>
  <dc:creator>Gooby,EF</dc:creator>
  <cp:lastModifiedBy>Adia,S</cp:lastModifiedBy>
  <cp:revision>12</cp:revision>
  <dcterms:created xsi:type="dcterms:W3CDTF">2022-02-04T11:19:15Z</dcterms:created>
  <dcterms:modified xsi:type="dcterms:W3CDTF">2022-02-11T10:07:09Z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0x010100BBFFBAEE68EC64439C70D1D92B0E046C</vt:lpwstr>
  </property>
</Properties>
</file>