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Lst>
  <p:notesMasterIdLst>
    <p:notesMasterId r:id="rId29"/>
  </p:notesMasterIdLst>
  <p:handoutMasterIdLst>
    <p:handoutMasterId r:id="rId30"/>
  </p:handoutMasterIdLst>
  <p:sldIdLst>
    <p:sldId id="290" r:id="rId7"/>
    <p:sldId id="455" r:id="rId8"/>
    <p:sldId id="591" r:id="rId9"/>
    <p:sldId id="592" r:id="rId10"/>
    <p:sldId id="588" r:id="rId11"/>
    <p:sldId id="589" r:id="rId12"/>
    <p:sldId id="605" r:id="rId13"/>
    <p:sldId id="571" r:id="rId14"/>
    <p:sldId id="617" r:id="rId15"/>
    <p:sldId id="615" r:id="rId16"/>
    <p:sldId id="608" r:id="rId17"/>
    <p:sldId id="611" r:id="rId18"/>
    <p:sldId id="610" r:id="rId19"/>
    <p:sldId id="584" r:id="rId20"/>
    <p:sldId id="572" r:id="rId21"/>
    <p:sldId id="580" r:id="rId22"/>
    <p:sldId id="581" r:id="rId23"/>
    <p:sldId id="613" r:id="rId24"/>
    <p:sldId id="614" r:id="rId25"/>
    <p:sldId id="607" r:id="rId26"/>
    <p:sldId id="618" r:id="rId27"/>
    <p:sldId id="583" r:id="rId28"/>
  </p:sldIdLst>
  <p:sldSz cx="9144000" cy="6858000" type="screen4x3"/>
  <p:notesSz cx="9928225"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00"/>
    <a:srgbClr val="9E0054"/>
    <a:srgbClr val="7DB3E1"/>
    <a:srgbClr val="5F315C"/>
    <a:srgbClr val="159382"/>
    <a:srgbClr val="C4D600"/>
    <a:srgbClr val="E0112B"/>
    <a:srgbClr val="363E86"/>
    <a:srgbClr val="8431A6"/>
    <a:srgbClr val="FFDE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602F0C-52E2-CE67-228D-7060AB482F55}" v="1" dt="2026-01-30T15:38:36.253"/>
    <p1510:client id="{D61C450F-19DE-0188-61B5-8B6A668175C9}" v="203" dt="2026-01-30T12:21:24.9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45"/>
  </p:normalViewPr>
  <p:slideViewPr>
    <p:cSldViewPr snapToGrid="0">
      <p:cViewPr>
        <p:scale>
          <a:sx n="102" d="100"/>
          <a:sy n="102" d="100"/>
        </p:scale>
        <p:origin x="1848" y="32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313" cy="34129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594" y="0"/>
            <a:ext cx="4303313" cy="341297"/>
          </a:xfrm>
          <a:prstGeom prst="rect">
            <a:avLst/>
          </a:prstGeom>
        </p:spPr>
        <p:txBody>
          <a:bodyPr vert="horz" lIns="91440" tIns="45720" rIns="91440" bIns="45720" rtlCol="0"/>
          <a:lstStyle>
            <a:lvl1pPr algn="r">
              <a:defRPr sz="1200"/>
            </a:lvl1pPr>
          </a:lstStyle>
          <a:p>
            <a:fld id="{37C16303-4872-41BF-9C64-EC17A73A99DF}" type="datetimeFigureOut">
              <a:rPr lang="en-GB" smtClean="0"/>
              <a:t>02/02/2026</a:t>
            </a:fld>
            <a:endParaRPr lang="en-GB"/>
          </a:p>
        </p:txBody>
      </p:sp>
      <p:sp>
        <p:nvSpPr>
          <p:cNvPr id="4" name="Footer Placeholder 3"/>
          <p:cNvSpPr>
            <a:spLocks noGrp="1"/>
          </p:cNvSpPr>
          <p:nvPr>
            <p:ph type="ftr" sz="quarter" idx="2"/>
          </p:nvPr>
        </p:nvSpPr>
        <p:spPr>
          <a:xfrm>
            <a:off x="0" y="6456378"/>
            <a:ext cx="4303313" cy="34129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594" y="6456378"/>
            <a:ext cx="4303313" cy="341297"/>
          </a:xfrm>
          <a:prstGeom prst="rect">
            <a:avLst/>
          </a:prstGeom>
        </p:spPr>
        <p:txBody>
          <a:bodyPr vert="horz" lIns="91440" tIns="45720" rIns="91440" bIns="45720" rtlCol="0" anchor="b"/>
          <a:lstStyle>
            <a:lvl1pPr algn="r">
              <a:defRPr sz="1200"/>
            </a:lvl1pPr>
          </a:lstStyle>
          <a:p>
            <a:fld id="{FACAFDA6-0A35-42DF-B7F6-EE64737A3E36}" type="slidenum">
              <a:rPr lang="en-GB" smtClean="0"/>
              <a:t>‹#›</a:t>
            </a:fld>
            <a:endParaRPr lang="en-GB"/>
          </a:p>
        </p:txBody>
      </p:sp>
    </p:spTree>
    <p:extLst>
      <p:ext uri="{BB962C8B-B14F-4D97-AF65-F5344CB8AC3E}">
        <p14:creationId xmlns:p14="http://schemas.microsoft.com/office/powerpoint/2010/main" val="1408536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2231"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3698" y="0"/>
            <a:ext cx="4302231" cy="341064"/>
          </a:xfrm>
          <a:prstGeom prst="rect">
            <a:avLst/>
          </a:prstGeom>
        </p:spPr>
        <p:txBody>
          <a:bodyPr vert="horz" lIns="91440" tIns="45720" rIns="91440" bIns="45720" rtlCol="0"/>
          <a:lstStyle>
            <a:lvl1pPr algn="r">
              <a:defRPr sz="1200"/>
            </a:lvl1pPr>
          </a:lstStyle>
          <a:p>
            <a:fld id="{96AAE5FF-1D2B-4A49-AAB8-CE72F08BB88B}" type="datetimeFigureOut">
              <a:rPr lang="en-GB" smtClean="0"/>
              <a:t>02/02/2026</a:t>
            </a:fld>
            <a:endParaRPr lang="en-GB"/>
          </a:p>
        </p:txBody>
      </p:sp>
      <p:sp>
        <p:nvSpPr>
          <p:cNvPr id="4" name="Slide Image Placeholder 3"/>
          <p:cNvSpPr>
            <a:spLocks noGrp="1" noRot="1" noChangeAspect="1"/>
          </p:cNvSpPr>
          <p:nvPr>
            <p:ph type="sldImg" idx="2"/>
          </p:nvPr>
        </p:nvSpPr>
        <p:spPr>
          <a:xfrm>
            <a:off x="3435350" y="849313"/>
            <a:ext cx="3057525" cy="2293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823" y="3271381"/>
            <a:ext cx="7942580" cy="2676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6456612"/>
            <a:ext cx="4302231" cy="34106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3698" y="6456612"/>
            <a:ext cx="4302231" cy="341063"/>
          </a:xfrm>
          <a:prstGeom prst="rect">
            <a:avLst/>
          </a:prstGeom>
        </p:spPr>
        <p:txBody>
          <a:bodyPr vert="horz" lIns="91440" tIns="45720" rIns="91440" bIns="45720" rtlCol="0" anchor="b"/>
          <a:lstStyle>
            <a:lvl1pPr algn="r">
              <a:defRPr sz="1200"/>
            </a:lvl1pPr>
          </a:lstStyle>
          <a:p>
            <a:fld id="{A50FB4C1-9930-427A-90A7-6C9736A9A1BF}" type="slidenum">
              <a:rPr lang="en-GB" smtClean="0"/>
              <a:t>‹#›</a:t>
            </a:fld>
            <a:endParaRPr lang="en-GB"/>
          </a:p>
        </p:txBody>
      </p:sp>
    </p:spTree>
    <p:extLst>
      <p:ext uri="{BB962C8B-B14F-4D97-AF65-F5344CB8AC3E}">
        <p14:creationId xmlns:p14="http://schemas.microsoft.com/office/powerpoint/2010/main" val="19191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want to make a start by sharing</a:t>
            </a:r>
            <a:r>
              <a:rPr lang="en-GB" sz="1200" kern="1200" dirty="0">
                <a:solidFill>
                  <a:schemeClr val="tx1"/>
                </a:solidFill>
                <a:effectLst/>
                <a:latin typeface="+mn-lt"/>
                <a:ea typeface="+mn-ea"/>
                <a:cs typeface="+mn-cs"/>
              </a:rPr>
              <a:t> some </a:t>
            </a:r>
            <a:r>
              <a:rPr lang="en-GB" dirty="0"/>
              <a:t>general ideas</a:t>
            </a:r>
            <a:r>
              <a:rPr lang="en-GB" sz="1200" kern="1200" dirty="0">
                <a:solidFill>
                  <a:schemeClr val="tx1"/>
                </a:solidFill>
                <a:effectLst/>
                <a:latin typeface="+mn-lt"/>
                <a:ea typeface="+mn-ea"/>
                <a:cs typeface="+mn-cs"/>
              </a:rPr>
              <a:t> and information with you about </a:t>
            </a:r>
            <a:r>
              <a:rPr lang="en-GB" dirty="0"/>
              <a:t>how</a:t>
            </a:r>
            <a:r>
              <a:rPr lang="en-GB" sz="1200" kern="1200" dirty="0">
                <a:solidFill>
                  <a:schemeClr val="tx1"/>
                </a:solidFill>
                <a:effectLst/>
                <a:latin typeface="+mn-lt"/>
                <a:ea typeface="+mn-ea"/>
                <a:cs typeface="+mn-cs"/>
              </a:rPr>
              <a:t> you can take advantage of what LSE offers – outside your degree programme.</a:t>
            </a:r>
            <a:endParaRPr lang="en-US" dirty="0">
              <a:ea typeface="+mn-ea"/>
              <a:cs typeface="+mn-cs"/>
            </a:endParaRPr>
          </a:p>
          <a:p>
            <a:r>
              <a:rPr lang="en-GB" sz="1200" kern="1200" dirty="0">
                <a:solidFill>
                  <a:schemeClr val="tx1"/>
                </a:solidFill>
                <a:effectLst/>
                <a:latin typeface="+mn-lt"/>
                <a:ea typeface="+mn-ea"/>
                <a:cs typeface="+mn-cs"/>
              </a:rPr>
              <a:t> </a:t>
            </a:r>
            <a:endParaRPr lang="en-GB" sz="1200" kern="1200" dirty="0">
              <a:solidFill>
                <a:schemeClr val="tx1"/>
              </a:solidFill>
              <a:effectLst/>
              <a:latin typeface="+mn-lt"/>
              <a:ea typeface="Calibri"/>
              <a:cs typeface="Calibri"/>
            </a:endParaRPr>
          </a:p>
          <a:p>
            <a:endParaRPr lang="en-US"/>
          </a:p>
        </p:txBody>
      </p:sp>
      <p:sp>
        <p:nvSpPr>
          <p:cNvPr id="4" name="Slide Number Placeholder 3"/>
          <p:cNvSpPr>
            <a:spLocks noGrp="1"/>
          </p:cNvSpPr>
          <p:nvPr>
            <p:ph type="sldNum" sz="quarter" idx="5"/>
          </p:nvPr>
        </p:nvSpPr>
        <p:spPr/>
        <p:txBody>
          <a:bodyPr/>
          <a:lstStyle/>
          <a:p>
            <a:fld id="{A50FB4C1-9930-427A-90A7-6C9736A9A1BF}" type="slidenum">
              <a:rPr lang="en-GB" smtClean="0"/>
              <a:t>1</a:t>
            </a:fld>
            <a:endParaRPr lang="en-GB"/>
          </a:p>
        </p:txBody>
      </p:sp>
    </p:spTree>
    <p:extLst>
      <p:ext uri="{BB962C8B-B14F-4D97-AF65-F5344CB8AC3E}">
        <p14:creationId xmlns:p14="http://schemas.microsoft.com/office/powerpoint/2010/main" val="3669697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65AC8-0A6C-8C7B-8314-72803C40A7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AB9432-EC87-D422-DE53-A6CFC425DF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F134A-2DAF-4DCB-EA3B-215ECB964527}"/>
              </a:ext>
            </a:extLst>
          </p:cNvPr>
          <p:cNvSpPr>
            <a:spLocks noGrp="1"/>
          </p:cNvSpPr>
          <p:nvPr>
            <p:ph type="body" idx="1"/>
          </p:nvPr>
        </p:nvSpPr>
        <p:spPr/>
        <p:txBody>
          <a:bodyPr/>
          <a:lstStyle/>
          <a:p>
            <a:r>
              <a:rPr lang="en-US" dirty="0"/>
              <a:t>That's why we have several things in place to make this big list a little easier to navigate. Here, you can see a screenshot of the events listing, for example. It's basically a chronological listing and if you'd now click on any of these individual events, it would expand to show you further information and you can click through to the team running the event to book your slot. </a:t>
            </a:r>
            <a:endParaRPr lang="en-US" dirty="0">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7AE91314-12FA-C089-629D-F8FD7852A10B}"/>
              </a:ext>
            </a:extLst>
          </p:cNvPr>
          <p:cNvSpPr>
            <a:spLocks noGrp="1"/>
          </p:cNvSpPr>
          <p:nvPr>
            <p:ph type="sldNum" sz="quarter" idx="5"/>
          </p:nvPr>
        </p:nvSpPr>
        <p:spPr/>
        <p:txBody>
          <a:bodyPr/>
          <a:lstStyle/>
          <a:p>
            <a:fld id="{A50FB4C1-9930-427A-90A7-6C9736A9A1BF}" type="slidenum">
              <a:rPr lang="en-GB" smtClean="0"/>
              <a:t>10</a:t>
            </a:fld>
            <a:endParaRPr lang="en-GB"/>
          </a:p>
        </p:txBody>
      </p:sp>
    </p:spTree>
    <p:extLst>
      <p:ext uri="{BB962C8B-B14F-4D97-AF65-F5344CB8AC3E}">
        <p14:creationId xmlns:p14="http://schemas.microsoft.com/office/powerpoint/2010/main" val="3046741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2F5AF-6BAB-460A-DC92-0284BF1AB5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DA26DE-2813-90CE-FAF6-6F5A026B0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BF4CF7-919B-585C-42D2-BF04A6189D8D}"/>
              </a:ext>
            </a:extLst>
          </p:cNvPr>
          <p:cNvSpPr>
            <a:spLocks noGrp="1"/>
          </p:cNvSpPr>
          <p:nvPr>
            <p:ph type="body" idx="1"/>
          </p:nvPr>
        </p:nvSpPr>
        <p:spPr/>
        <p:txBody>
          <a:bodyPr/>
          <a:lstStyle/>
          <a:p>
            <a:r>
              <a:rPr lang="en-US"/>
              <a:t>If you're looking for something in particular, you can search for an event via text entry here at the top, … </a:t>
            </a:r>
          </a:p>
          <a:p>
            <a:endParaRPr lang="en-US">
              <a:ea typeface="Calibri"/>
              <a:cs typeface="Calibri"/>
            </a:endParaRPr>
          </a:p>
        </p:txBody>
      </p:sp>
      <p:sp>
        <p:nvSpPr>
          <p:cNvPr id="4" name="Slide Number Placeholder 3">
            <a:extLst>
              <a:ext uri="{FF2B5EF4-FFF2-40B4-BE49-F238E27FC236}">
                <a16:creationId xmlns:a16="http://schemas.microsoft.com/office/drawing/2014/main" id="{3B811C32-22B3-4171-C1D1-747BD064000E}"/>
              </a:ext>
            </a:extLst>
          </p:cNvPr>
          <p:cNvSpPr>
            <a:spLocks noGrp="1"/>
          </p:cNvSpPr>
          <p:nvPr>
            <p:ph type="sldNum" sz="quarter" idx="5"/>
          </p:nvPr>
        </p:nvSpPr>
        <p:spPr/>
        <p:txBody>
          <a:bodyPr/>
          <a:lstStyle/>
          <a:p>
            <a:fld id="{A50FB4C1-9930-427A-90A7-6C9736A9A1BF}" type="slidenum">
              <a:rPr lang="en-GB" smtClean="0"/>
              <a:t>11</a:t>
            </a:fld>
            <a:endParaRPr lang="en-GB"/>
          </a:p>
        </p:txBody>
      </p:sp>
    </p:spTree>
    <p:extLst>
      <p:ext uri="{BB962C8B-B14F-4D97-AF65-F5344CB8AC3E}">
        <p14:creationId xmlns:p14="http://schemas.microsoft.com/office/powerpoint/2010/main" val="2439762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BB235-E767-DFCF-4A4C-9FBD2F9A24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BB9B0F-5AE5-257A-ED34-7254BFE1A3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8E85E3-2354-5FC3-888E-F42D5019DB02}"/>
              </a:ext>
            </a:extLst>
          </p:cNvPr>
          <p:cNvSpPr>
            <a:spLocks noGrp="1"/>
          </p:cNvSpPr>
          <p:nvPr>
            <p:ph type="body" idx="1"/>
          </p:nvPr>
        </p:nvSpPr>
        <p:spPr/>
        <p:txBody>
          <a:bodyPr/>
          <a:lstStyle/>
          <a:p>
            <a:r>
              <a:rPr lang="en-US" dirty="0"/>
              <a:t>… and also filter by provider team on the right if you're looking for something run by a particular team. </a:t>
            </a:r>
            <a:endParaRPr lang="en-US" dirty="0">
              <a:ea typeface="Calibri"/>
              <a:cs typeface="Calibri"/>
            </a:endParaRPr>
          </a:p>
        </p:txBody>
      </p:sp>
      <p:sp>
        <p:nvSpPr>
          <p:cNvPr id="4" name="Slide Number Placeholder 3">
            <a:extLst>
              <a:ext uri="{FF2B5EF4-FFF2-40B4-BE49-F238E27FC236}">
                <a16:creationId xmlns:a16="http://schemas.microsoft.com/office/drawing/2014/main" id="{F7B5C486-E6D5-40BD-A045-22EF88447368}"/>
              </a:ext>
            </a:extLst>
          </p:cNvPr>
          <p:cNvSpPr>
            <a:spLocks noGrp="1"/>
          </p:cNvSpPr>
          <p:nvPr>
            <p:ph type="sldNum" sz="quarter" idx="5"/>
          </p:nvPr>
        </p:nvSpPr>
        <p:spPr/>
        <p:txBody>
          <a:bodyPr/>
          <a:lstStyle/>
          <a:p>
            <a:fld id="{A50FB4C1-9930-427A-90A7-6C9736A9A1BF}" type="slidenum">
              <a:rPr lang="en-GB" smtClean="0"/>
              <a:t>12</a:t>
            </a:fld>
            <a:endParaRPr lang="en-GB"/>
          </a:p>
        </p:txBody>
      </p:sp>
    </p:spTree>
    <p:extLst>
      <p:ext uri="{BB962C8B-B14F-4D97-AF65-F5344CB8AC3E}">
        <p14:creationId xmlns:p14="http://schemas.microsoft.com/office/powerpoint/2010/main" val="3160016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E5890-AE42-72F6-2039-3538916F4A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4A112C-1B49-A0C1-3BEF-B844606679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775289-724F-2A6B-6078-3DE14341BCA4}"/>
              </a:ext>
            </a:extLst>
          </p:cNvPr>
          <p:cNvSpPr>
            <a:spLocks noGrp="1"/>
          </p:cNvSpPr>
          <p:nvPr>
            <p:ph type="body" idx="1"/>
          </p:nvPr>
        </p:nvSpPr>
        <p:spPr/>
        <p:txBody>
          <a:bodyPr/>
          <a:lstStyle/>
          <a:p>
            <a:r>
              <a:rPr lang="en-US" dirty="0"/>
              <a:t>You can also filter by theme though – those are these 8 </a:t>
            </a:r>
            <a:r>
              <a:rPr lang="en-US" dirty="0" err="1"/>
              <a:t>coloured</a:t>
            </a:r>
            <a:r>
              <a:rPr lang="en-US" dirty="0"/>
              <a:t> boxes on the left.</a:t>
            </a:r>
            <a:endParaRPr lang="en-US" dirty="0">
              <a:ea typeface="Calibri"/>
              <a:cs typeface="Calibri"/>
            </a:endParaRPr>
          </a:p>
        </p:txBody>
      </p:sp>
      <p:sp>
        <p:nvSpPr>
          <p:cNvPr id="4" name="Slide Number Placeholder 3">
            <a:extLst>
              <a:ext uri="{FF2B5EF4-FFF2-40B4-BE49-F238E27FC236}">
                <a16:creationId xmlns:a16="http://schemas.microsoft.com/office/drawing/2014/main" id="{42E5E9C7-30DF-5B06-B543-74AF289B35AD}"/>
              </a:ext>
            </a:extLst>
          </p:cNvPr>
          <p:cNvSpPr>
            <a:spLocks noGrp="1"/>
          </p:cNvSpPr>
          <p:nvPr>
            <p:ph type="sldNum" sz="quarter" idx="5"/>
          </p:nvPr>
        </p:nvSpPr>
        <p:spPr/>
        <p:txBody>
          <a:bodyPr/>
          <a:lstStyle/>
          <a:p>
            <a:fld id="{A50FB4C1-9930-427A-90A7-6C9736A9A1BF}" type="slidenum">
              <a:rPr lang="en-GB" smtClean="0"/>
              <a:t>13</a:t>
            </a:fld>
            <a:endParaRPr lang="en-GB"/>
          </a:p>
        </p:txBody>
      </p:sp>
    </p:spTree>
    <p:extLst>
      <p:ext uri="{BB962C8B-B14F-4D97-AF65-F5344CB8AC3E}">
        <p14:creationId xmlns:p14="http://schemas.microsoft.com/office/powerpoint/2010/main" val="1060091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These are our 8 key categories for searching for and navigating the events and opportunities available. Each of these has a </a:t>
            </a:r>
            <a:r>
              <a:rPr lang="en-US" dirty="0" err="1">
                <a:ea typeface="Calibri"/>
                <a:cs typeface="Calibri"/>
              </a:rPr>
              <a:t>colour</a:t>
            </a:r>
            <a:r>
              <a:rPr lang="en-US" dirty="0">
                <a:ea typeface="Calibri"/>
                <a:cs typeface="Calibri"/>
              </a:rPr>
              <a:t> and visual icons – for example, blue for Own your Learning or red for Broaden your Horizons. We code all the events and opportunities with these 8 categories. That's what the visual icons below each event are about: The blue magnifying glass under Methods Surgery, the green globe under Discover Careers in Sustainability: This is how we assigned the events to fall within those 8 key categories. </a:t>
            </a:r>
          </a:p>
          <a:p>
            <a:r>
              <a:rPr lang="en-US" dirty="0">
                <a:ea typeface="Calibri"/>
                <a:cs typeface="Calibri"/>
              </a:rPr>
              <a:t>And you'll find these in use not just all across our website: You're going to be seeing these all year long in other contexts like events, fairs and workshops across LSE as well.</a:t>
            </a:r>
          </a:p>
          <a:p>
            <a:r>
              <a:rPr lang="en-US" dirty="0">
                <a:ea typeface="Calibri"/>
                <a:cs typeface="Calibri"/>
              </a:rPr>
              <a:t>Each of them focusses on a core aspect of your LSE experience. Under Broaden your horizon, for example, you will find public lectures and seminars, volunteering opportunities in make your impact, or Careers workshops in shape your future. </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50FB4C1-9930-427A-90A7-6C9736A9A1BF}" type="slidenum">
              <a:rPr lang="en-GB" smtClean="0"/>
              <a:t>14</a:t>
            </a:fld>
            <a:endParaRPr lang="en-GB"/>
          </a:p>
        </p:txBody>
      </p:sp>
    </p:spTree>
    <p:extLst>
      <p:ext uri="{BB962C8B-B14F-4D97-AF65-F5344CB8AC3E}">
        <p14:creationId xmlns:p14="http://schemas.microsoft.com/office/powerpoint/2010/main" val="3376482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If you then click on any of these themes, you can narrow your search down even further. The "Own your learning" theme is all about the study support available to you outside your department for example. If you click on it, it will surface even more subcategories you can search by, and you can choose what you want to focus on – for example, writing and referencing, reading and taking notes, or conducting research.</a:t>
            </a:r>
            <a:endParaRPr lang="en-US" dirty="0"/>
          </a:p>
        </p:txBody>
      </p:sp>
      <p:sp>
        <p:nvSpPr>
          <p:cNvPr id="4" name="Slide Number Placeholder 3"/>
          <p:cNvSpPr>
            <a:spLocks noGrp="1"/>
          </p:cNvSpPr>
          <p:nvPr>
            <p:ph type="sldNum" sz="quarter" idx="5"/>
          </p:nvPr>
        </p:nvSpPr>
        <p:spPr/>
        <p:txBody>
          <a:bodyPr/>
          <a:lstStyle/>
          <a:p>
            <a:fld id="{A50FB4C1-9930-427A-90A7-6C9736A9A1BF}" type="slidenum">
              <a:rPr lang="en-GB" smtClean="0"/>
              <a:t>15</a:t>
            </a:fld>
            <a:endParaRPr lang="en-GB"/>
          </a:p>
        </p:txBody>
      </p:sp>
    </p:spTree>
    <p:extLst>
      <p:ext uri="{BB962C8B-B14F-4D97-AF65-F5344CB8AC3E}">
        <p14:creationId xmlns:p14="http://schemas.microsoft.com/office/powerpoint/2010/main" val="1561211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A0712-57E5-2911-652C-117AC7E206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D576DE-9304-9B65-89A7-8043B4E1BC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BCAA39-BE91-EB16-2FF7-448222AAEA9A}"/>
              </a:ext>
            </a:extLst>
          </p:cNvPr>
          <p:cNvSpPr>
            <a:spLocks noGrp="1"/>
          </p:cNvSpPr>
          <p:nvPr>
            <p:ph type="body" idx="1"/>
          </p:nvPr>
        </p:nvSpPr>
        <p:spPr/>
        <p:txBody>
          <a:bodyPr/>
          <a:lstStyle/>
          <a:p>
            <a:r>
              <a:rPr lang="en-GB" dirty="0"/>
              <a:t>So I've now shown you the basic functionalities of our website, and please do go away and explore this further in your own time. LSE LIFE is not just a website though! We've also got a space right at the heart of campus, located on the ground floor of the Library, so you really can't miss us. It's a great space to come for studying, whether by yourself, or with your friends, but there's also lots of activities going on in our workspaces throughout the year!</a:t>
            </a:r>
          </a:p>
        </p:txBody>
      </p:sp>
      <p:sp>
        <p:nvSpPr>
          <p:cNvPr id="4" name="Slide Number Placeholder 3">
            <a:extLst>
              <a:ext uri="{FF2B5EF4-FFF2-40B4-BE49-F238E27FC236}">
                <a16:creationId xmlns:a16="http://schemas.microsoft.com/office/drawing/2014/main" id="{753AD6ED-26B0-8AD4-D6A4-C2333BAB707F}"/>
              </a:ext>
            </a:extLst>
          </p:cNvPr>
          <p:cNvSpPr>
            <a:spLocks noGrp="1"/>
          </p:cNvSpPr>
          <p:nvPr>
            <p:ph type="sldNum" sz="quarter" idx="5"/>
          </p:nvPr>
        </p:nvSpPr>
        <p:spPr/>
        <p:txBody>
          <a:bodyPr/>
          <a:lstStyle/>
          <a:p>
            <a:fld id="{A50FB4C1-9930-427A-90A7-6C9736A9A1BF}" type="slidenum">
              <a:rPr lang="en-GB" smtClean="0"/>
              <a:t>16</a:t>
            </a:fld>
            <a:endParaRPr lang="en-GB"/>
          </a:p>
        </p:txBody>
      </p:sp>
    </p:spTree>
    <p:extLst>
      <p:ext uri="{BB962C8B-B14F-4D97-AF65-F5344CB8AC3E}">
        <p14:creationId xmlns:p14="http://schemas.microsoft.com/office/powerpoint/2010/main" val="1308795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6B3CD-5F66-B303-25DA-FF805A316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83265-5BFD-ED0D-C65C-0193888C43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CB4BF0-FE6E-D136-1107-44A7F699D1FB}"/>
              </a:ext>
            </a:extLst>
          </p:cNvPr>
          <p:cNvSpPr>
            <a:spLocks noGrp="1"/>
          </p:cNvSpPr>
          <p:nvPr>
            <p:ph type="body" idx="1"/>
          </p:nvPr>
        </p:nvSpPr>
        <p:spPr/>
        <p:txBody>
          <a:bodyPr/>
          <a:lstStyle/>
          <a:p>
            <a:r>
              <a:rPr lang="en-US" dirty="0">
                <a:ea typeface="Calibri"/>
                <a:cs typeface="Calibri"/>
              </a:rPr>
              <a:t>A lot of the teams you can find online on our website also offer workshops right here in our space – from the Library and Learning Lab to Wellbeing and the Digital Skills Lab. So, you will be able to find a lot of </a:t>
            </a:r>
            <a:r>
              <a:rPr lang="en-US" dirty="0" err="1">
                <a:ea typeface="Calibri"/>
                <a:cs typeface="Calibri"/>
              </a:rPr>
              <a:t>of</a:t>
            </a:r>
            <a:r>
              <a:rPr lang="en-US" dirty="0">
                <a:ea typeface="Calibri"/>
                <a:cs typeface="Calibri"/>
              </a:rPr>
              <a:t> them right here in our space, too.</a:t>
            </a:r>
          </a:p>
        </p:txBody>
      </p:sp>
      <p:sp>
        <p:nvSpPr>
          <p:cNvPr id="4" name="Slide Number Placeholder 3">
            <a:extLst>
              <a:ext uri="{FF2B5EF4-FFF2-40B4-BE49-F238E27FC236}">
                <a16:creationId xmlns:a16="http://schemas.microsoft.com/office/drawing/2014/main" id="{4C48C3E6-62EB-1EA3-F319-BCB65121E05F}"/>
              </a:ext>
            </a:extLst>
          </p:cNvPr>
          <p:cNvSpPr>
            <a:spLocks noGrp="1"/>
          </p:cNvSpPr>
          <p:nvPr>
            <p:ph type="sldNum" sz="quarter" idx="5"/>
          </p:nvPr>
        </p:nvSpPr>
        <p:spPr/>
        <p:txBody>
          <a:bodyPr/>
          <a:lstStyle/>
          <a:p>
            <a:fld id="{A50FB4C1-9930-427A-90A7-6C9736A9A1BF}" type="slidenum">
              <a:rPr lang="en-GB" smtClean="0"/>
              <a:t>17</a:t>
            </a:fld>
            <a:endParaRPr lang="en-GB"/>
          </a:p>
        </p:txBody>
      </p:sp>
    </p:spTree>
    <p:extLst>
      <p:ext uri="{BB962C8B-B14F-4D97-AF65-F5344CB8AC3E}">
        <p14:creationId xmlns:p14="http://schemas.microsoft.com/office/powerpoint/2010/main" val="3352590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969F9-293D-FB8B-FB8A-CB07CF661E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4C7360-DA2D-604E-C405-C3247038CF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37601-C491-78AA-5D98-0F912BB8EE88}"/>
              </a:ext>
            </a:extLst>
          </p:cNvPr>
          <p:cNvSpPr>
            <a:spLocks noGrp="1"/>
          </p:cNvSpPr>
          <p:nvPr>
            <p:ph type="body" idx="1"/>
          </p:nvPr>
        </p:nvSpPr>
        <p:spPr/>
        <p:txBody>
          <a:bodyPr/>
          <a:lstStyle/>
          <a:p>
            <a:r>
              <a:rPr lang="en-US" dirty="0">
                <a:ea typeface="Calibri"/>
                <a:cs typeface="Calibri"/>
              </a:rPr>
              <a:t>Also, we've got other special events going on throughout the year: For example, fairs such as Volunteering or Careers fair, or World cafés, our exciting speaker event series where you can spend an evening discussing a topic with academics and students from across LSE.</a:t>
            </a:r>
            <a:endParaRPr lang="en-US"/>
          </a:p>
          <a:p>
            <a:r>
              <a:rPr lang="en-US" dirty="0">
                <a:ea typeface="Calibri"/>
                <a:cs typeface="Calibri"/>
              </a:rPr>
              <a:t>Also, our space is the starting point for our LIFE in London trips. These are your chance to explore London's hidden gems and key landmarks with a group of others, from the Tower of London to the Royal Opera House - there's really something for everyone and it's also all for free, too.</a:t>
            </a:r>
          </a:p>
        </p:txBody>
      </p:sp>
      <p:sp>
        <p:nvSpPr>
          <p:cNvPr id="4" name="Slide Number Placeholder 3">
            <a:extLst>
              <a:ext uri="{FF2B5EF4-FFF2-40B4-BE49-F238E27FC236}">
                <a16:creationId xmlns:a16="http://schemas.microsoft.com/office/drawing/2014/main" id="{8AB38E13-1DA8-B30F-2D8B-71746F4FE0AD}"/>
              </a:ext>
            </a:extLst>
          </p:cNvPr>
          <p:cNvSpPr>
            <a:spLocks noGrp="1"/>
          </p:cNvSpPr>
          <p:nvPr>
            <p:ph type="sldNum" sz="quarter" idx="5"/>
          </p:nvPr>
        </p:nvSpPr>
        <p:spPr/>
        <p:txBody>
          <a:bodyPr/>
          <a:lstStyle/>
          <a:p>
            <a:fld id="{A50FB4C1-9930-427A-90A7-6C9736A9A1BF}" type="slidenum">
              <a:rPr lang="en-GB" smtClean="0"/>
              <a:t>18</a:t>
            </a:fld>
            <a:endParaRPr lang="en-GB"/>
          </a:p>
        </p:txBody>
      </p:sp>
    </p:spTree>
    <p:extLst>
      <p:ext uri="{BB962C8B-B14F-4D97-AF65-F5344CB8AC3E}">
        <p14:creationId xmlns:p14="http://schemas.microsoft.com/office/powerpoint/2010/main" val="2020717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86861-BF6D-5B7D-6528-B15C3A3F4F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0DBE99-6F04-3669-570E-D84E6B810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FC280A-E8EA-7A80-5A55-229F83A8F898}"/>
              </a:ext>
            </a:extLst>
          </p:cNvPr>
          <p:cNvSpPr>
            <a:spLocks noGrp="1"/>
          </p:cNvSpPr>
          <p:nvPr>
            <p:ph type="body" idx="1"/>
          </p:nvPr>
        </p:nvSpPr>
        <p:spPr/>
        <p:txBody>
          <a:bodyPr/>
          <a:lstStyle/>
          <a:p>
            <a:r>
              <a:rPr lang="en-US" dirty="0"/>
              <a:t>As I said though, of course, you can also just use our </a:t>
            </a:r>
            <a:r>
              <a:rPr lang="en-US" b="1" dirty="0"/>
              <a:t>space to study</a:t>
            </a:r>
            <a:r>
              <a:rPr lang="en-US" dirty="0"/>
              <a:t> or work on a group project – it's a bright and welcoming space and I would definitely recommend it as an alternative study space in the Library. </a:t>
            </a:r>
          </a:p>
          <a:p>
            <a:r>
              <a:rPr lang="en-US" dirty="0"/>
              <a:t>Plus, we’ve also got the big advantage of having a </a:t>
            </a:r>
            <a:r>
              <a:rPr lang="en-US" b="1" dirty="0"/>
              <a:t>reception desk</a:t>
            </a:r>
            <a:r>
              <a:rPr lang="en-US" dirty="0"/>
              <a:t>: You can drop by any time from 10-6, Monday-Friday: You’ll always find a friendly face and someone to answer your questions – and if we don't have the answers, we'll definitely help find someone who does.</a:t>
            </a:r>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27823940-8DEA-623E-CB13-3EA237885133}"/>
              </a:ext>
            </a:extLst>
          </p:cNvPr>
          <p:cNvSpPr>
            <a:spLocks noGrp="1"/>
          </p:cNvSpPr>
          <p:nvPr>
            <p:ph type="sldNum" sz="quarter" idx="5"/>
          </p:nvPr>
        </p:nvSpPr>
        <p:spPr/>
        <p:txBody>
          <a:bodyPr/>
          <a:lstStyle/>
          <a:p>
            <a:fld id="{A50FB4C1-9930-427A-90A7-6C9736A9A1BF}" type="slidenum">
              <a:rPr lang="en-GB" smtClean="0"/>
              <a:t>19</a:t>
            </a:fld>
            <a:endParaRPr lang="en-GB"/>
          </a:p>
        </p:txBody>
      </p:sp>
    </p:spTree>
    <p:extLst>
      <p:ext uri="{BB962C8B-B14F-4D97-AF65-F5344CB8AC3E}">
        <p14:creationId xmlns:p14="http://schemas.microsoft.com/office/powerpoint/2010/main" val="1659715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First of all, you might be wondering what I mean by "outside your degree programme"...</a:t>
            </a:r>
            <a:endParaRPr lang="en-GB"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A50FB4C1-9930-427A-90A7-6C9736A9A1BF}" type="slidenum">
              <a:rPr lang="en-GB" smtClean="0"/>
              <a:t>2</a:t>
            </a:fld>
            <a:endParaRPr lang="en-GB"/>
          </a:p>
        </p:txBody>
      </p:sp>
    </p:spTree>
    <p:extLst>
      <p:ext uri="{BB962C8B-B14F-4D97-AF65-F5344CB8AC3E}">
        <p14:creationId xmlns:p14="http://schemas.microsoft.com/office/powerpoint/2010/main" val="144919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F90D2-D8E4-1005-009C-00256FFD4E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C314FA-355F-6DE2-29D8-1DE2FECF4E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5B0C83-8D6A-50CE-317C-41AA4764C4EA}"/>
              </a:ext>
            </a:extLst>
          </p:cNvPr>
          <p:cNvSpPr>
            <a:spLocks noGrp="1"/>
          </p:cNvSpPr>
          <p:nvPr>
            <p:ph type="body" idx="1"/>
          </p:nvPr>
        </p:nvSpPr>
        <p:spPr/>
        <p:txBody>
          <a:bodyPr/>
          <a:lstStyle/>
          <a:p>
            <a:r>
              <a:rPr lang="en-GB" dirty="0">
                <a:ea typeface="Calibri"/>
                <a:cs typeface="Calibri"/>
              </a:rPr>
              <a:t>So, after this little tour of LSE LIFE and everything we offer: How do you get started? </a:t>
            </a:r>
            <a:r>
              <a:rPr lang="en-GB" sz="1200" kern="1200" dirty="0">
                <a:solidFill>
                  <a:schemeClr val="tx1"/>
                </a:solidFill>
                <a:effectLst/>
                <a:latin typeface="+mn-lt"/>
                <a:ea typeface="+mn-ea"/>
                <a:cs typeface="+mn-cs"/>
              </a:rPr>
              <a:t>First of all, I want to say that there is no rush!  Why not take time to see what you discover when you arrive here at LSE, enjoy the chance encounters with new classmates – and just see where your studying takes you. </a:t>
            </a:r>
            <a:r>
              <a:rPr lang="en-GB" dirty="0"/>
              <a:t>You</a:t>
            </a:r>
            <a:r>
              <a:rPr lang="en-GB" sz="1200" kern="1200" dirty="0">
                <a:solidFill>
                  <a:schemeClr val="tx1"/>
                </a:solidFill>
                <a:effectLst/>
                <a:latin typeface="+mn-lt"/>
                <a:ea typeface="+mn-ea"/>
                <a:cs typeface="+mn-cs"/>
              </a:rPr>
              <a:t> </a:t>
            </a:r>
            <a:r>
              <a:rPr lang="en-GB" dirty="0"/>
              <a:t>don't need to have it all figured out from day one! Also, your</a:t>
            </a:r>
            <a:r>
              <a:rPr lang="en-GB" sz="1200" kern="1200" dirty="0">
                <a:solidFill>
                  <a:schemeClr val="tx1"/>
                </a:solidFill>
                <a:effectLst/>
                <a:latin typeface="+mn-lt"/>
                <a:ea typeface="+mn-ea"/>
                <a:cs typeface="+mn-cs"/>
              </a:rPr>
              <a:t> priorities and the activities and support you’ll be interested will of course change over time.   </a:t>
            </a:r>
            <a:endParaRPr lang="en-GB" sz="1200" kern="1200" dirty="0">
              <a:solidFill>
                <a:schemeClr val="tx1"/>
              </a:solidFill>
              <a:effectLst/>
              <a:latin typeface="+mn-lt"/>
              <a:ea typeface="Calibri"/>
              <a:cs typeface="Calibri"/>
            </a:endParaRPr>
          </a:p>
          <a:p>
            <a:r>
              <a:rPr lang="en-GB" sz="1200" kern="1200" dirty="0">
                <a:solidFill>
                  <a:schemeClr val="tx1"/>
                </a:solidFill>
                <a:effectLst/>
                <a:latin typeface="+mn-lt"/>
                <a:ea typeface="+mn-ea"/>
                <a:cs typeface="+mn-cs"/>
              </a:rPr>
              <a:t>That said, if you wanted to get started now thinking about </a:t>
            </a:r>
            <a:r>
              <a:rPr lang="en-GB" dirty="0"/>
              <a:t>all of this already – now, or at any other point before you arrive at LSE,</a:t>
            </a:r>
            <a:r>
              <a:rPr lang="en-GB" sz="1200" kern="1200" dirty="0">
                <a:solidFill>
                  <a:schemeClr val="tx1"/>
                </a:solidFill>
                <a:effectLst/>
                <a:latin typeface="+mn-lt"/>
                <a:ea typeface="+mn-ea"/>
                <a:cs typeface="+mn-cs"/>
              </a:rPr>
              <a:t> I’d like to offer two concrete suggestions for things you can do</a:t>
            </a:r>
            <a:r>
              <a:rPr lang="en-GB" dirty="0"/>
              <a: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GB" sz="1200" kern="1200" dirty="0">
              <a:solidFill>
                <a:schemeClr val="tx1"/>
              </a:solidFill>
              <a:effectLst/>
              <a:latin typeface="+mn-lt"/>
              <a:ea typeface="Calibri"/>
              <a:cs typeface="Calibri"/>
            </a:endParaRPr>
          </a:p>
        </p:txBody>
      </p:sp>
      <p:sp>
        <p:nvSpPr>
          <p:cNvPr id="4" name="Slide Number Placeholder 3">
            <a:extLst>
              <a:ext uri="{FF2B5EF4-FFF2-40B4-BE49-F238E27FC236}">
                <a16:creationId xmlns:a16="http://schemas.microsoft.com/office/drawing/2014/main" id="{48F2728B-190F-CC60-6DF9-EBA693E9DC56}"/>
              </a:ext>
            </a:extLst>
          </p:cNvPr>
          <p:cNvSpPr>
            <a:spLocks noGrp="1"/>
          </p:cNvSpPr>
          <p:nvPr>
            <p:ph type="sldNum" sz="quarter" idx="5"/>
          </p:nvPr>
        </p:nvSpPr>
        <p:spPr/>
        <p:txBody>
          <a:bodyPr/>
          <a:lstStyle/>
          <a:p>
            <a:fld id="{A50FB4C1-9930-427A-90A7-6C9736A9A1BF}" type="slidenum">
              <a:rPr lang="en-GB" smtClean="0"/>
              <a:t>20</a:t>
            </a:fld>
            <a:endParaRPr lang="en-GB"/>
          </a:p>
        </p:txBody>
      </p:sp>
    </p:spTree>
    <p:extLst>
      <p:ext uri="{BB962C8B-B14F-4D97-AF65-F5344CB8AC3E}">
        <p14:creationId xmlns:p14="http://schemas.microsoft.com/office/powerpoint/2010/main" val="491173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you could take our </a:t>
            </a:r>
            <a:r>
              <a:rPr lang="en-GB" dirty="0" err="1"/>
              <a:t>Me+LSE</a:t>
            </a:r>
            <a:r>
              <a:rPr lang="en-GB" dirty="0"/>
              <a:t> quiz. The main selling point is that you can discover your personal LSE campus animal with it, so it's a fun little thing to try out, but also, it will give you some recommendations for our events and opportunities listings, so it might be a helpful starting point if you want to start exploring.</a:t>
            </a:r>
            <a:endParaRPr lang="en-US" dirty="0"/>
          </a:p>
        </p:txBody>
      </p:sp>
      <p:sp>
        <p:nvSpPr>
          <p:cNvPr id="4" name="Slide Number Placeholder 3"/>
          <p:cNvSpPr>
            <a:spLocks noGrp="1"/>
          </p:cNvSpPr>
          <p:nvPr>
            <p:ph type="sldNum" sz="quarter" idx="5"/>
          </p:nvPr>
        </p:nvSpPr>
        <p:spPr/>
        <p:txBody>
          <a:bodyPr/>
          <a:lstStyle/>
          <a:p>
            <a:fld id="{A50FB4C1-9930-427A-90A7-6C9736A9A1BF}" type="slidenum">
              <a:rPr lang="en-GB" smtClean="0"/>
              <a:t>21</a:t>
            </a:fld>
            <a:endParaRPr lang="en-GB"/>
          </a:p>
        </p:txBody>
      </p:sp>
    </p:spTree>
    <p:extLst>
      <p:ext uri="{BB962C8B-B14F-4D97-AF65-F5344CB8AC3E}">
        <p14:creationId xmlns:p14="http://schemas.microsoft.com/office/powerpoint/2010/main" val="199168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05D13-9B21-F09F-113B-C28D60B4D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C0F23-3CAD-1ECE-0329-2F9A93208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D7383E-2D73-650C-89C1-33AB8BDA6874}"/>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The second thing you can do now is to have a chat with us at LSE LIFE. We offer one-to-one appointments all year long – </a:t>
            </a:r>
            <a:r>
              <a:rPr lang="en-GB" dirty="0"/>
              <a:t>even online and before you arrive at LSE. So, if you'd ever like to have a chat about anything – from navigating LSE's wide offer to settling into London and meeting new people – please just send us an email and we'll set up a call with you as soon as possible.</a:t>
            </a:r>
            <a:endParaRPr lang="en-GB" sz="1200" kern="1200" dirty="0">
              <a:solidFill>
                <a:schemeClr val="tx1"/>
              </a:solidFill>
              <a:effectLst/>
              <a:latin typeface="+mn-lt"/>
              <a:ea typeface="+mn-ea"/>
              <a:cs typeface="+mn-cs"/>
            </a:endParaRPr>
          </a:p>
          <a:p>
            <a:r>
              <a:rPr lang="en-US" dirty="0"/>
              <a:t>So if there’s one thing I'd like you to take away from this session: Amidst all the excitement and the challenges of being an LSE student and everything you’ll hear about what’s going on, even just at this session today: There is one place you can come to get the big picture and take a moment to figure out what’s for you. Just drop us an email or come by on the ground floor of the Library, we're all excited to meet you!</a:t>
            </a:r>
            <a:r>
              <a:rPr lang="en-US" dirty="0">
                <a:ea typeface="Calibri"/>
                <a:cs typeface="Calibri"/>
              </a:rPr>
              <a:t> </a:t>
            </a:r>
            <a:r>
              <a:rPr lang="en-GB" dirty="0">
                <a:ea typeface="Calibri"/>
                <a:cs typeface="Calibri"/>
              </a:rPr>
              <a:t>And with that, I'm now handing over to my colleague Georgia, who will tell you a little more about the Learning Lab. They are one of the teams we collaborate with really closely and they host tons of workshops and one-to-ones in our spaces, too. Over to Georgia!</a:t>
            </a:r>
            <a:endParaRPr lang="en-US" dirty="0">
              <a:ea typeface="Calibri"/>
              <a:cs typeface="Calibri"/>
            </a:endParaRPr>
          </a:p>
          <a:p>
            <a:r>
              <a:rPr lang="en-GB" sz="1200" kern="1200" dirty="0">
                <a:solidFill>
                  <a:schemeClr val="tx1"/>
                </a:solidFill>
                <a:effectLst/>
                <a:latin typeface="+mn-lt"/>
                <a:ea typeface="+mn-ea"/>
                <a:cs typeface="+mn-cs"/>
              </a:rPr>
              <a:t> </a:t>
            </a:r>
            <a:endParaRPr lang="en-GB" sz="1200" kern="1200" dirty="0">
              <a:solidFill>
                <a:schemeClr val="tx1"/>
              </a:solidFill>
              <a:effectLst/>
              <a:latin typeface="+mn-lt"/>
              <a:ea typeface="Calibri"/>
              <a:cs typeface="Calibri"/>
            </a:endParaRPr>
          </a:p>
        </p:txBody>
      </p:sp>
      <p:sp>
        <p:nvSpPr>
          <p:cNvPr id="4" name="Slide Number Placeholder 3">
            <a:extLst>
              <a:ext uri="{FF2B5EF4-FFF2-40B4-BE49-F238E27FC236}">
                <a16:creationId xmlns:a16="http://schemas.microsoft.com/office/drawing/2014/main" id="{8B5A12F0-09DA-870D-58DD-31C63BE342E9}"/>
              </a:ext>
            </a:extLst>
          </p:cNvPr>
          <p:cNvSpPr>
            <a:spLocks noGrp="1"/>
          </p:cNvSpPr>
          <p:nvPr>
            <p:ph type="sldNum" sz="quarter" idx="5"/>
          </p:nvPr>
        </p:nvSpPr>
        <p:spPr/>
        <p:txBody>
          <a:bodyPr/>
          <a:lstStyle/>
          <a:p>
            <a:fld id="{A50FB4C1-9930-427A-90A7-6C9736A9A1BF}" type="slidenum">
              <a:rPr lang="en-GB" smtClean="0"/>
              <a:t>22</a:t>
            </a:fld>
            <a:endParaRPr lang="en-GB"/>
          </a:p>
        </p:txBody>
      </p:sp>
    </p:spTree>
    <p:extLst>
      <p:ext uri="{BB962C8B-B14F-4D97-AF65-F5344CB8AC3E}">
        <p14:creationId xmlns:p14="http://schemas.microsoft.com/office/powerpoint/2010/main" val="3749677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74913-BD63-6A41-D85A-A1B09A95D4BF}"/>
            </a:ext>
          </a:extLst>
        </p:cNvPr>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80561C00-6E1B-1841-7313-C079B881FBBE}"/>
              </a:ext>
            </a:extLst>
          </p:cNvPr>
          <p:cNvSpPr>
            <a:spLocks noGrp="1" noRot="1" noChangeAspect="1" noTextEdit="1"/>
          </p:cNvSpPr>
          <p:nvPr>
            <p:ph type="sldImg"/>
          </p:nvPr>
        </p:nvSpPr>
        <p:spPr>
          <a:ln/>
        </p:spPr>
      </p:sp>
      <p:sp>
        <p:nvSpPr>
          <p:cNvPr id="100355" name="Notes Placeholder 2">
            <a:extLst>
              <a:ext uri="{FF2B5EF4-FFF2-40B4-BE49-F238E27FC236}">
                <a16:creationId xmlns:a16="http://schemas.microsoft.com/office/drawing/2014/main" id="{725BC632-48B6-D68C-715C-DA24A5F6C9CF}"/>
              </a:ext>
            </a:extLst>
          </p:cNvPr>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sz="1200" kern="1200" dirty="0">
                <a:solidFill>
                  <a:schemeClr val="tx1"/>
                </a:solidFill>
                <a:effectLst/>
                <a:latin typeface="+mn-lt"/>
                <a:ea typeface="+mn-ea"/>
                <a:cs typeface="+mn-cs"/>
              </a:rPr>
              <a:t>Your academic department has your degree programme covered. They are experts on your courses, your assignments, </a:t>
            </a:r>
            <a:r>
              <a:rPr lang="en-GB" dirty="0"/>
              <a:t>and in</a:t>
            </a:r>
            <a:r>
              <a:rPr lang="en-GB" sz="1200" kern="1200" dirty="0">
                <a:solidFill>
                  <a:schemeClr val="tx1"/>
                </a:solidFill>
                <a:effectLst/>
                <a:latin typeface="+mn-lt"/>
                <a:ea typeface="+mn-ea"/>
                <a:cs typeface="+mn-cs"/>
              </a:rPr>
              <a:t> teaching and research in the subject you’ve chosen to delve into. That's their job, and they do it really well!</a:t>
            </a:r>
          </a:p>
          <a:p>
            <a:r>
              <a:rPr lang="en-GB" sz="1200" kern="1200" dirty="0">
                <a:solidFill>
                  <a:schemeClr val="tx1"/>
                </a:solidFill>
                <a:effectLst/>
                <a:latin typeface="+mn-lt"/>
                <a:ea typeface="+mn-ea"/>
                <a:cs typeface="+mn-cs"/>
              </a:rPr>
              <a:t> </a:t>
            </a:r>
            <a:endParaRPr lang="en-GB" sz="1200" kern="1200" dirty="0">
              <a:solidFill>
                <a:schemeClr val="tx1"/>
              </a:solidFill>
              <a:effectLst/>
              <a:latin typeface="+mn-lt"/>
              <a:ea typeface="Calibri"/>
              <a:cs typeface="Calibri"/>
            </a:endParaRPr>
          </a:p>
          <a:p>
            <a:pPr>
              <a:defRPr/>
            </a:pPr>
            <a:r>
              <a:rPr lang="en-GB" sz="1200" kern="1200" dirty="0">
                <a:solidFill>
                  <a:schemeClr val="tx1"/>
                </a:solidFill>
                <a:effectLst/>
                <a:latin typeface="+mn-lt"/>
                <a:ea typeface="+mn-ea"/>
                <a:cs typeface="+mn-cs"/>
              </a:rPr>
              <a:t>What we’re talking about today is – well, everything else. The events, societies, workshops, social activities, career sessions</a:t>
            </a:r>
            <a:r>
              <a:rPr lang="en-GB" dirty="0"/>
              <a:t> that will also shape your time here</a:t>
            </a:r>
            <a:r>
              <a:rPr lang="en-GB" sz="1200" kern="1200" dirty="0">
                <a:solidFill>
                  <a:schemeClr val="tx1"/>
                </a:solidFill>
                <a:effectLst/>
                <a:latin typeface="+mn-lt"/>
                <a:ea typeface="+mn-ea"/>
                <a:cs typeface="+mn-cs"/>
              </a:rPr>
              <a:t>. </a:t>
            </a:r>
            <a:r>
              <a:rPr lang="en-GB" dirty="0"/>
              <a:t>There are over 30 different teams across LSE which are not part of your department, but they can still support you and significantly enrich your time with us. And some of them are here today and will be presenting later on as well!</a:t>
            </a:r>
            <a:endParaRPr lang="en-GB" dirty="0">
              <a:ea typeface="Calibri" panose="020F0502020204030204"/>
              <a:cs typeface="Calibri" panose="020F0502020204030204"/>
            </a:endParaRPr>
          </a:p>
        </p:txBody>
      </p:sp>
      <p:sp>
        <p:nvSpPr>
          <p:cNvPr id="100356" name="Slide Number Placeholder 3">
            <a:extLst>
              <a:ext uri="{FF2B5EF4-FFF2-40B4-BE49-F238E27FC236}">
                <a16:creationId xmlns:a16="http://schemas.microsoft.com/office/drawing/2014/main" id="{76802044-84F2-09F0-2D4D-92F37B0F786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Bauhaus 93" charset="0"/>
                <a:ea typeface="MS PGothic" charset="-128"/>
              </a:defRPr>
            </a:lvl1pPr>
            <a:lvl2pPr marL="734703" indent="-282578">
              <a:defRPr sz="2400">
                <a:solidFill>
                  <a:schemeClr val="tx1"/>
                </a:solidFill>
                <a:latin typeface="Bauhaus 93" charset="0"/>
                <a:ea typeface="MS PGothic" charset="-128"/>
              </a:defRPr>
            </a:lvl2pPr>
            <a:lvl3pPr marL="1130313" indent="-226063">
              <a:defRPr sz="2400">
                <a:solidFill>
                  <a:schemeClr val="tx1"/>
                </a:solidFill>
                <a:latin typeface="Bauhaus 93" charset="0"/>
                <a:ea typeface="MS PGothic" charset="-128"/>
              </a:defRPr>
            </a:lvl3pPr>
            <a:lvl4pPr marL="1582438" indent="-226063">
              <a:defRPr sz="2400">
                <a:solidFill>
                  <a:schemeClr val="tx1"/>
                </a:solidFill>
                <a:latin typeface="Bauhaus 93" charset="0"/>
                <a:ea typeface="MS PGothic" charset="-128"/>
              </a:defRPr>
            </a:lvl4pPr>
            <a:lvl5pPr marL="2034563" indent="-226063">
              <a:defRPr sz="2400">
                <a:solidFill>
                  <a:schemeClr val="tx1"/>
                </a:solidFill>
                <a:latin typeface="Bauhaus 93" charset="0"/>
                <a:ea typeface="MS PGothic" charset="-128"/>
              </a:defRPr>
            </a:lvl5pPr>
            <a:lvl6pPr marL="2486688" indent="-226063" eaLnBrk="0" fontAlgn="base" hangingPunct="0">
              <a:spcBef>
                <a:spcPct val="0"/>
              </a:spcBef>
              <a:spcAft>
                <a:spcPct val="0"/>
              </a:spcAft>
              <a:defRPr sz="2400">
                <a:solidFill>
                  <a:schemeClr val="tx1"/>
                </a:solidFill>
                <a:latin typeface="Bauhaus 93" charset="0"/>
                <a:ea typeface="MS PGothic" charset="-128"/>
              </a:defRPr>
            </a:lvl6pPr>
            <a:lvl7pPr marL="2938813" indent="-226063" eaLnBrk="0" fontAlgn="base" hangingPunct="0">
              <a:spcBef>
                <a:spcPct val="0"/>
              </a:spcBef>
              <a:spcAft>
                <a:spcPct val="0"/>
              </a:spcAft>
              <a:defRPr sz="2400">
                <a:solidFill>
                  <a:schemeClr val="tx1"/>
                </a:solidFill>
                <a:latin typeface="Bauhaus 93" charset="0"/>
                <a:ea typeface="MS PGothic" charset="-128"/>
              </a:defRPr>
            </a:lvl7pPr>
            <a:lvl8pPr marL="3390938" indent="-226063" eaLnBrk="0" fontAlgn="base" hangingPunct="0">
              <a:spcBef>
                <a:spcPct val="0"/>
              </a:spcBef>
              <a:spcAft>
                <a:spcPct val="0"/>
              </a:spcAft>
              <a:defRPr sz="2400">
                <a:solidFill>
                  <a:schemeClr val="tx1"/>
                </a:solidFill>
                <a:latin typeface="Bauhaus 93" charset="0"/>
                <a:ea typeface="MS PGothic" charset="-128"/>
              </a:defRPr>
            </a:lvl8pPr>
            <a:lvl9pPr marL="3843063" indent="-226063" eaLnBrk="0" fontAlgn="base" hangingPunct="0">
              <a:spcBef>
                <a:spcPct val="0"/>
              </a:spcBef>
              <a:spcAft>
                <a:spcPct val="0"/>
              </a:spcAft>
              <a:defRPr sz="2400">
                <a:solidFill>
                  <a:schemeClr val="tx1"/>
                </a:solidFill>
                <a:latin typeface="Bauhaus 93" charset="0"/>
                <a:ea typeface="MS PGothic" charset="-128"/>
              </a:defRPr>
            </a:lvl9pPr>
          </a:lstStyle>
          <a:p>
            <a:fld id="{5BA60448-305B-E849-BE92-1BFFDE2CA6A3}" type="slidenum">
              <a:rPr lang="en-US" altLang="en-US" sz="1400">
                <a:latin typeface="Arial" charset="0"/>
              </a:rPr>
              <a:pPr/>
              <a:t>3</a:t>
            </a:fld>
            <a:endParaRPr lang="en-US" altLang="en-US" sz="1400">
              <a:latin typeface="Arial" charset="0"/>
            </a:endParaRPr>
          </a:p>
        </p:txBody>
      </p:sp>
    </p:spTree>
    <p:extLst>
      <p:ext uri="{BB962C8B-B14F-4D97-AF65-F5344CB8AC3E}">
        <p14:creationId xmlns:p14="http://schemas.microsoft.com/office/powerpoint/2010/main" val="3083475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97D94-6F1A-6319-B62A-09A7E502F74F}"/>
            </a:ext>
          </a:extLst>
        </p:cNvPr>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EBE04B5D-B89D-FE97-ECA7-67BC094EFCA6}"/>
              </a:ext>
            </a:extLst>
          </p:cNvPr>
          <p:cNvSpPr>
            <a:spLocks noGrp="1" noRot="1" noChangeAspect="1" noTextEdit="1"/>
          </p:cNvSpPr>
          <p:nvPr>
            <p:ph type="sldImg"/>
          </p:nvPr>
        </p:nvSpPr>
        <p:spPr>
          <a:ln/>
        </p:spPr>
      </p:sp>
      <p:sp>
        <p:nvSpPr>
          <p:cNvPr id="100355" name="Notes Placeholder 2">
            <a:extLst>
              <a:ext uri="{FF2B5EF4-FFF2-40B4-BE49-F238E27FC236}">
                <a16:creationId xmlns:a16="http://schemas.microsoft.com/office/drawing/2014/main" id="{D4A6111F-65D9-0462-55F1-EF887501CFC4}"/>
              </a:ext>
            </a:extLst>
          </p:cNvPr>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dirty="0"/>
              <a:t>For example, there's the Learning Lab, which my colleague Georgia will talk about more in a moment. They are here to support you in your studies and help you further develop your academic skills, with workshops, one-to-ones and online resources. There's also the Language Centre, where you can learn and practice new languages – from traditional language classes to informal conversation circles and tandem learning.</a:t>
            </a:r>
            <a:endParaRPr lang="en-US" dirty="0"/>
          </a:p>
        </p:txBody>
      </p:sp>
      <p:sp>
        <p:nvSpPr>
          <p:cNvPr id="100356" name="Slide Number Placeholder 3">
            <a:extLst>
              <a:ext uri="{FF2B5EF4-FFF2-40B4-BE49-F238E27FC236}">
                <a16:creationId xmlns:a16="http://schemas.microsoft.com/office/drawing/2014/main" id="{6A801EC7-EA32-2192-61F5-066964F142A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Bauhaus 93" charset="0"/>
                <a:ea typeface="MS PGothic" charset="-128"/>
              </a:defRPr>
            </a:lvl1pPr>
            <a:lvl2pPr marL="734703" indent="-282578">
              <a:defRPr sz="2400">
                <a:solidFill>
                  <a:schemeClr val="tx1"/>
                </a:solidFill>
                <a:latin typeface="Bauhaus 93" charset="0"/>
                <a:ea typeface="MS PGothic" charset="-128"/>
              </a:defRPr>
            </a:lvl2pPr>
            <a:lvl3pPr marL="1130313" indent="-226063">
              <a:defRPr sz="2400">
                <a:solidFill>
                  <a:schemeClr val="tx1"/>
                </a:solidFill>
                <a:latin typeface="Bauhaus 93" charset="0"/>
                <a:ea typeface="MS PGothic" charset="-128"/>
              </a:defRPr>
            </a:lvl3pPr>
            <a:lvl4pPr marL="1582438" indent="-226063">
              <a:defRPr sz="2400">
                <a:solidFill>
                  <a:schemeClr val="tx1"/>
                </a:solidFill>
                <a:latin typeface="Bauhaus 93" charset="0"/>
                <a:ea typeface="MS PGothic" charset="-128"/>
              </a:defRPr>
            </a:lvl4pPr>
            <a:lvl5pPr marL="2034563" indent="-226063">
              <a:defRPr sz="2400">
                <a:solidFill>
                  <a:schemeClr val="tx1"/>
                </a:solidFill>
                <a:latin typeface="Bauhaus 93" charset="0"/>
                <a:ea typeface="MS PGothic" charset="-128"/>
              </a:defRPr>
            </a:lvl5pPr>
            <a:lvl6pPr marL="2486688" indent="-226063" eaLnBrk="0" fontAlgn="base" hangingPunct="0">
              <a:spcBef>
                <a:spcPct val="0"/>
              </a:spcBef>
              <a:spcAft>
                <a:spcPct val="0"/>
              </a:spcAft>
              <a:defRPr sz="2400">
                <a:solidFill>
                  <a:schemeClr val="tx1"/>
                </a:solidFill>
                <a:latin typeface="Bauhaus 93" charset="0"/>
                <a:ea typeface="MS PGothic" charset="-128"/>
              </a:defRPr>
            </a:lvl6pPr>
            <a:lvl7pPr marL="2938813" indent="-226063" eaLnBrk="0" fontAlgn="base" hangingPunct="0">
              <a:spcBef>
                <a:spcPct val="0"/>
              </a:spcBef>
              <a:spcAft>
                <a:spcPct val="0"/>
              </a:spcAft>
              <a:defRPr sz="2400">
                <a:solidFill>
                  <a:schemeClr val="tx1"/>
                </a:solidFill>
                <a:latin typeface="Bauhaus 93" charset="0"/>
                <a:ea typeface="MS PGothic" charset="-128"/>
              </a:defRPr>
            </a:lvl7pPr>
            <a:lvl8pPr marL="3390938" indent="-226063" eaLnBrk="0" fontAlgn="base" hangingPunct="0">
              <a:spcBef>
                <a:spcPct val="0"/>
              </a:spcBef>
              <a:spcAft>
                <a:spcPct val="0"/>
              </a:spcAft>
              <a:defRPr sz="2400">
                <a:solidFill>
                  <a:schemeClr val="tx1"/>
                </a:solidFill>
                <a:latin typeface="Bauhaus 93" charset="0"/>
                <a:ea typeface="MS PGothic" charset="-128"/>
              </a:defRPr>
            </a:lvl8pPr>
            <a:lvl9pPr marL="3843063" indent="-226063" eaLnBrk="0" fontAlgn="base" hangingPunct="0">
              <a:spcBef>
                <a:spcPct val="0"/>
              </a:spcBef>
              <a:spcAft>
                <a:spcPct val="0"/>
              </a:spcAft>
              <a:defRPr sz="2400">
                <a:solidFill>
                  <a:schemeClr val="tx1"/>
                </a:solidFill>
                <a:latin typeface="Bauhaus 93" charset="0"/>
                <a:ea typeface="MS PGothic" charset="-128"/>
              </a:defRPr>
            </a:lvl9pPr>
          </a:lstStyle>
          <a:p>
            <a:fld id="{5BA60448-305B-E849-BE92-1BFFDE2CA6A3}" type="slidenum">
              <a:rPr lang="en-US" altLang="en-US" sz="1400">
                <a:latin typeface="Arial" charset="0"/>
              </a:rPr>
              <a:pPr/>
              <a:t>4</a:t>
            </a:fld>
            <a:endParaRPr lang="en-US" altLang="en-US" sz="1400">
              <a:latin typeface="Arial" charset="0"/>
            </a:endParaRPr>
          </a:p>
        </p:txBody>
      </p:sp>
    </p:spTree>
    <p:extLst>
      <p:ext uri="{BB962C8B-B14F-4D97-AF65-F5344CB8AC3E}">
        <p14:creationId xmlns:p14="http://schemas.microsoft.com/office/powerpoint/2010/main" val="3314126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8BB7D-FE21-DD34-6897-C4DE09941E60}"/>
            </a:ext>
          </a:extLst>
        </p:cNvPr>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B19695BB-C1F4-E7D3-B9AB-EA8C2246FE45}"/>
              </a:ext>
            </a:extLst>
          </p:cNvPr>
          <p:cNvSpPr>
            <a:spLocks noGrp="1" noRot="1" noChangeAspect="1" noTextEdit="1"/>
          </p:cNvSpPr>
          <p:nvPr>
            <p:ph type="sldImg"/>
          </p:nvPr>
        </p:nvSpPr>
        <p:spPr>
          <a:ln/>
        </p:spPr>
      </p:sp>
      <p:sp>
        <p:nvSpPr>
          <p:cNvPr id="100355" name="Notes Placeholder 2">
            <a:extLst>
              <a:ext uri="{FF2B5EF4-FFF2-40B4-BE49-F238E27FC236}">
                <a16:creationId xmlns:a16="http://schemas.microsoft.com/office/drawing/2014/main" id="{32B80B6E-F3D9-817E-D3EB-5E26ACC86852}"/>
              </a:ext>
            </a:extLst>
          </p:cNvPr>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dirty="0">
                <a:ea typeface="Calibri"/>
                <a:cs typeface="Calibri"/>
              </a:rPr>
              <a:t>There's even more though! For example, the LSE Careers Service, who are also here today, and Generate, our hub for startups and entrepreneurship.</a:t>
            </a:r>
            <a:endParaRPr lang="en-GB" dirty="0"/>
          </a:p>
        </p:txBody>
      </p:sp>
      <p:sp>
        <p:nvSpPr>
          <p:cNvPr id="100356" name="Slide Number Placeholder 3">
            <a:extLst>
              <a:ext uri="{FF2B5EF4-FFF2-40B4-BE49-F238E27FC236}">
                <a16:creationId xmlns:a16="http://schemas.microsoft.com/office/drawing/2014/main" id="{E354F9F3-90FA-19C3-60E3-EE3D2E3DCB6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Bauhaus 93" charset="0"/>
                <a:ea typeface="MS PGothic" charset="-128"/>
              </a:defRPr>
            </a:lvl1pPr>
            <a:lvl2pPr marL="734703" indent="-282578">
              <a:defRPr sz="2400">
                <a:solidFill>
                  <a:schemeClr val="tx1"/>
                </a:solidFill>
                <a:latin typeface="Bauhaus 93" charset="0"/>
                <a:ea typeface="MS PGothic" charset="-128"/>
              </a:defRPr>
            </a:lvl2pPr>
            <a:lvl3pPr marL="1130313" indent="-226063">
              <a:defRPr sz="2400">
                <a:solidFill>
                  <a:schemeClr val="tx1"/>
                </a:solidFill>
                <a:latin typeface="Bauhaus 93" charset="0"/>
                <a:ea typeface="MS PGothic" charset="-128"/>
              </a:defRPr>
            </a:lvl3pPr>
            <a:lvl4pPr marL="1582438" indent="-226063">
              <a:defRPr sz="2400">
                <a:solidFill>
                  <a:schemeClr val="tx1"/>
                </a:solidFill>
                <a:latin typeface="Bauhaus 93" charset="0"/>
                <a:ea typeface="MS PGothic" charset="-128"/>
              </a:defRPr>
            </a:lvl4pPr>
            <a:lvl5pPr marL="2034563" indent="-226063">
              <a:defRPr sz="2400">
                <a:solidFill>
                  <a:schemeClr val="tx1"/>
                </a:solidFill>
                <a:latin typeface="Bauhaus 93" charset="0"/>
                <a:ea typeface="MS PGothic" charset="-128"/>
              </a:defRPr>
            </a:lvl5pPr>
            <a:lvl6pPr marL="2486688" indent="-226063" eaLnBrk="0" fontAlgn="base" hangingPunct="0">
              <a:spcBef>
                <a:spcPct val="0"/>
              </a:spcBef>
              <a:spcAft>
                <a:spcPct val="0"/>
              </a:spcAft>
              <a:defRPr sz="2400">
                <a:solidFill>
                  <a:schemeClr val="tx1"/>
                </a:solidFill>
                <a:latin typeface="Bauhaus 93" charset="0"/>
                <a:ea typeface="MS PGothic" charset="-128"/>
              </a:defRPr>
            </a:lvl6pPr>
            <a:lvl7pPr marL="2938813" indent="-226063" eaLnBrk="0" fontAlgn="base" hangingPunct="0">
              <a:spcBef>
                <a:spcPct val="0"/>
              </a:spcBef>
              <a:spcAft>
                <a:spcPct val="0"/>
              </a:spcAft>
              <a:defRPr sz="2400">
                <a:solidFill>
                  <a:schemeClr val="tx1"/>
                </a:solidFill>
                <a:latin typeface="Bauhaus 93" charset="0"/>
                <a:ea typeface="MS PGothic" charset="-128"/>
              </a:defRPr>
            </a:lvl7pPr>
            <a:lvl8pPr marL="3390938" indent="-226063" eaLnBrk="0" fontAlgn="base" hangingPunct="0">
              <a:spcBef>
                <a:spcPct val="0"/>
              </a:spcBef>
              <a:spcAft>
                <a:spcPct val="0"/>
              </a:spcAft>
              <a:defRPr sz="2400">
                <a:solidFill>
                  <a:schemeClr val="tx1"/>
                </a:solidFill>
                <a:latin typeface="Bauhaus 93" charset="0"/>
                <a:ea typeface="MS PGothic" charset="-128"/>
              </a:defRPr>
            </a:lvl8pPr>
            <a:lvl9pPr marL="3843063" indent="-226063" eaLnBrk="0" fontAlgn="base" hangingPunct="0">
              <a:spcBef>
                <a:spcPct val="0"/>
              </a:spcBef>
              <a:spcAft>
                <a:spcPct val="0"/>
              </a:spcAft>
              <a:defRPr sz="2400">
                <a:solidFill>
                  <a:schemeClr val="tx1"/>
                </a:solidFill>
                <a:latin typeface="Bauhaus 93" charset="0"/>
                <a:ea typeface="MS PGothic" charset="-128"/>
              </a:defRPr>
            </a:lvl9pPr>
          </a:lstStyle>
          <a:p>
            <a:fld id="{5BA60448-305B-E849-BE92-1BFFDE2CA6A3}" type="slidenum">
              <a:rPr lang="en-US" altLang="en-US" sz="1400">
                <a:latin typeface="Arial" charset="0"/>
              </a:rPr>
              <a:pPr/>
              <a:t>5</a:t>
            </a:fld>
            <a:endParaRPr lang="en-US" altLang="en-US" sz="1400">
              <a:latin typeface="Arial" charset="0"/>
            </a:endParaRPr>
          </a:p>
        </p:txBody>
      </p:sp>
    </p:spTree>
    <p:extLst>
      <p:ext uri="{BB962C8B-B14F-4D97-AF65-F5344CB8AC3E}">
        <p14:creationId xmlns:p14="http://schemas.microsoft.com/office/powerpoint/2010/main" val="1493737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AF69E-B8E6-43FF-85AF-9F72DBA0BAC3}"/>
            </a:ext>
          </a:extLst>
        </p:cNvPr>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6640846B-D226-F88B-FC90-F3E51DB59265}"/>
              </a:ext>
            </a:extLst>
          </p:cNvPr>
          <p:cNvSpPr>
            <a:spLocks noGrp="1" noRot="1" noChangeAspect="1" noTextEdit="1"/>
          </p:cNvSpPr>
          <p:nvPr>
            <p:ph type="sldImg"/>
          </p:nvPr>
        </p:nvSpPr>
        <p:spPr>
          <a:ln/>
        </p:spPr>
      </p:sp>
      <p:sp>
        <p:nvSpPr>
          <p:cNvPr id="100355" name="Notes Placeholder 2">
            <a:extLst>
              <a:ext uri="{FF2B5EF4-FFF2-40B4-BE49-F238E27FC236}">
                <a16:creationId xmlns:a16="http://schemas.microsoft.com/office/drawing/2014/main" id="{F534D949-A0D6-FDCB-4A03-5C716AF7D2BE}"/>
              </a:ext>
            </a:extLst>
          </p:cNvPr>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dirty="0">
                <a:ea typeface="Calibri"/>
                <a:cs typeface="Calibri"/>
              </a:rPr>
              <a:t>And on top of that, there's a whole bunch of other things such as our public lectures, Volunteer Centre or student-led societies that are part of the Student Union – you see, the list is too long to go into much detail here. And, it might already start to feel a little bit overwhelming! How will you be able to navigate all these different teams, all these different opportunities, and find the ones that are right for you?</a:t>
            </a:r>
            <a:endParaRPr lang="en-GB" sz="1200" kern="1200" dirty="0">
              <a:solidFill>
                <a:schemeClr val="tx1"/>
              </a:solidFill>
              <a:effectLst/>
              <a:latin typeface="+mn-lt"/>
              <a:ea typeface="Calibri" panose="020F0502020204030204"/>
              <a:cs typeface="Calibri" panose="020F0502020204030204"/>
            </a:endParaRPr>
          </a:p>
        </p:txBody>
      </p:sp>
      <p:sp>
        <p:nvSpPr>
          <p:cNvPr id="100356" name="Slide Number Placeholder 3">
            <a:extLst>
              <a:ext uri="{FF2B5EF4-FFF2-40B4-BE49-F238E27FC236}">
                <a16:creationId xmlns:a16="http://schemas.microsoft.com/office/drawing/2014/main" id="{B3C937DD-3FCF-DB2A-3B5B-6ACBABDBA7CC}"/>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Bauhaus 93" charset="0"/>
                <a:ea typeface="MS PGothic" charset="-128"/>
              </a:defRPr>
            </a:lvl1pPr>
            <a:lvl2pPr marL="734703" indent="-282578">
              <a:defRPr sz="2400">
                <a:solidFill>
                  <a:schemeClr val="tx1"/>
                </a:solidFill>
                <a:latin typeface="Bauhaus 93" charset="0"/>
                <a:ea typeface="MS PGothic" charset="-128"/>
              </a:defRPr>
            </a:lvl2pPr>
            <a:lvl3pPr marL="1130313" indent="-226063">
              <a:defRPr sz="2400">
                <a:solidFill>
                  <a:schemeClr val="tx1"/>
                </a:solidFill>
                <a:latin typeface="Bauhaus 93" charset="0"/>
                <a:ea typeface="MS PGothic" charset="-128"/>
              </a:defRPr>
            </a:lvl3pPr>
            <a:lvl4pPr marL="1582438" indent="-226063">
              <a:defRPr sz="2400">
                <a:solidFill>
                  <a:schemeClr val="tx1"/>
                </a:solidFill>
                <a:latin typeface="Bauhaus 93" charset="0"/>
                <a:ea typeface="MS PGothic" charset="-128"/>
              </a:defRPr>
            </a:lvl4pPr>
            <a:lvl5pPr marL="2034563" indent="-226063">
              <a:defRPr sz="2400">
                <a:solidFill>
                  <a:schemeClr val="tx1"/>
                </a:solidFill>
                <a:latin typeface="Bauhaus 93" charset="0"/>
                <a:ea typeface="MS PGothic" charset="-128"/>
              </a:defRPr>
            </a:lvl5pPr>
            <a:lvl6pPr marL="2486688" indent="-226063" eaLnBrk="0" fontAlgn="base" hangingPunct="0">
              <a:spcBef>
                <a:spcPct val="0"/>
              </a:spcBef>
              <a:spcAft>
                <a:spcPct val="0"/>
              </a:spcAft>
              <a:defRPr sz="2400">
                <a:solidFill>
                  <a:schemeClr val="tx1"/>
                </a:solidFill>
                <a:latin typeface="Bauhaus 93" charset="0"/>
                <a:ea typeface="MS PGothic" charset="-128"/>
              </a:defRPr>
            </a:lvl6pPr>
            <a:lvl7pPr marL="2938813" indent="-226063" eaLnBrk="0" fontAlgn="base" hangingPunct="0">
              <a:spcBef>
                <a:spcPct val="0"/>
              </a:spcBef>
              <a:spcAft>
                <a:spcPct val="0"/>
              </a:spcAft>
              <a:defRPr sz="2400">
                <a:solidFill>
                  <a:schemeClr val="tx1"/>
                </a:solidFill>
                <a:latin typeface="Bauhaus 93" charset="0"/>
                <a:ea typeface="MS PGothic" charset="-128"/>
              </a:defRPr>
            </a:lvl7pPr>
            <a:lvl8pPr marL="3390938" indent="-226063" eaLnBrk="0" fontAlgn="base" hangingPunct="0">
              <a:spcBef>
                <a:spcPct val="0"/>
              </a:spcBef>
              <a:spcAft>
                <a:spcPct val="0"/>
              </a:spcAft>
              <a:defRPr sz="2400">
                <a:solidFill>
                  <a:schemeClr val="tx1"/>
                </a:solidFill>
                <a:latin typeface="Bauhaus 93" charset="0"/>
                <a:ea typeface="MS PGothic" charset="-128"/>
              </a:defRPr>
            </a:lvl8pPr>
            <a:lvl9pPr marL="3843063" indent="-226063" eaLnBrk="0" fontAlgn="base" hangingPunct="0">
              <a:spcBef>
                <a:spcPct val="0"/>
              </a:spcBef>
              <a:spcAft>
                <a:spcPct val="0"/>
              </a:spcAft>
              <a:defRPr sz="2400">
                <a:solidFill>
                  <a:schemeClr val="tx1"/>
                </a:solidFill>
                <a:latin typeface="Bauhaus 93" charset="0"/>
                <a:ea typeface="MS PGothic" charset="-128"/>
              </a:defRPr>
            </a:lvl9pPr>
          </a:lstStyle>
          <a:p>
            <a:fld id="{5BA60448-305B-E849-BE92-1BFFDE2CA6A3}" type="slidenum">
              <a:rPr lang="en-US" altLang="en-US" sz="1400">
                <a:latin typeface="Arial" charset="0"/>
              </a:rPr>
              <a:pPr/>
              <a:t>6</a:t>
            </a:fld>
            <a:endParaRPr lang="en-US" altLang="en-US" sz="1400">
              <a:latin typeface="Arial" charset="0"/>
            </a:endParaRPr>
          </a:p>
        </p:txBody>
      </p:sp>
    </p:spTree>
    <p:extLst>
      <p:ext uri="{BB962C8B-B14F-4D97-AF65-F5344CB8AC3E}">
        <p14:creationId xmlns:p14="http://schemas.microsoft.com/office/powerpoint/2010/main" val="169709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C0D7F-59A0-31C5-4D1F-524A496A75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6C0BA5-3236-EDDE-0BE7-F624B1F224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654CDF-C758-8E3D-1354-2BC799A9F043}"/>
              </a:ext>
            </a:extLst>
          </p:cNvPr>
          <p:cNvSpPr>
            <a:spLocks noGrp="1"/>
          </p:cNvSpPr>
          <p:nvPr>
            <p:ph type="body" idx="1"/>
          </p:nvPr>
        </p:nvSpPr>
        <p:spPr/>
        <p:txBody>
          <a:bodyPr/>
          <a:lstStyle/>
          <a:p>
            <a:r>
              <a:rPr lang="en-GB" dirty="0">
                <a:ea typeface="Calibri"/>
                <a:cs typeface="Calibri"/>
              </a:rPr>
              <a:t>That's where LSE LIFE comes in. We know that being at university is about more than just getting a degree. And we also know that every student's experience is absolutely unique: </a:t>
            </a:r>
            <a:r>
              <a:rPr lang="en-GB" dirty="0"/>
              <a:t>Two people can certainly leave LSE, both with a degree in Sociology or a Master’s in Accounting or Geography. But no two people leave with the same experience. It is up to you to choose what it is you would like to do at LSE outside your core modules and courses, and also how much you want to do. But we know that, to make these decisions and choose between all these different things, we also need to support you by a) making sure it's easy to explore and navigate everything on offer, and b) by providing some further advice and guidance where you need it. And that's where LSE LIFE comes in! You can think of us as your one-stop shop and personal guide at LSE: We're here to support you in this process and help you shape your own experience at LSE.</a:t>
            </a:r>
            <a:endParaRPr lang="en-GB"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BB5F9ACB-B899-1F05-7B38-00EA47872AD5}"/>
              </a:ext>
            </a:extLst>
          </p:cNvPr>
          <p:cNvSpPr>
            <a:spLocks noGrp="1"/>
          </p:cNvSpPr>
          <p:nvPr>
            <p:ph type="sldNum" sz="quarter" idx="5"/>
          </p:nvPr>
        </p:nvSpPr>
        <p:spPr/>
        <p:txBody>
          <a:bodyPr/>
          <a:lstStyle/>
          <a:p>
            <a:fld id="{A50FB4C1-9930-427A-90A7-6C9736A9A1BF}" type="slidenum">
              <a:rPr lang="en-GB" smtClean="0"/>
              <a:t>7</a:t>
            </a:fld>
            <a:endParaRPr lang="en-GB"/>
          </a:p>
        </p:txBody>
      </p:sp>
    </p:spTree>
    <p:extLst>
      <p:ext uri="{BB962C8B-B14F-4D97-AF65-F5344CB8AC3E}">
        <p14:creationId xmlns:p14="http://schemas.microsoft.com/office/powerpoint/2010/main" val="1747151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20457-C664-4571-B9B0-C31F52C7B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3964ED-0736-4C92-C9C5-C2313DB14F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C43D16-F84F-95E5-CA4B-2151BFE34C59}"/>
              </a:ext>
            </a:extLst>
          </p:cNvPr>
          <p:cNvSpPr>
            <a:spLocks noGrp="1"/>
          </p:cNvSpPr>
          <p:nvPr>
            <p:ph type="body" idx="1"/>
          </p:nvPr>
        </p:nvSpPr>
        <p:spPr/>
        <p:txBody>
          <a:bodyPr/>
          <a:lstStyle/>
          <a:p>
            <a:r>
              <a:rPr lang="en-US" dirty="0">
                <a:ea typeface="Calibri"/>
                <a:cs typeface="Calibri"/>
              </a:rPr>
              <a:t>So how exactly do we do that in practice? At the core of our current work is definitely our website, which is home to the central events and opportunities listings we curate. </a:t>
            </a:r>
          </a:p>
          <a:p>
            <a:r>
              <a:rPr lang="en-US" dirty="0">
                <a:ea typeface="Calibri"/>
                <a:cs typeface="Calibri"/>
              </a:rPr>
              <a:t>Now if you think back to all the providers I talked about earlier – the Language Centre, Learning Lab </a:t>
            </a:r>
            <a:r>
              <a:rPr lang="en-US" dirty="0" err="1">
                <a:ea typeface="Calibri"/>
                <a:cs typeface="Calibri"/>
              </a:rPr>
              <a:t>Lab</a:t>
            </a:r>
            <a:r>
              <a:rPr lang="en-US" dirty="0">
                <a:ea typeface="Calibri"/>
                <a:cs typeface="Calibri"/>
              </a:rPr>
              <a:t>, LSE Generate, Careers… - instead of going to all their individual websites to see what they have on offer, here on our page, you can find them all in one place! We've gone out and talked to all these teams to find out the most up-to-date information about their offer and then put it all together here in one, easy to navigate place – so you can check out what's available and what intrigues you with us, before you even need to head over to their own page for further details.</a:t>
            </a:r>
          </a:p>
        </p:txBody>
      </p:sp>
      <p:sp>
        <p:nvSpPr>
          <p:cNvPr id="4" name="Slide Number Placeholder 3">
            <a:extLst>
              <a:ext uri="{FF2B5EF4-FFF2-40B4-BE49-F238E27FC236}">
                <a16:creationId xmlns:a16="http://schemas.microsoft.com/office/drawing/2014/main" id="{8FE426F1-9340-8920-1C7A-A7186A7FB189}"/>
              </a:ext>
            </a:extLst>
          </p:cNvPr>
          <p:cNvSpPr>
            <a:spLocks noGrp="1"/>
          </p:cNvSpPr>
          <p:nvPr>
            <p:ph type="sldNum" sz="quarter" idx="5"/>
          </p:nvPr>
        </p:nvSpPr>
        <p:spPr/>
        <p:txBody>
          <a:bodyPr/>
          <a:lstStyle/>
          <a:p>
            <a:fld id="{A50FB4C1-9930-427A-90A7-6C9736A9A1BF}" type="slidenum">
              <a:rPr lang="en-GB" smtClean="0"/>
              <a:t>8</a:t>
            </a:fld>
            <a:endParaRPr lang="en-GB"/>
          </a:p>
        </p:txBody>
      </p:sp>
    </p:spTree>
    <p:extLst>
      <p:ext uri="{BB962C8B-B14F-4D97-AF65-F5344CB8AC3E}">
        <p14:creationId xmlns:p14="http://schemas.microsoft.com/office/powerpoint/2010/main" val="218045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3824F-CB98-C7F7-2C7F-43A7D2F39D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885FB-4508-C0E6-B09A-C2ECD1110C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FA1344-E7E3-6880-A13D-07C486480886}"/>
              </a:ext>
            </a:extLst>
          </p:cNvPr>
          <p:cNvSpPr>
            <a:spLocks noGrp="1"/>
          </p:cNvSpPr>
          <p:nvPr>
            <p:ph type="body" idx="1"/>
          </p:nvPr>
        </p:nvSpPr>
        <p:spPr/>
        <p:txBody>
          <a:bodyPr/>
          <a:lstStyle/>
          <a:p>
            <a:r>
              <a:rPr lang="en-US" dirty="0"/>
              <a:t>We've got </a:t>
            </a:r>
            <a:r>
              <a:rPr lang="en-US" b="1" dirty="0"/>
              <a:t>two different types of listings here</a:t>
            </a:r>
            <a:r>
              <a:rPr lang="en-US" dirty="0"/>
              <a:t>: One for events and one for opportunities. </a:t>
            </a:r>
          </a:p>
          <a:p>
            <a:r>
              <a:rPr lang="en-US" dirty="0"/>
              <a:t>The </a:t>
            </a:r>
            <a:r>
              <a:rPr lang="en-US" b="1" dirty="0"/>
              <a:t>opportunities </a:t>
            </a:r>
            <a:r>
              <a:rPr lang="en-US" dirty="0"/>
              <a:t>listing basically remains the same all year and just lists all the general </a:t>
            </a:r>
            <a:r>
              <a:rPr lang="en-US" dirty="0" err="1"/>
              <a:t>programmes</a:t>
            </a:r>
            <a:r>
              <a:rPr lang="en-US" dirty="0"/>
              <a:t> &amp; opportunities on offer: Which kinds of workshop series are running around the School, what sorts of Societies could you join, what sorts of leadership </a:t>
            </a:r>
            <a:r>
              <a:rPr lang="en-US" dirty="0" err="1"/>
              <a:t>programmes</a:t>
            </a:r>
            <a:r>
              <a:rPr lang="en-US" dirty="0"/>
              <a:t> have we got running every year: So you can take a look before you arrive and plan your year, or perhaps even future years in advance, and get an idea of what sorts of things are on offer here that might interest you.</a:t>
            </a:r>
            <a:endParaRPr lang="en-US" dirty="0">
              <a:ea typeface="Calibri"/>
              <a:cs typeface="Calibri"/>
            </a:endParaRPr>
          </a:p>
          <a:p>
            <a:r>
              <a:rPr lang="en-US" dirty="0"/>
              <a:t>The </a:t>
            </a:r>
            <a:r>
              <a:rPr lang="en-US" b="1" dirty="0"/>
              <a:t>events </a:t>
            </a:r>
            <a:r>
              <a:rPr lang="en-US" dirty="0"/>
              <a:t>listing on the other hand actually lists all the individual events on offer across LSE throughout the year – outside your department – so, from individual Language Ctr and Library workshops, to all the public lectures, to application deadlines: here, it's all collated in one single listing that's updated on a regular basis. And there is a lot on offer! Just to give you an idea, last year alone, we listed over 2400 individual events! Of course, just putting these in one big list would be a little bit overwhelming. </a:t>
            </a:r>
            <a:endParaRPr lang="en-US" dirty="0">
              <a:ea typeface="Calibri"/>
              <a:cs typeface="Calibri"/>
            </a:endParaRPr>
          </a:p>
        </p:txBody>
      </p:sp>
      <p:sp>
        <p:nvSpPr>
          <p:cNvPr id="4" name="Slide Number Placeholder 3">
            <a:extLst>
              <a:ext uri="{FF2B5EF4-FFF2-40B4-BE49-F238E27FC236}">
                <a16:creationId xmlns:a16="http://schemas.microsoft.com/office/drawing/2014/main" id="{4411B6E3-D975-AB1D-DAE5-3ADC2329A8CE}"/>
              </a:ext>
            </a:extLst>
          </p:cNvPr>
          <p:cNvSpPr>
            <a:spLocks noGrp="1"/>
          </p:cNvSpPr>
          <p:nvPr>
            <p:ph type="sldNum" sz="quarter" idx="5"/>
          </p:nvPr>
        </p:nvSpPr>
        <p:spPr/>
        <p:txBody>
          <a:bodyPr/>
          <a:lstStyle/>
          <a:p>
            <a:fld id="{A50FB4C1-9930-427A-90A7-6C9736A9A1BF}" type="slidenum">
              <a:rPr lang="en-GB" smtClean="0"/>
              <a:t>9</a:t>
            </a:fld>
            <a:endParaRPr lang="en-GB"/>
          </a:p>
        </p:txBody>
      </p:sp>
    </p:spTree>
    <p:extLst>
      <p:ext uri="{BB962C8B-B14F-4D97-AF65-F5344CB8AC3E}">
        <p14:creationId xmlns:p14="http://schemas.microsoft.com/office/powerpoint/2010/main" val="13425709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5E7CE2C-848F-2F26-4567-8A0B76969C2B}"/>
              </a:ext>
            </a:extLst>
          </p:cNvPr>
          <p:cNvSpPr/>
          <p:nvPr userDrawn="1"/>
        </p:nvSpPr>
        <p:spPr>
          <a:xfrm rot="1018235">
            <a:off x="-1133592" y="-399730"/>
            <a:ext cx="2937745" cy="3045218"/>
          </a:xfrm>
          <a:prstGeom prst="rect">
            <a:avLst/>
          </a:prstGeom>
          <a:solidFill>
            <a:srgbClr val="8431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A5287BC-D19E-7352-176B-69480BED5B63}"/>
              </a:ext>
            </a:extLst>
          </p:cNvPr>
          <p:cNvSpPr/>
          <p:nvPr userDrawn="1"/>
        </p:nvSpPr>
        <p:spPr>
          <a:xfrm rot="1147640">
            <a:off x="1036028" y="4166051"/>
            <a:ext cx="2985847" cy="2472494"/>
          </a:xfrm>
          <a:prstGeom prst="rect">
            <a:avLst/>
          </a:prstGeom>
          <a:solidFill>
            <a:srgbClr val="7ECF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C875634-A47C-CC59-1561-838E82C97B6B}"/>
              </a:ext>
            </a:extLst>
          </p:cNvPr>
          <p:cNvSpPr/>
          <p:nvPr userDrawn="1"/>
        </p:nvSpPr>
        <p:spPr>
          <a:xfrm rot="278849">
            <a:off x="2031043" y="-379957"/>
            <a:ext cx="7340539" cy="5219486"/>
          </a:xfrm>
          <a:prstGeom prst="rect">
            <a:avLst/>
          </a:prstGeom>
          <a:solidFill>
            <a:srgbClr val="E01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6A953FE-A450-8E76-4BBA-4371EC1DD1F1}"/>
              </a:ext>
            </a:extLst>
          </p:cNvPr>
          <p:cNvSpPr/>
          <p:nvPr userDrawn="1"/>
        </p:nvSpPr>
        <p:spPr>
          <a:xfrm rot="18224019">
            <a:off x="-683061" y="4224961"/>
            <a:ext cx="2937745" cy="3045218"/>
          </a:xfrm>
          <a:prstGeom prst="rect">
            <a:avLst/>
          </a:prstGeom>
          <a:solidFill>
            <a:srgbClr val="009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32F8352-00BA-F4D8-1227-C78B5E7EC689}"/>
              </a:ext>
            </a:extLst>
          </p:cNvPr>
          <p:cNvSpPr/>
          <p:nvPr userDrawn="1"/>
        </p:nvSpPr>
        <p:spPr>
          <a:xfrm rot="21207107">
            <a:off x="3742075" y="4419842"/>
            <a:ext cx="5637770" cy="3674421"/>
          </a:xfrm>
          <a:prstGeom prst="rect">
            <a:avLst/>
          </a:prstGeom>
          <a:solidFill>
            <a:srgbClr val="FFCD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hasCustomPrompt="1"/>
          </p:nvPr>
        </p:nvSpPr>
        <p:spPr>
          <a:xfrm>
            <a:off x="3891280" y="4935024"/>
            <a:ext cx="5252720" cy="745471"/>
          </a:xfrm>
        </p:spPr>
        <p:txBody>
          <a:bodyPr rIns="360000">
            <a:noAutofit/>
          </a:bodyPr>
          <a:lstStyle>
            <a:lvl1pPr marL="0" indent="0" algn="r">
              <a:buNone/>
              <a:defRPr sz="2800">
                <a:solidFill>
                  <a:srgbClr val="595959"/>
                </a:solidFill>
                <a:latin typeface="Roboto Medium" panose="02000000000000000000" pitchFamily="2" charset="0"/>
                <a:ea typeface="Roboto Medium" panose="02000000000000000000" pitchFamily="2" charset="0"/>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920" y="7289616"/>
            <a:ext cx="1219200" cy="525066"/>
          </a:xfrm>
          <a:prstGeom prst="rect">
            <a:avLst/>
          </a:prstGeom>
        </p:spPr>
      </p:pic>
      <p:sp>
        <p:nvSpPr>
          <p:cNvPr id="13" name="Text Placeholder 12"/>
          <p:cNvSpPr>
            <a:spLocks noGrp="1"/>
          </p:cNvSpPr>
          <p:nvPr>
            <p:ph type="body" sz="quarter" idx="16" hasCustomPrompt="1"/>
          </p:nvPr>
        </p:nvSpPr>
        <p:spPr>
          <a:xfrm>
            <a:off x="3891280" y="5680496"/>
            <a:ext cx="5252720" cy="814388"/>
          </a:xfrm>
        </p:spPr>
        <p:txBody>
          <a:bodyPr rIns="360000"/>
          <a:lstStyle>
            <a:lvl1pPr marL="0" indent="0" algn="r">
              <a:spcBef>
                <a:spcPts val="400"/>
              </a:spcBef>
              <a:buFont typeface="Arial" panose="020B0604020202020204" pitchFamily="34" charset="0"/>
              <a:buNone/>
              <a:defRPr>
                <a:solidFill>
                  <a:srgbClr val="595959"/>
                </a:solidFill>
                <a:latin typeface="Roboto Light" panose="02000000000000000000" pitchFamily="2" charset="0"/>
                <a:ea typeface="Roboto Light" panose="02000000000000000000" pitchFamily="2" charset="0"/>
              </a:defRPr>
            </a:lvl1pPr>
            <a:lvl2pPr marL="457200" indent="0" algn="ctr">
              <a:spcBef>
                <a:spcPts val="400"/>
              </a:spcBef>
              <a:buNone/>
              <a:defRPr/>
            </a:lvl2pPr>
            <a:lvl3pPr marL="914400" indent="0" algn="ctr">
              <a:spcBef>
                <a:spcPts val="400"/>
              </a:spcBef>
              <a:buNone/>
              <a:defRPr/>
            </a:lvl3pPr>
            <a:lvl4pPr marL="1371600" indent="0" algn="ctr">
              <a:spcBef>
                <a:spcPts val="400"/>
              </a:spcBef>
              <a:buNone/>
              <a:defRPr/>
            </a:lvl4pPr>
            <a:lvl5pPr marL="1828800" indent="0" algn="ctr">
              <a:spcBef>
                <a:spcPts val="400"/>
              </a:spcBef>
              <a:buNone/>
              <a:defRPr/>
            </a:lvl5pPr>
          </a:lstStyle>
          <a:p>
            <a:pPr lvl="0"/>
            <a:r>
              <a:rPr lang="en-US"/>
              <a:t>Other information</a:t>
            </a:r>
            <a:endParaRPr lang="en-GB"/>
          </a:p>
        </p:txBody>
      </p:sp>
      <p:sp>
        <p:nvSpPr>
          <p:cNvPr id="2" name="Title 1"/>
          <p:cNvSpPr>
            <a:spLocks noGrp="1"/>
          </p:cNvSpPr>
          <p:nvPr>
            <p:ph type="ctrTitle" hasCustomPrompt="1"/>
          </p:nvPr>
        </p:nvSpPr>
        <p:spPr>
          <a:xfrm>
            <a:off x="2285998" y="321169"/>
            <a:ext cx="6858001" cy="2079683"/>
          </a:xfrm>
          <a:noFill/>
        </p:spPr>
        <p:txBody>
          <a:bodyPr rIns="360000" bIns="0" anchor="b" anchorCtr="0">
            <a:normAutofit/>
          </a:bodyPr>
          <a:lstStyle>
            <a:lvl1pPr algn="r">
              <a:defRPr sz="5400" cap="none" baseline="0">
                <a:solidFill>
                  <a:schemeClr val="bg1"/>
                </a:solidFill>
                <a:latin typeface="Roboto Medium" panose="02000000000000000000" pitchFamily="2" charset="0"/>
                <a:ea typeface="Roboto Medium" panose="02000000000000000000" pitchFamily="2" charset="0"/>
                <a:cs typeface="Segoe UI Semibold" panose="020B0702040204020203" pitchFamily="34" charset="0"/>
              </a:defRPr>
            </a:lvl1pPr>
          </a:lstStyle>
          <a:p>
            <a:r>
              <a:rPr lang="en-US"/>
              <a:t>Main title</a:t>
            </a:r>
          </a:p>
        </p:txBody>
      </p:sp>
      <p:sp>
        <p:nvSpPr>
          <p:cNvPr id="9" name="Text Placeholder 8"/>
          <p:cNvSpPr>
            <a:spLocks noGrp="1"/>
          </p:cNvSpPr>
          <p:nvPr>
            <p:ph type="body" sz="quarter" idx="15" hasCustomPrompt="1"/>
          </p:nvPr>
        </p:nvSpPr>
        <p:spPr>
          <a:xfrm>
            <a:off x="2285998" y="2400854"/>
            <a:ext cx="6858002" cy="1542866"/>
          </a:xfrm>
          <a:noFill/>
        </p:spPr>
        <p:txBody>
          <a:bodyPr lIns="72000" rIns="360000">
            <a:noAutofit/>
          </a:bodyPr>
          <a:lstStyle>
            <a:lvl1pPr algn="r">
              <a:defRPr sz="4800" cap="none" baseline="0">
                <a:solidFill>
                  <a:schemeClr val="bg1"/>
                </a:solidFill>
                <a:latin typeface="Roboto Light" panose="02000000000000000000" pitchFamily="2" charset="0"/>
                <a:ea typeface="Roboto Light" panose="02000000000000000000" pitchFamily="2" charset="0"/>
                <a:cs typeface="Segoe UI Light" panose="020B0502040204020203" pitchFamily="34" charset="0"/>
              </a:defRPr>
            </a:lvl1pPr>
            <a:lvl2pPr algn="r">
              <a:defRPr sz="4800" cap="all" baseline="0">
                <a:solidFill>
                  <a:schemeClr val="bg1"/>
                </a:solidFill>
                <a:latin typeface="Segoe UI Light" panose="020B0502040204020203" pitchFamily="34" charset="0"/>
                <a:cs typeface="Segoe UI Light" panose="020B0502040204020203" pitchFamily="34" charset="0"/>
              </a:defRPr>
            </a:lvl2pPr>
            <a:lvl3pPr algn="r">
              <a:defRPr sz="4800" cap="all" baseline="0">
                <a:solidFill>
                  <a:schemeClr val="bg1"/>
                </a:solidFill>
                <a:latin typeface="Segoe UI Light" panose="020B0502040204020203" pitchFamily="34" charset="0"/>
                <a:cs typeface="Segoe UI Light" panose="020B0502040204020203" pitchFamily="34" charset="0"/>
              </a:defRPr>
            </a:lvl3pPr>
            <a:lvl4pPr algn="r">
              <a:defRPr sz="4800" cap="all" baseline="0">
                <a:solidFill>
                  <a:schemeClr val="bg1"/>
                </a:solidFill>
                <a:latin typeface="Segoe UI Light" panose="020B0502040204020203" pitchFamily="34" charset="0"/>
                <a:cs typeface="Segoe UI Light" panose="020B0502040204020203" pitchFamily="34" charset="0"/>
              </a:defRPr>
            </a:lvl4pPr>
            <a:lvl5pPr algn="r">
              <a:defRPr sz="4800" cap="all" baseline="0">
                <a:solidFill>
                  <a:schemeClr val="bg1"/>
                </a:solidFill>
                <a:latin typeface="Segoe UI Light" panose="020B0502040204020203" pitchFamily="34" charset="0"/>
                <a:cs typeface="Segoe UI Light" panose="020B0502040204020203" pitchFamily="34" charset="0"/>
              </a:defRPr>
            </a:lvl5pPr>
          </a:lstStyle>
          <a:p>
            <a:pPr lvl="0"/>
            <a:r>
              <a:rPr lang="en-US"/>
              <a:t>Subtitle</a:t>
            </a:r>
            <a:endParaRPr lang="en-GB"/>
          </a:p>
        </p:txBody>
      </p:sp>
      <p:pic>
        <p:nvPicPr>
          <p:cNvPr id="11" name="Picture 10" descr="A black and white logo&#10;&#10;Description automatically generated">
            <a:extLst>
              <a:ext uri="{FF2B5EF4-FFF2-40B4-BE49-F238E27FC236}">
                <a16:creationId xmlns:a16="http://schemas.microsoft.com/office/drawing/2014/main" id="{5AFC42AA-85E1-E9AF-92BB-D08E05AD9B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2076" y="5587128"/>
            <a:ext cx="1438491" cy="1017364"/>
          </a:xfrm>
          <a:prstGeom prst="rect">
            <a:avLst/>
          </a:prstGeom>
        </p:spPr>
      </p:pic>
      <p:sp>
        <p:nvSpPr>
          <p:cNvPr id="19" name="Text Placeholder 18">
            <a:extLst>
              <a:ext uri="{FF2B5EF4-FFF2-40B4-BE49-F238E27FC236}">
                <a16:creationId xmlns:a16="http://schemas.microsoft.com/office/drawing/2014/main" id="{190599D6-769C-0F87-DA64-4433C0675FC8}"/>
              </a:ext>
            </a:extLst>
          </p:cNvPr>
          <p:cNvSpPr>
            <a:spLocks noGrp="1"/>
          </p:cNvSpPr>
          <p:nvPr>
            <p:ph type="body" sz="quarter" idx="17" hasCustomPrompt="1"/>
          </p:nvPr>
        </p:nvSpPr>
        <p:spPr>
          <a:xfrm>
            <a:off x="-2499570" y="3856905"/>
            <a:ext cx="1971040" cy="2980975"/>
          </a:xfrm>
        </p:spPr>
        <p:txBody>
          <a:bodyPr/>
          <a:lstStyle>
            <a:lvl1pPr>
              <a:defRPr baseline="0">
                <a:solidFill>
                  <a:schemeClr val="bg1"/>
                </a:solidFill>
                <a:latin typeface="LSE-LIFE" panose="02000503000000000000" pitchFamily="2" charset="0"/>
              </a:defRPr>
            </a:lvl1pPr>
            <a:lvl2pPr>
              <a:defRPr>
                <a:latin typeface="LSE-LIFE" panose="02000503000000000000" pitchFamily="2" charset="0"/>
              </a:defRPr>
            </a:lvl2pPr>
            <a:lvl3pPr>
              <a:defRPr>
                <a:latin typeface="LSE-LIFE" panose="02000503000000000000" pitchFamily="2" charset="0"/>
              </a:defRPr>
            </a:lvl3pPr>
            <a:lvl4pPr>
              <a:defRPr>
                <a:latin typeface="LSE-LIFE" panose="02000503000000000000" pitchFamily="2" charset="0"/>
              </a:defRPr>
            </a:lvl4pPr>
            <a:lvl5pPr>
              <a:defRPr>
                <a:latin typeface="LSE-LIFE" panose="02000503000000000000" pitchFamily="2" charset="0"/>
              </a:defRPr>
            </a:lvl5pPr>
          </a:lstStyle>
          <a:p>
            <a:r>
              <a:rPr lang="en-GB" sz="2800">
                <a:solidFill>
                  <a:srgbClr val="FF0000"/>
                </a:solidFill>
                <a:latin typeface="LSE-LIFE" panose="02000503000000000000" pitchFamily="2" charset="0"/>
              </a:rPr>
              <a:t>A B C D E F H I </a:t>
            </a:r>
          </a:p>
          <a:p>
            <a:r>
              <a:rPr lang="en-GB" sz="2800">
                <a:solidFill>
                  <a:srgbClr val="7030A0"/>
                </a:solidFill>
                <a:latin typeface="LSE-LIFE" panose="02000503000000000000" pitchFamily="2" charset="0"/>
              </a:rPr>
              <a:t>J K L</a:t>
            </a:r>
          </a:p>
          <a:p>
            <a:r>
              <a:rPr lang="en-GB" sz="2800">
                <a:solidFill>
                  <a:srgbClr val="7030A0"/>
                </a:solidFill>
                <a:latin typeface="LSE-LIFE" panose="02000503000000000000" pitchFamily="2" charset="0"/>
              </a:rPr>
              <a:t>M N </a:t>
            </a:r>
          </a:p>
          <a:p>
            <a:r>
              <a:rPr lang="en-GB" sz="2800">
                <a:solidFill>
                  <a:srgbClr val="00B0F0"/>
                </a:solidFill>
                <a:latin typeface="LSE-LIFE" panose="02000503000000000000" pitchFamily="2" charset="0"/>
              </a:rPr>
              <a:t>O P G Q R S T U</a:t>
            </a:r>
          </a:p>
        </p:txBody>
      </p:sp>
      <p:sp>
        <p:nvSpPr>
          <p:cNvPr id="26" name="TextBox 25">
            <a:extLst>
              <a:ext uri="{FF2B5EF4-FFF2-40B4-BE49-F238E27FC236}">
                <a16:creationId xmlns:a16="http://schemas.microsoft.com/office/drawing/2014/main" id="{B97DF222-6DEF-AC13-B481-C86A37F83091}"/>
              </a:ext>
            </a:extLst>
          </p:cNvPr>
          <p:cNvSpPr txBox="1"/>
          <p:nvPr userDrawn="1"/>
        </p:nvSpPr>
        <p:spPr>
          <a:xfrm>
            <a:off x="-2377440" y="-431138"/>
            <a:ext cx="2240280" cy="4176254"/>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a:solidFill>
                  <a:schemeClr val="bg1"/>
                </a:solidFill>
                <a:latin typeface="LSE-LIFE" panose="02000503000000000000" pitchFamily="2" charset="0"/>
              </a:rPr>
              <a:t>A B C D E F H I J K L M N T O P Q R S U </a:t>
            </a:r>
            <a:endParaRPr lang="en-GB" sz="3600">
              <a:solidFill>
                <a:schemeClr val="bg1"/>
              </a:solidFill>
              <a:latin typeface="LSE-LIFE" panose="02000503000000000000" pitchFamily="2" charset="0"/>
            </a:endParaRPr>
          </a:p>
          <a:p>
            <a:pPr algn="l"/>
            <a:endParaRPr lang="en-GB" sz="2400">
              <a:solidFill>
                <a:schemeClr val="bg1"/>
              </a:solidFill>
              <a:latin typeface="LSE-LIFE" panose="02000503000000000000" pitchFamily="2" charset="0"/>
              <a:ea typeface="Roboto Light" panose="02000000000000000000" pitchFamily="2" charset="0"/>
            </a:endParaRPr>
          </a:p>
        </p:txBody>
      </p:sp>
    </p:spTree>
    <p:extLst>
      <p:ext uri="{BB962C8B-B14F-4D97-AF65-F5344CB8AC3E}">
        <p14:creationId xmlns:p14="http://schemas.microsoft.com/office/powerpoint/2010/main" val="3476341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7D6978B-1FE1-462D-96FD-28EAA94AB7BB}" type="datetimeFigureOut">
              <a:rPr lang="en-GB" smtClean="0"/>
              <a:t>02/02/2026</a:t>
            </a:fld>
            <a:endParaRPr lang="en-GB"/>
          </a:p>
        </p:txBody>
      </p:sp>
      <p:sp>
        <p:nvSpPr>
          <p:cNvPr id="5" name="Footer Placeholder 4"/>
          <p:cNvSpPr>
            <a:spLocks noGrp="1"/>
          </p:cNvSpPr>
          <p:nvPr>
            <p:ph type="ftr" sz="quarter" idx="11"/>
          </p:nvPr>
        </p:nvSpPr>
        <p:spPr>
          <a:xfrm>
            <a:off x="0" y="6176963"/>
            <a:ext cx="9144000" cy="681037"/>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AD1235E-54EE-4A6F-B2FC-CC34392B7A99}" type="slidenum">
              <a:rPr lang="en-GB" smtClean="0"/>
              <a:t>‹#›</a:t>
            </a:fld>
            <a:endParaRPr lang="en-GB"/>
          </a:p>
        </p:txBody>
      </p:sp>
      <p:sp>
        <p:nvSpPr>
          <p:cNvPr id="7" name="TextBox 6">
            <a:extLst>
              <a:ext uri="{FF2B5EF4-FFF2-40B4-BE49-F238E27FC236}">
                <a16:creationId xmlns:a16="http://schemas.microsoft.com/office/drawing/2014/main" id="{1291087C-3560-B669-9003-C4B214B18023}"/>
              </a:ext>
            </a:extLst>
          </p:cNvPr>
          <p:cNvSpPr txBox="1"/>
          <p:nvPr userDrawn="1"/>
        </p:nvSpPr>
        <p:spPr>
          <a:xfrm>
            <a:off x="9283148" y="775252"/>
            <a:ext cx="0" cy="0"/>
          </a:xfrm>
          <a:prstGeom prst="rect">
            <a:avLst/>
          </a:prstGeom>
          <a:noFill/>
        </p:spPr>
        <p:txBody>
          <a:bodyPr wrap="none" rtlCol="0">
            <a:noAutofit/>
          </a:bodyPr>
          <a:lstStyle/>
          <a:p>
            <a:pPr algn="l"/>
            <a:endParaRPr lang="en-US" sz="240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57385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blipFill dpi="0" rotWithShape="1">
            <a:blip r:embed="rId2"/>
            <a:srcRect/>
            <a:stretch>
              <a:fillRect/>
            </a:stretch>
          </a:blipFill>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7D6978B-1FE1-462D-96FD-28EAA94AB7BB}" type="datetimeFigureOut">
              <a:rPr lang="en-GB" smtClean="0"/>
              <a:t>02/02/2026</a:t>
            </a:fld>
            <a:endParaRPr lang="en-GB"/>
          </a:p>
        </p:txBody>
      </p:sp>
      <p:sp>
        <p:nvSpPr>
          <p:cNvPr id="5" name="Footer Placeholder 4"/>
          <p:cNvSpPr>
            <a:spLocks noGrp="1"/>
          </p:cNvSpPr>
          <p:nvPr>
            <p:ph type="ftr" sz="quarter" idx="11"/>
          </p:nvPr>
        </p:nvSpPr>
        <p:spPr>
          <a:xfrm>
            <a:off x="0" y="6176963"/>
            <a:ext cx="9144000" cy="681037"/>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AD1235E-54EE-4A6F-B2FC-CC34392B7A99}" type="slidenum">
              <a:rPr lang="en-GB" smtClean="0"/>
              <a:t>‹#›</a:t>
            </a:fld>
            <a:endParaRPr lang="en-GB"/>
          </a:p>
        </p:txBody>
      </p:sp>
    </p:spTree>
    <p:extLst>
      <p:ext uri="{BB962C8B-B14F-4D97-AF65-F5344CB8AC3E}">
        <p14:creationId xmlns:p14="http://schemas.microsoft.com/office/powerpoint/2010/main" val="378540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D640C-BCDB-49C9-2290-124CEEB4AB5C}"/>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CDB1297-85C9-CF26-0F18-B247D6974BC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15DD829-EDCB-E940-0AFA-2C34714FE443}"/>
              </a:ext>
            </a:extLst>
          </p:cNvPr>
          <p:cNvSpPr>
            <a:spLocks noGrp="1"/>
          </p:cNvSpPr>
          <p:nvPr>
            <p:ph type="dt" sz="half" idx="10"/>
          </p:nvPr>
        </p:nvSpPr>
        <p:spPr>
          <a:xfrm>
            <a:off x="628650" y="6356350"/>
            <a:ext cx="2057400" cy="365125"/>
          </a:xfrm>
          <a:prstGeom prst="rect">
            <a:avLst/>
          </a:prstGeom>
        </p:spPr>
        <p:txBody>
          <a:bodyPr/>
          <a:lstStyle/>
          <a:p>
            <a:fld id="{65415E24-CF74-5E44-838E-2ED00A178963}" type="datetimeFigureOut">
              <a:rPr lang="en-US" smtClean="0"/>
              <a:t>2/2/2026</a:t>
            </a:fld>
            <a:endParaRPr lang="en-US"/>
          </a:p>
        </p:txBody>
      </p:sp>
      <p:sp>
        <p:nvSpPr>
          <p:cNvPr id="5" name="Footer Placeholder 4">
            <a:extLst>
              <a:ext uri="{FF2B5EF4-FFF2-40B4-BE49-F238E27FC236}">
                <a16:creationId xmlns:a16="http://schemas.microsoft.com/office/drawing/2014/main" id="{D6EEA0A8-E650-1E61-6D14-4BB90B6C3741}"/>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F1395A-FE27-643C-260D-318C9A2B4EA8}"/>
              </a:ext>
            </a:extLst>
          </p:cNvPr>
          <p:cNvSpPr>
            <a:spLocks noGrp="1"/>
          </p:cNvSpPr>
          <p:nvPr>
            <p:ph type="sldNum" sz="quarter" idx="12"/>
          </p:nvPr>
        </p:nvSpPr>
        <p:spPr>
          <a:xfrm>
            <a:off x="6457950" y="6356350"/>
            <a:ext cx="2057400" cy="365125"/>
          </a:xfrm>
          <a:prstGeom prst="rect">
            <a:avLst/>
          </a:prstGeom>
        </p:spPr>
        <p:txBody>
          <a:bodyPr/>
          <a:lstStyle/>
          <a:p>
            <a:fld id="{7CFE7695-788D-1E47-8166-02B854B492C6}" type="slidenum">
              <a:rPr lang="en-US" smtClean="0"/>
              <a:t>‹#›</a:t>
            </a:fld>
            <a:endParaRPr lang="en-US"/>
          </a:p>
        </p:txBody>
      </p:sp>
    </p:spTree>
    <p:extLst>
      <p:ext uri="{BB962C8B-B14F-4D97-AF65-F5344CB8AC3E}">
        <p14:creationId xmlns:p14="http://schemas.microsoft.com/office/powerpoint/2010/main" val="4164554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97FB-F7C7-52F6-018E-588F5CF083C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8F235C1-E604-8A5E-BE94-73375E27E81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D2A3D12-9891-95C2-1C9F-6E2C98F84E1E}"/>
              </a:ext>
            </a:extLst>
          </p:cNvPr>
          <p:cNvSpPr>
            <a:spLocks noGrp="1"/>
          </p:cNvSpPr>
          <p:nvPr>
            <p:ph type="dt" sz="half" idx="10"/>
          </p:nvPr>
        </p:nvSpPr>
        <p:spPr>
          <a:xfrm>
            <a:off x="628650" y="6356350"/>
            <a:ext cx="2057400" cy="365125"/>
          </a:xfrm>
          <a:prstGeom prst="rect">
            <a:avLst/>
          </a:prstGeom>
        </p:spPr>
        <p:txBody>
          <a:bodyPr/>
          <a:lstStyle/>
          <a:p>
            <a:fld id="{65415E24-CF74-5E44-838E-2ED00A178963}" type="datetimeFigureOut">
              <a:rPr lang="en-US" smtClean="0"/>
              <a:t>2/2/2026</a:t>
            </a:fld>
            <a:endParaRPr lang="en-US"/>
          </a:p>
        </p:txBody>
      </p:sp>
      <p:sp>
        <p:nvSpPr>
          <p:cNvPr id="5" name="Footer Placeholder 4">
            <a:extLst>
              <a:ext uri="{FF2B5EF4-FFF2-40B4-BE49-F238E27FC236}">
                <a16:creationId xmlns:a16="http://schemas.microsoft.com/office/drawing/2014/main" id="{09EF4CFD-AFC7-2F8F-34F7-99DC161B949A}"/>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D53BD6-761B-F34A-50D2-CA5C2DAB0DFA}"/>
              </a:ext>
            </a:extLst>
          </p:cNvPr>
          <p:cNvSpPr>
            <a:spLocks noGrp="1"/>
          </p:cNvSpPr>
          <p:nvPr>
            <p:ph type="sldNum" sz="quarter" idx="12"/>
          </p:nvPr>
        </p:nvSpPr>
        <p:spPr>
          <a:xfrm>
            <a:off x="6457950" y="6356350"/>
            <a:ext cx="2057400" cy="365125"/>
          </a:xfrm>
          <a:prstGeom prst="rect">
            <a:avLst/>
          </a:prstGeom>
        </p:spPr>
        <p:txBody>
          <a:bodyPr/>
          <a:lstStyle/>
          <a:p>
            <a:fld id="{7CFE7695-788D-1E47-8166-02B854B492C6}" type="slidenum">
              <a:rPr lang="en-US" smtClean="0"/>
              <a:t>‹#›</a:t>
            </a:fld>
            <a:endParaRPr lang="en-US"/>
          </a:p>
        </p:txBody>
      </p:sp>
    </p:spTree>
    <p:extLst>
      <p:ext uri="{BB962C8B-B14F-4D97-AF65-F5344CB8AC3E}">
        <p14:creationId xmlns:p14="http://schemas.microsoft.com/office/powerpoint/2010/main" val="1892317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3D8DB-EB68-7BB3-9E00-C10528C0C483}"/>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D6CEC39-6578-3C9C-0899-0A0832DC805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E72EAC1-887B-E5A2-936C-260A63954EF4}"/>
              </a:ext>
            </a:extLst>
          </p:cNvPr>
          <p:cNvSpPr>
            <a:spLocks noGrp="1"/>
          </p:cNvSpPr>
          <p:nvPr>
            <p:ph type="dt" sz="half" idx="10"/>
          </p:nvPr>
        </p:nvSpPr>
        <p:spPr>
          <a:xfrm>
            <a:off x="628650" y="6356350"/>
            <a:ext cx="2057400" cy="365125"/>
          </a:xfrm>
          <a:prstGeom prst="rect">
            <a:avLst/>
          </a:prstGeom>
        </p:spPr>
        <p:txBody>
          <a:bodyPr/>
          <a:lstStyle/>
          <a:p>
            <a:fld id="{65415E24-CF74-5E44-838E-2ED00A178963}" type="datetimeFigureOut">
              <a:rPr lang="en-US" smtClean="0"/>
              <a:t>2/2/2026</a:t>
            </a:fld>
            <a:endParaRPr lang="en-US"/>
          </a:p>
        </p:txBody>
      </p:sp>
      <p:sp>
        <p:nvSpPr>
          <p:cNvPr id="5" name="Footer Placeholder 4">
            <a:extLst>
              <a:ext uri="{FF2B5EF4-FFF2-40B4-BE49-F238E27FC236}">
                <a16:creationId xmlns:a16="http://schemas.microsoft.com/office/drawing/2014/main" id="{98A1EF44-AD11-A1BA-4FE7-4B0A6EA63142}"/>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372ED3-5BFE-62D3-DEB2-0E599AD1D705}"/>
              </a:ext>
            </a:extLst>
          </p:cNvPr>
          <p:cNvSpPr>
            <a:spLocks noGrp="1"/>
          </p:cNvSpPr>
          <p:nvPr>
            <p:ph type="sldNum" sz="quarter" idx="12"/>
          </p:nvPr>
        </p:nvSpPr>
        <p:spPr>
          <a:xfrm>
            <a:off x="6457950" y="6356350"/>
            <a:ext cx="2057400" cy="365125"/>
          </a:xfrm>
          <a:prstGeom prst="rect">
            <a:avLst/>
          </a:prstGeom>
        </p:spPr>
        <p:txBody>
          <a:bodyPr/>
          <a:lstStyle/>
          <a:p>
            <a:fld id="{7CFE7695-788D-1E47-8166-02B854B492C6}" type="slidenum">
              <a:rPr lang="en-US" smtClean="0"/>
              <a:t>‹#›</a:t>
            </a:fld>
            <a:endParaRPr lang="en-US"/>
          </a:p>
        </p:txBody>
      </p:sp>
    </p:spTree>
    <p:extLst>
      <p:ext uri="{BB962C8B-B14F-4D97-AF65-F5344CB8AC3E}">
        <p14:creationId xmlns:p14="http://schemas.microsoft.com/office/powerpoint/2010/main" val="2766892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81F37-0E16-06D3-C5F5-AC134F328DD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2CD08A3-DFF1-5227-DC41-0600EAB7B1F1}"/>
              </a:ext>
            </a:extLst>
          </p:cNvPr>
          <p:cNvSpPr>
            <a:spLocks noGrp="1"/>
          </p:cNvSpPr>
          <p:nvPr>
            <p:ph sz="half" idx="1"/>
          </p:nvPr>
        </p:nvSpPr>
        <p:spPr>
          <a:xfrm>
            <a:off x="62865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822A9C2-57B9-F345-92C0-A23BD3808746}"/>
              </a:ext>
            </a:extLst>
          </p:cNvPr>
          <p:cNvSpPr>
            <a:spLocks noGrp="1"/>
          </p:cNvSpPr>
          <p:nvPr>
            <p:ph sz="half" idx="2"/>
          </p:nvPr>
        </p:nvSpPr>
        <p:spPr>
          <a:xfrm>
            <a:off x="464820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CF7892C-7F73-A3B7-B323-F032AC934E41}"/>
              </a:ext>
            </a:extLst>
          </p:cNvPr>
          <p:cNvSpPr>
            <a:spLocks noGrp="1"/>
          </p:cNvSpPr>
          <p:nvPr>
            <p:ph type="dt" sz="half" idx="10"/>
          </p:nvPr>
        </p:nvSpPr>
        <p:spPr>
          <a:xfrm>
            <a:off x="628650" y="6356350"/>
            <a:ext cx="2057400" cy="365125"/>
          </a:xfrm>
          <a:prstGeom prst="rect">
            <a:avLst/>
          </a:prstGeom>
        </p:spPr>
        <p:txBody>
          <a:bodyPr/>
          <a:lstStyle/>
          <a:p>
            <a:fld id="{65415E24-CF74-5E44-838E-2ED00A178963}" type="datetimeFigureOut">
              <a:rPr lang="en-US" smtClean="0"/>
              <a:t>2/2/2026</a:t>
            </a:fld>
            <a:endParaRPr lang="en-US"/>
          </a:p>
        </p:txBody>
      </p:sp>
      <p:sp>
        <p:nvSpPr>
          <p:cNvPr id="6" name="Footer Placeholder 5">
            <a:extLst>
              <a:ext uri="{FF2B5EF4-FFF2-40B4-BE49-F238E27FC236}">
                <a16:creationId xmlns:a16="http://schemas.microsoft.com/office/drawing/2014/main" id="{4D2373E5-5A2C-0CC3-0258-D416F1CA9C87}"/>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43445A-045C-6B04-5B9C-464EFBA94F4C}"/>
              </a:ext>
            </a:extLst>
          </p:cNvPr>
          <p:cNvSpPr>
            <a:spLocks noGrp="1"/>
          </p:cNvSpPr>
          <p:nvPr>
            <p:ph type="sldNum" sz="quarter" idx="12"/>
          </p:nvPr>
        </p:nvSpPr>
        <p:spPr>
          <a:xfrm>
            <a:off x="6457950" y="6356350"/>
            <a:ext cx="2057400" cy="365125"/>
          </a:xfrm>
          <a:prstGeom prst="rect">
            <a:avLst/>
          </a:prstGeom>
        </p:spPr>
        <p:txBody>
          <a:bodyPr/>
          <a:lstStyle/>
          <a:p>
            <a:fld id="{7CFE7695-788D-1E47-8166-02B854B492C6}" type="slidenum">
              <a:rPr lang="en-US" smtClean="0"/>
              <a:t>‹#›</a:t>
            </a:fld>
            <a:endParaRPr lang="en-US"/>
          </a:p>
        </p:txBody>
      </p:sp>
    </p:spTree>
    <p:extLst>
      <p:ext uri="{BB962C8B-B14F-4D97-AF65-F5344CB8AC3E}">
        <p14:creationId xmlns:p14="http://schemas.microsoft.com/office/powerpoint/2010/main" val="4015787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70FBF-B84E-43C1-D994-C6341045D8A0}"/>
              </a:ext>
            </a:extLst>
          </p:cNvPr>
          <p:cNvSpPr>
            <a:spLocks noGrp="1"/>
          </p:cNvSpPr>
          <p:nvPr>
            <p:ph type="title"/>
          </p:nvPr>
        </p:nvSpPr>
        <p:spPr>
          <a:xfrm>
            <a:off x="630238" y="365125"/>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3E267E0-314F-1351-64B0-7661644337B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227D230-6B27-91C3-5DD9-16FCD0C84A90}"/>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22CA291-4B4A-0766-C9CE-DEABE4FE493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9E7D0F6-39CF-E465-75E6-99508A83E452}"/>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1207076-B637-D901-BE87-384523A8D87C}"/>
              </a:ext>
            </a:extLst>
          </p:cNvPr>
          <p:cNvSpPr>
            <a:spLocks noGrp="1"/>
          </p:cNvSpPr>
          <p:nvPr>
            <p:ph type="dt" sz="half" idx="10"/>
          </p:nvPr>
        </p:nvSpPr>
        <p:spPr>
          <a:xfrm>
            <a:off x="628650" y="6356350"/>
            <a:ext cx="2057400" cy="365125"/>
          </a:xfrm>
          <a:prstGeom prst="rect">
            <a:avLst/>
          </a:prstGeom>
        </p:spPr>
        <p:txBody>
          <a:bodyPr/>
          <a:lstStyle/>
          <a:p>
            <a:fld id="{65415E24-CF74-5E44-838E-2ED00A178963}" type="datetimeFigureOut">
              <a:rPr lang="en-US" smtClean="0"/>
              <a:t>2/2/2026</a:t>
            </a:fld>
            <a:endParaRPr lang="en-US"/>
          </a:p>
        </p:txBody>
      </p:sp>
      <p:sp>
        <p:nvSpPr>
          <p:cNvPr id="8" name="Footer Placeholder 7">
            <a:extLst>
              <a:ext uri="{FF2B5EF4-FFF2-40B4-BE49-F238E27FC236}">
                <a16:creationId xmlns:a16="http://schemas.microsoft.com/office/drawing/2014/main" id="{907DEC12-ACE5-463D-649F-E611E8DC542E}"/>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87899D2-0034-8879-44F0-F2B17668FD05}"/>
              </a:ext>
            </a:extLst>
          </p:cNvPr>
          <p:cNvSpPr>
            <a:spLocks noGrp="1"/>
          </p:cNvSpPr>
          <p:nvPr>
            <p:ph type="sldNum" sz="quarter" idx="12"/>
          </p:nvPr>
        </p:nvSpPr>
        <p:spPr>
          <a:xfrm>
            <a:off x="6457950" y="6356350"/>
            <a:ext cx="2057400" cy="365125"/>
          </a:xfrm>
          <a:prstGeom prst="rect">
            <a:avLst/>
          </a:prstGeom>
        </p:spPr>
        <p:txBody>
          <a:bodyPr/>
          <a:lstStyle/>
          <a:p>
            <a:fld id="{7CFE7695-788D-1E47-8166-02B854B492C6}" type="slidenum">
              <a:rPr lang="en-US" smtClean="0"/>
              <a:t>‹#›</a:t>
            </a:fld>
            <a:endParaRPr lang="en-US"/>
          </a:p>
        </p:txBody>
      </p:sp>
    </p:spTree>
    <p:extLst>
      <p:ext uri="{BB962C8B-B14F-4D97-AF65-F5344CB8AC3E}">
        <p14:creationId xmlns:p14="http://schemas.microsoft.com/office/powerpoint/2010/main" val="1561854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ECB7A-E8FF-9200-CB60-997D2482C08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87DDA14-674B-BB19-E2F0-05A6309D4A2E}"/>
              </a:ext>
            </a:extLst>
          </p:cNvPr>
          <p:cNvSpPr>
            <a:spLocks noGrp="1"/>
          </p:cNvSpPr>
          <p:nvPr>
            <p:ph type="dt" sz="half" idx="10"/>
          </p:nvPr>
        </p:nvSpPr>
        <p:spPr>
          <a:xfrm>
            <a:off x="628650" y="6356350"/>
            <a:ext cx="2057400" cy="365125"/>
          </a:xfrm>
          <a:prstGeom prst="rect">
            <a:avLst/>
          </a:prstGeom>
        </p:spPr>
        <p:txBody>
          <a:bodyPr/>
          <a:lstStyle/>
          <a:p>
            <a:fld id="{65415E24-CF74-5E44-838E-2ED00A178963}" type="datetimeFigureOut">
              <a:rPr lang="en-US" smtClean="0"/>
              <a:t>2/2/2026</a:t>
            </a:fld>
            <a:endParaRPr lang="en-US"/>
          </a:p>
        </p:txBody>
      </p:sp>
      <p:sp>
        <p:nvSpPr>
          <p:cNvPr id="4" name="Footer Placeholder 3">
            <a:extLst>
              <a:ext uri="{FF2B5EF4-FFF2-40B4-BE49-F238E27FC236}">
                <a16:creationId xmlns:a16="http://schemas.microsoft.com/office/drawing/2014/main" id="{784FBA15-30CE-39D1-B844-01D2FF253E33}"/>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C5EAC6-DB98-E799-5D67-CEC91A6933AD}"/>
              </a:ext>
            </a:extLst>
          </p:cNvPr>
          <p:cNvSpPr>
            <a:spLocks noGrp="1"/>
          </p:cNvSpPr>
          <p:nvPr>
            <p:ph type="sldNum" sz="quarter" idx="12"/>
          </p:nvPr>
        </p:nvSpPr>
        <p:spPr>
          <a:xfrm>
            <a:off x="6457950" y="6356350"/>
            <a:ext cx="2057400" cy="365125"/>
          </a:xfrm>
          <a:prstGeom prst="rect">
            <a:avLst/>
          </a:prstGeom>
        </p:spPr>
        <p:txBody>
          <a:bodyPr/>
          <a:lstStyle/>
          <a:p>
            <a:fld id="{7CFE7695-788D-1E47-8166-02B854B492C6}" type="slidenum">
              <a:rPr lang="en-US" smtClean="0"/>
              <a:t>‹#›</a:t>
            </a:fld>
            <a:endParaRPr lang="en-US"/>
          </a:p>
        </p:txBody>
      </p:sp>
    </p:spTree>
    <p:extLst>
      <p:ext uri="{BB962C8B-B14F-4D97-AF65-F5344CB8AC3E}">
        <p14:creationId xmlns:p14="http://schemas.microsoft.com/office/powerpoint/2010/main" val="3619055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BBBBCD-51EF-1D62-C707-B14086564FF3}"/>
              </a:ext>
            </a:extLst>
          </p:cNvPr>
          <p:cNvSpPr>
            <a:spLocks noGrp="1"/>
          </p:cNvSpPr>
          <p:nvPr>
            <p:ph type="dt" sz="half" idx="10"/>
          </p:nvPr>
        </p:nvSpPr>
        <p:spPr>
          <a:xfrm>
            <a:off x="628650" y="6356350"/>
            <a:ext cx="2057400" cy="365125"/>
          </a:xfrm>
          <a:prstGeom prst="rect">
            <a:avLst/>
          </a:prstGeom>
        </p:spPr>
        <p:txBody>
          <a:bodyPr/>
          <a:lstStyle/>
          <a:p>
            <a:fld id="{65415E24-CF74-5E44-838E-2ED00A178963}" type="datetimeFigureOut">
              <a:rPr lang="en-US" smtClean="0"/>
              <a:t>2/2/2026</a:t>
            </a:fld>
            <a:endParaRPr lang="en-US"/>
          </a:p>
        </p:txBody>
      </p:sp>
      <p:sp>
        <p:nvSpPr>
          <p:cNvPr id="3" name="Footer Placeholder 2">
            <a:extLst>
              <a:ext uri="{FF2B5EF4-FFF2-40B4-BE49-F238E27FC236}">
                <a16:creationId xmlns:a16="http://schemas.microsoft.com/office/drawing/2014/main" id="{DC5D56AA-C19B-3C2E-6B1A-E24C9937A910}"/>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AC37A4D-F9CD-0A89-80C8-4C7681B19B82}"/>
              </a:ext>
            </a:extLst>
          </p:cNvPr>
          <p:cNvSpPr>
            <a:spLocks noGrp="1"/>
          </p:cNvSpPr>
          <p:nvPr>
            <p:ph type="sldNum" sz="quarter" idx="12"/>
          </p:nvPr>
        </p:nvSpPr>
        <p:spPr>
          <a:xfrm>
            <a:off x="6457950" y="6356350"/>
            <a:ext cx="2057400" cy="365125"/>
          </a:xfrm>
          <a:prstGeom prst="rect">
            <a:avLst/>
          </a:prstGeom>
        </p:spPr>
        <p:txBody>
          <a:bodyPr/>
          <a:lstStyle/>
          <a:p>
            <a:fld id="{7CFE7695-788D-1E47-8166-02B854B492C6}" type="slidenum">
              <a:rPr lang="en-US" smtClean="0"/>
              <a:t>‹#›</a:t>
            </a:fld>
            <a:endParaRPr lang="en-US"/>
          </a:p>
        </p:txBody>
      </p:sp>
    </p:spTree>
    <p:extLst>
      <p:ext uri="{BB962C8B-B14F-4D97-AF65-F5344CB8AC3E}">
        <p14:creationId xmlns:p14="http://schemas.microsoft.com/office/powerpoint/2010/main" val="393966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ABCCA-1CAF-A2E3-E7BF-4974026F2A2E}"/>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E910C38-1F46-173E-FBEE-7E9D82F8BF4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E1F3E46-B8AF-1561-D6F0-7E6B964B623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BB0A58B-DB64-07A6-A578-0AF320ABCBEE}"/>
              </a:ext>
            </a:extLst>
          </p:cNvPr>
          <p:cNvSpPr>
            <a:spLocks noGrp="1"/>
          </p:cNvSpPr>
          <p:nvPr>
            <p:ph type="dt" sz="half" idx="10"/>
          </p:nvPr>
        </p:nvSpPr>
        <p:spPr>
          <a:xfrm>
            <a:off x="628650" y="6356350"/>
            <a:ext cx="2057400" cy="365125"/>
          </a:xfrm>
          <a:prstGeom prst="rect">
            <a:avLst/>
          </a:prstGeom>
        </p:spPr>
        <p:txBody>
          <a:bodyPr/>
          <a:lstStyle/>
          <a:p>
            <a:fld id="{65415E24-CF74-5E44-838E-2ED00A178963}" type="datetimeFigureOut">
              <a:rPr lang="en-US" smtClean="0"/>
              <a:t>2/2/2026</a:t>
            </a:fld>
            <a:endParaRPr lang="en-US"/>
          </a:p>
        </p:txBody>
      </p:sp>
      <p:sp>
        <p:nvSpPr>
          <p:cNvPr id="6" name="Footer Placeholder 5">
            <a:extLst>
              <a:ext uri="{FF2B5EF4-FFF2-40B4-BE49-F238E27FC236}">
                <a16:creationId xmlns:a16="http://schemas.microsoft.com/office/drawing/2014/main" id="{68E3B7A7-B92F-57BC-2D86-60AB695D97A0}"/>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82ECC19-2AA8-0E2D-D89D-101A13B736E6}"/>
              </a:ext>
            </a:extLst>
          </p:cNvPr>
          <p:cNvSpPr>
            <a:spLocks noGrp="1"/>
          </p:cNvSpPr>
          <p:nvPr>
            <p:ph type="sldNum" sz="quarter" idx="12"/>
          </p:nvPr>
        </p:nvSpPr>
        <p:spPr>
          <a:xfrm>
            <a:off x="6457950" y="6356350"/>
            <a:ext cx="2057400" cy="365125"/>
          </a:xfrm>
          <a:prstGeom prst="rect">
            <a:avLst/>
          </a:prstGeom>
        </p:spPr>
        <p:txBody>
          <a:bodyPr/>
          <a:lstStyle/>
          <a:p>
            <a:fld id="{7CFE7695-788D-1E47-8166-02B854B492C6}" type="slidenum">
              <a:rPr lang="en-US" smtClean="0"/>
              <a:t>‹#›</a:t>
            </a:fld>
            <a:endParaRPr lang="en-US"/>
          </a:p>
        </p:txBody>
      </p:sp>
    </p:spTree>
    <p:extLst>
      <p:ext uri="{BB962C8B-B14F-4D97-AF65-F5344CB8AC3E}">
        <p14:creationId xmlns:p14="http://schemas.microsoft.com/office/powerpoint/2010/main" val="1312116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
            <a:ext cx="8637270" cy="1055076"/>
          </a:xfrm>
          <a:noFill/>
        </p:spPr>
        <p:txBody>
          <a:bodyPr>
            <a:normAutofit/>
          </a:bodyPr>
          <a:lstStyle>
            <a:lvl1pPr algn="l">
              <a:defRPr sz="4400">
                <a:solidFill>
                  <a:schemeClr val="bg1"/>
                </a:solidFill>
                <a:latin typeface="Roboto" panose="02000000000000000000" pitchFamily="2" charset="0"/>
                <a:ea typeface="Roboto" panose="02000000000000000000" pitchFamily="2" charset="0"/>
                <a:cs typeface="Segoe UI Light" panose="020B0502040204020203" pitchFamily="34" charset="0"/>
              </a:defRPr>
            </a:lvl1pPr>
          </a:lstStyle>
          <a:p>
            <a:r>
              <a:rPr lang="en-US"/>
              <a:t>Click to edit Master title style</a:t>
            </a:r>
          </a:p>
        </p:txBody>
      </p:sp>
      <p:sp>
        <p:nvSpPr>
          <p:cNvPr id="3" name="Content Placeholder 2"/>
          <p:cNvSpPr>
            <a:spLocks noGrp="1"/>
          </p:cNvSpPr>
          <p:nvPr>
            <p:ph idx="1"/>
          </p:nvPr>
        </p:nvSpPr>
        <p:spPr>
          <a:xfrm>
            <a:off x="228600" y="1214120"/>
            <a:ext cx="8637270" cy="4815993"/>
          </a:xfrm>
        </p:spPr>
        <p:txBody>
          <a:bodyPr/>
          <a:lstStyle>
            <a:lvl1pPr>
              <a:defRPr>
                <a:solidFill>
                  <a:schemeClr val="tx1"/>
                </a:solidFill>
                <a:latin typeface="Roboto Light" panose="02000000000000000000" pitchFamily="2" charset="0"/>
                <a:ea typeface="Roboto Light" panose="02000000000000000000" pitchFamily="2" charset="0"/>
                <a:cs typeface="Segoe UI Semilight" panose="020B0402040204020203" pitchFamily="34" charset="0"/>
              </a:defRPr>
            </a:lvl1pPr>
            <a:lvl2pPr>
              <a:defRPr>
                <a:solidFill>
                  <a:schemeClr val="tx1"/>
                </a:solidFill>
                <a:latin typeface="Roboto Light" panose="02000000000000000000" pitchFamily="2" charset="0"/>
                <a:ea typeface="Roboto Light" panose="02000000000000000000" pitchFamily="2" charset="0"/>
                <a:cs typeface="Segoe UI Semilight" panose="020B0402040204020203" pitchFamily="34" charset="0"/>
              </a:defRPr>
            </a:lvl2pPr>
            <a:lvl3pPr>
              <a:defRPr>
                <a:solidFill>
                  <a:schemeClr val="tx1"/>
                </a:solidFill>
                <a:latin typeface="Roboto" panose="02000000000000000000" pitchFamily="2" charset="0"/>
                <a:ea typeface="Roboto" panose="02000000000000000000" pitchFamily="2" charset="0"/>
                <a:cs typeface="Segoe UI Semilight" panose="020B0402040204020203" pitchFamily="34" charset="0"/>
              </a:defRPr>
            </a:lvl3pPr>
            <a:lvl4pPr>
              <a:defRPr>
                <a:solidFill>
                  <a:schemeClr val="tx1"/>
                </a:solidFill>
                <a:latin typeface="Roboto" panose="02000000000000000000" pitchFamily="2" charset="0"/>
                <a:ea typeface="Roboto" panose="02000000000000000000" pitchFamily="2" charset="0"/>
                <a:cs typeface="Segoe UI Semilight" panose="020B0402040204020203" pitchFamily="34" charset="0"/>
              </a:defRPr>
            </a:lvl4pPr>
            <a:lvl5pPr>
              <a:defRPr>
                <a:solidFill>
                  <a:schemeClr val="tx1"/>
                </a:solidFill>
                <a:latin typeface="Roboto" panose="02000000000000000000" pitchFamily="2" charset="0"/>
                <a:ea typeface="Roboto" panose="02000000000000000000" pitchFamily="2"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28600" y="6176963"/>
            <a:ext cx="8915400" cy="681037"/>
          </a:xfrm>
          <a:prstGeom prst="rect">
            <a:avLst/>
          </a:prstGeom>
          <a:noFill/>
        </p:spPr>
        <p:txBody>
          <a:bodyPr lIns="90000" rIns="1980000" anchor="ctr" anchorCtr="0"/>
          <a:lstStyle>
            <a:lvl1pPr>
              <a:defRPr cap="none" baseline="0">
                <a:solidFill>
                  <a:schemeClr val="bg1"/>
                </a:solidFill>
                <a:latin typeface="Roboto Light" panose="02000000000000000000" pitchFamily="2" charset="0"/>
                <a:ea typeface="Roboto Light" panose="02000000000000000000" pitchFamily="2" charset="0"/>
                <a:cs typeface="Segoe UI Light" panose="020B0502040204020203" pitchFamily="34" charset="0"/>
              </a:defRPr>
            </a:lvl1pPr>
          </a:lstStyle>
          <a:p>
            <a:endParaRPr lang="en-GB"/>
          </a:p>
        </p:txBody>
      </p:sp>
      <p:sp>
        <p:nvSpPr>
          <p:cNvPr id="4" name="TextBox 3">
            <a:extLst>
              <a:ext uri="{FF2B5EF4-FFF2-40B4-BE49-F238E27FC236}">
                <a16:creationId xmlns:a16="http://schemas.microsoft.com/office/drawing/2014/main" id="{D2CFC95E-1770-8F9F-54CE-C44C0A138FF2}"/>
              </a:ext>
            </a:extLst>
          </p:cNvPr>
          <p:cNvSpPr txBox="1"/>
          <p:nvPr userDrawn="1"/>
        </p:nvSpPr>
        <p:spPr>
          <a:xfrm>
            <a:off x="9203635" y="884583"/>
            <a:ext cx="0" cy="0"/>
          </a:xfrm>
          <a:prstGeom prst="rect">
            <a:avLst/>
          </a:prstGeom>
          <a:noFill/>
        </p:spPr>
        <p:txBody>
          <a:bodyPr wrap="none" rtlCol="0">
            <a:noAutofit/>
          </a:bodyPr>
          <a:lstStyle/>
          <a:p>
            <a:pPr algn="l"/>
            <a:endParaRPr lang="en-US" sz="240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723079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054AD-E969-0FE4-9233-47DB703A0ACA}"/>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DEF97B9-CFE6-CF22-5EFF-8E0EAC98E2F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15954-EE9F-07E5-0415-C590CDC15F0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B1F78E1-2C9B-4F9D-F105-CBDDCDCD8425}"/>
              </a:ext>
            </a:extLst>
          </p:cNvPr>
          <p:cNvSpPr>
            <a:spLocks noGrp="1"/>
          </p:cNvSpPr>
          <p:nvPr>
            <p:ph type="dt" sz="half" idx="10"/>
          </p:nvPr>
        </p:nvSpPr>
        <p:spPr>
          <a:xfrm>
            <a:off x="628650" y="6356350"/>
            <a:ext cx="2057400" cy="365125"/>
          </a:xfrm>
          <a:prstGeom prst="rect">
            <a:avLst/>
          </a:prstGeom>
        </p:spPr>
        <p:txBody>
          <a:bodyPr/>
          <a:lstStyle/>
          <a:p>
            <a:fld id="{65415E24-CF74-5E44-838E-2ED00A178963}" type="datetimeFigureOut">
              <a:rPr lang="en-US" smtClean="0"/>
              <a:t>2/2/2026</a:t>
            </a:fld>
            <a:endParaRPr lang="en-US"/>
          </a:p>
        </p:txBody>
      </p:sp>
      <p:sp>
        <p:nvSpPr>
          <p:cNvPr id="6" name="Footer Placeholder 5">
            <a:extLst>
              <a:ext uri="{FF2B5EF4-FFF2-40B4-BE49-F238E27FC236}">
                <a16:creationId xmlns:a16="http://schemas.microsoft.com/office/drawing/2014/main" id="{2FB620BA-CE73-FAA8-D8EE-7A6354E55723}"/>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7AC04DE-F06A-5D90-01B5-502205FBCB17}"/>
              </a:ext>
            </a:extLst>
          </p:cNvPr>
          <p:cNvSpPr>
            <a:spLocks noGrp="1"/>
          </p:cNvSpPr>
          <p:nvPr>
            <p:ph type="sldNum" sz="quarter" idx="12"/>
          </p:nvPr>
        </p:nvSpPr>
        <p:spPr>
          <a:xfrm>
            <a:off x="6457950" y="6356350"/>
            <a:ext cx="2057400" cy="365125"/>
          </a:xfrm>
          <a:prstGeom prst="rect">
            <a:avLst/>
          </a:prstGeom>
        </p:spPr>
        <p:txBody>
          <a:bodyPr/>
          <a:lstStyle/>
          <a:p>
            <a:fld id="{7CFE7695-788D-1E47-8166-02B854B492C6}" type="slidenum">
              <a:rPr lang="en-US" smtClean="0"/>
              <a:t>‹#›</a:t>
            </a:fld>
            <a:endParaRPr lang="en-US"/>
          </a:p>
        </p:txBody>
      </p:sp>
    </p:spTree>
    <p:extLst>
      <p:ext uri="{BB962C8B-B14F-4D97-AF65-F5344CB8AC3E}">
        <p14:creationId xmlns:p14="http://schemas.microsoft.com/office/powerpoint/2010/main" val="275096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4EA16-D81C-127D-9636-BD6757058D5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4C5DC1B-BB89-9A4E-F45B-31E48C0DC0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8032A2-F281-1620-AC99-E01CA7150F3D}"/>
              </a:ext>
            </a:extLst>
          </p:cNvPr>
          <p:cNvSpPr>
            <a:spLocks noGrp="1"/>
          </p:cNvSpPr>
          <p:nvPr>
            <p:ph type="dt" sz="half" idx="10"/>
          </p:nvPr>
        </p:nvSpPr>
        <p:spPr>
          <a:xfrm>
            <a:off x="628650" y="6356350"/>
            <a:ext cx="2057400" cy="365125"/>
          </a:xfrm>
          <a:prstGeom prst="rect">
            <a:avLst/>
          </a:prstGeom>
        </p:spPr>
        <p:txBody>
          <a:bodyPr/>
          <a:lstStyle/>
          <a:p>
            <a:fld id="{65415E24-CF74-5E44-838E-2ED00A178963}" type="datetimeFigureOut">
              <a:rPr lang="en-US" smtClean="0"/>
              <a:t>2/2/2026</a:t>
            </a:fld>
            <a:endParaRPr lang="en-US"/>
          </a:p>
        </p:txBody>
      </p:sp>
      <p:sp>
        <p:nvSpPr>
          <p:cNvPr id="5" name="Footer Placeholder 4">
            <a:extLst>
              <a:ext uri="{FF2B5EF4-FFF2-40B4-BE49-F238E27FC236}">
                <a16:creationId xmlns:a16="http://schemas.microsoft.com/office/drawing/2014/main" id="{B0BB80F9-3F34-A4D5-AB01-D6EEEDB08E27}"/>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45427C-474C-3E39-154A-FAE2496C09BF}"/>
              </a:ext>
            </a:extLst>
          </p:cNvPr>
          <p:cNvSpPr>
            <a:spLocks noGrp="1"/>
          </p:cNvSpPr>
          <p:nvPr>
            <p:ph type="sldNum" sz="quarter" idx="12"/>
          </p:nvPr>
        </p:nvSpPr>
        <p:spPr>
          <a:xfrm>
            <a:off x="6457950" y="6356350"/>
            <a:ext cx="2057400" cy="365125"/>
          </a:xfrm>
          <a:prstGeom prst="rect">
            <a:avLst/>
          </a:prstGeom>
        </p:spPr>
        <p:txBody>
          <a:bodyPr/>
          <a:lstStyle/>
          <a:p>
            <a:fld id="{7CFE7695-788D-1E47-8166-02B854B492C6}" type="slidenum">
              <a:rPr lang="en-US" smtClean="0"/>
              <a:t>‹#›</a:t>
            </a:fld>
            <a:endParaRPr lang="en-US"/>
          </a:p>
        </p:txBody>
      </p:sp>
    </p:spTree>
    <p:extLst>
      <p:ext uri="{BB962C8B-B14F-4D97-AF65-F5344CB8AC3E}">
        <p14:creationId xmlns:p14="http://schemas.microsoft.com/office/powerpoint/2010/main" val="1654664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9FF454-8ED8-CA78-54B2-6B7EAA0FB3E2}"/>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1CCC4B1-BD01-A26D-5B30-A41629D2B971}"/>
              </a:ext>
            </a:extLst>
          </p:cNvPr>
          <p:cNvSpPr>
            <a:spLocks noGrp="1"/>
          </p:cNvSpPr>
          <p:nvPr>
            <p:ph type="body" orient="vert" idx="1"/>
          </p:nvPr>
        </p:nvSpPr>
        <p:spPr>
          <a:xfrm>
            <a:off x="628650" y="365125"/>
            <a:ext cx="57626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DF13022-B567-7A31-0B48-E6A958E81832}"/>
              </a:ext>
            </a:extLst>
          </p:cNvPr>
          <p:cNvSpPr>
            <a:spLocks noGrp="1"/>
          </p:cNvSpPr>
          <p:nvPr>
            <p:ph type="dt" sz="half" idx="10"/>
          </p:nvPr>
        </p:nvSpPr>
        <p:spPr>
          <a:xfrm>
            <a:off x="628650" y="6356350"/>
            <a:ext cx="2057400" cy="365125"/>
          </a:xfrm>
          <a:prstGeom prst="rect">
            <a:avLst/>
          </a:prstGeom>
        </p:spPr>
        <p:txBody>
          <a:bodyPr/>
          <a:lstStyle/>
          <a:p>
            <a:fld id="{65415E24-CF74-5E44-838E-2ED00A178963}" type="datetimeFigureOut">
              <a:rPr lang="en-US" smtClean="0"/>
              <a:t>2/2/2026</a:t>
            </a:fld>
            <a:endParaRPr lang="en-US"/>
          </a:p>
        </p:txBody>
      </p:sp>
      <p:sp>
        <p:nvSpPr>
          <p:cNvPr id="5" name="Footer Placeholder 4">
            <a:extLst>
              <a:ext uri="{FF2B5EF4-FFF2-40B4-BE49-F238E27FC236}">
                <a16:creationId xmlns:a16="http://schemas.microsoft.com/office/drawing/2014/main" id="{0C6A3E38-AE3C-1DA3-4726-DF3956FBEDCC}"/>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80E7D8-A694-FDA8-9904-EE77F0AFC519}"/>
              </a:ext>
            </a:extLst>
          </p:cNvPr>
          <p:cNvSpPr>
            <a:spLocks noGrp="1"/>
          </p:cNvSpPr>
          <p:nvPr>
            <p:ph type="sldNum" sz="quarter" idx="12"/>
          </p:nvPr>
        </p:nvSpPr>
        <p:spPr>
          <a:xfrm>
            <a:off x="6457950" y="6356350"/>
            <a:ext cx="2057400" cy="365125"/>
          </a:xfrm>
          <a:prstGeom prst="rect">
            <a:avLst/>
          </a:prstGeom>
        </p:spPr>
        <p:txBody>
          <a:bodyPr/>
          <a:lstStyle/>
          <a:p>
            <a:fld id="{7CFE7695-788D-1E47-8166-02B854B492C6}" type="slidenum">
              <a:rPr lang="en-US" smtClean="0"/>
              <a:t>‹#›</a:t>
            </a:fld>
            <a:endParaRPr lang="en-US"/>
          </a:p>
        </p:txBody>
      </p:sp>
    </p:spTree>
    <p:extLst>
      <p:ext uri="{BB962C8B-B14F-4D97-AF65-F5344CB8AC3E}">
        <p14:creationId xmlns:p14="http://schemas.microsoft.com/office/powerpoint/2010/main" val="636060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1511D-E054-9753-525F-33232184A21F}"/>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A156F67-DE50-AE8C-9FAD-FE170F8D553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E4D4701-D1B6-495D-3BFF-4978B23A4A77}"/>
              </a:ext>
            </a:extLst>
          </p:cNvPr>
          <p:cNvSpPr>
            <a:spLocks noGrp="1"/>
          </p:cNvSpPr>
          <p:nvPr>
            <p:ph type="dt" sz="half" idx="10"/>
          </p:nvPr>
        </p:nvSpPr>
        <p:spPr/>
        <p:txBody>
          <a:bodyPr/>
          <a:lstStyle/>
          <a:p>
            <a:fld id="{19BC1665-A0BF-BB48-A1D0-C2FE9A05C730}" type="datetimeFigureOut">
              <a:rPr lang="en-US" smtClean="0"/>
              <a:t>2/2/2026</a:t>
            </a:fld>
            <a:endParaRPr lang="en-US"/>
          </a:p>
        </p:txBody>
      </p:sp>
      <p:sp>
        <p:nvSpPr>
          <p:cNvPr id="5" name="Footer Placeholder 4">
            <a:extLst>
              <a:ext uri="{FF2B5EF4-FFF2-40B4-BE49-F238E27FC236}">
                <a16:creationId xmlns:a16="http://schemas.microsoft.com/office/drawing/2014/main" id="{3D39566E-8DB4-2F0A-8E81-8417C9DAEE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AB743-4606-3A37-A70C-DD899F911154}"/>
              </a:ext>
            </a:extLst>
          </p:cNvPr>
          <p:cNvSpPr>
            <a:spLocks noGrp="1"/>
          </p:cNvSpPr>
          <p:nvPr>
            <p:ph type="sldNum" sz="quarter" idx="12"/>
          </p:nvPr>
        </p:nvSpPr>
        <p:spPr/>
        <p:txBody>
          <a:bodyPr/>
          <a:lstStyle/>
          <a:p>
            <a:fld id="{93830A73-CDB0-4444-9083-4ABB05B1A00F}" type="slidenum">
              <a:rPr lang="en-US" smtClean="0"/>
              <a:t>‹#›</a:t>
            </a:fld>
            <a:endParaRPr lang="en-US"/>
          </a:p>
        </p:txBody>
      </p:sp>
    </p:spTree>
    <p:extLst>
      <p:ext uri="{BB962C8B-B14F-4D97-AF65-F5344CB8AC3E}">
        <p14:creationId xmlns:p14="http://schemas.microsoft.com/office/powerpoint/2010/main" val="2004798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8D1F-BDB3-AA9D-36AD-8184DA6A1DC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0CE33AD-6161-1256-D6CA-E86EF8CF3EF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907A33F-C2FF-684C-3C1E-310EDA5776CA}"/>
              </a:ext>
            </a:extLst>
          </p:cNvPr>
          <p:cNvSpPr>
            <a:spLocks noGrp="1"/>
          </p:cNvSpPr>
          <p:nvPr>
            <p:ph type="dt" sz="half" idx="10"/>
          </p:nvPr>
        </p:nvSpPr>
        <p:spPr/>
        <p:txBody>
          <a:bodyPr/>
          <a:lstStyle/>
          <a:p>
            <a:fld id="{19BC1665-A0BF-BB48-A1D0-C2FE9A05C730}" type="datetimeFigureOut">
              <a:rPr lang="en-US" smtClean="0"/>
              <a:t>2/2/2026</a:t>
            </a:fld>
            <a:endParaRPr lang="en-US"/>
          </a:p>
        </p:txBody>
      </p:sp>
      <p:sp>
        <p:nvSpPr>
          <p:cNvPr id="5" name="Footer Placeholder 4">
            <a:extLst>
              <a:ext uri="{FF2B5EF4-FFF2-40B4-BE49-F238E27FC236}">
                <a16:creationId xmlns:a16="http://schemas.microsoft.com/office/drawing/2014/main" id="{44447CF7-00BA-C589-F061-35FE0FE8B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58E309-9DDB-AC61-4E1B-DA731E78C888}"/>
              </a:ext>
            </a:extLst>
          </p:cNvPr>
          <p:cNvSpPr>
            <a:spLocks noGrp="1"/>
          </p:cNvSpPr>
          <p:nvPr>
            <p:ph type="sldNum" sz="quarter" idx="12"/>
          </p:nvPr>
        </p:nvSpPr>
        <p:spPr/>
        <p:txBody>
          <a:bodyPr/>
          <a:lstStyle/>
          <a:p>
            <a:fld id="{93830A73-CDB0-4444-9083-4ABB05B1A00F}" type="slidenum">
              <a:rPr lang="en-US" smtClean="0"/>
              <a:t>‹#›</a:t>
            </a:fld>
            <a:endParaRPr lang="en-US"/>
          </a:p>
        </p:txBody>
      </p:sp>
    </p:spTree>
    <p:extLst>
      <p:ext uri="{BB962C8B-B14F-4D97-AF65-F5344CB8AC3E}">
        <p14:creationId xmlns:p14="http://schemas.microsoft.com/office/powerpoint/2010/main" val="1957341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EC1CE-D547-C7A6-B2E2-2CA368D4A775}"/>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E79AB12-8DDA-A482-71C2-A1FD476857D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20D8438-2A5C-3F33-5974-DB5BBECE7760}"/>
              </a:ext>
            </a:extLst>
          </p:cNvPr>
          <p:cNvSpPr>
            <a:spLocks noGrp="1"/>
          </p:cNvSpPr>
          <p:nvPr>
            <p:ph type="dt" sz="half" idx="10"/>
          </p:nvPr>
        </p:nvSpPr>
        <p:spPr/>
        <p:txBody>
          <a:bodyPr/>
          <a:lstStyle/>
          <a:p>
            <a:fld id="{19BC1665-A0BF-BB48-A1D0-C2FE9A05C730}" type="datetimeFigureOut">
              <a:rPr lang="en-US" smtClean="0"/>
              <a:t>2/2/2026</a:t>
            </a:fld>
            <a:endParaRPr lang="en-US"/>
          </a:p>
        </p:txBody>
      </p:sp>
      <p:sp>
        <p:nvSpPr>
          <p:cNvPr id="5" name="Footer Placeholder 4">
            <a:extLst>
              <a:ext uri="{FF2B5EF4-FFF2-40B4-BE49-F238E27FC236}">
                <a16:creationId xmlns:a16="http://schemas.microsoft.com/office/drawing/2014/main" id="{8811C744-5D21-0801-7608-FC76A8F83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0216E8-D038-F466-870B-D3D7F60D131E}"/>
              </a:ext>
            </a:extLst>
          </p:cNvPr>
          <p:cNvSpPr>
            <a:spLocks noGrp="1"/>
          </p:cNvSpPr>
          <p:nvPr>
            <p:ph type="sldNum" sz="quarter" idx="12"/>
          </p:nvPr>
        </p:nvSpPr>
        <p:spPr/>
        <p:txBody>
          <a:bodyPr/>
          <a:lstStyle/>
          <a:p>
            <a:fld id="{93830A73-CDB0-4444-9083-4ABB05B1A00F}" type="slidenum">
              <a:rPr lang="en-US" smtClean="0"/>
              <a:t>‹#›</a:t>
            </a:fld>
            <a:endParaRPr lang="en-US"/>
          </a:p>
        </p:txBody>
      </p:sp>
    </p:spTree>
    <p:extLst>
      <p:ext uri="{BB962C8B-B14F-4D97-AF65-F5344CB8AC3E}">
        <p14:creationId xmlns:p14="http://schemas.microsoft.com/office/powerpoint/2010/main" val="9251592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8D4B4-39C1-B028-41C1-039C92FB1FE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44C31FF-E4DF-A9DA-0078-FAFBEB932AFC}"/>
              </a:ext>
            </a:extLst>
          </p:cNvPr>
          <p:cNvSpPr>
            <a:spLocks noGrp="1"/>
          </p:cNvSpPr>
          <p:nvPr>
            <p:ph sz="half" idx="1"/>
          </p:nvPr>
        </p:nvSpPr>
        <p:spPr>
          <a:xfrm>
            <a:off x="62865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E64C157-C4E5-4A50-E627-D7C16E924237}"/>
              </a:ext>
            </a:extLst>
          </p:cNvPr>
          <p:cNvSpPr>
            <a:spLocks noGrp="1"/>
          </p:cNvSpPr>
          <p:nvPr>
            <p:ph sz="half" idx="2"/>
          </p:nvPr>
        </p:nvSpPr>
        <p:spPr>
          <a:xfrm>
            <a:off x="464820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01D89C7-D3E0-D900-5B66-5984BF0E2796}"/>
              </a:ext>
            </a:extLst>
          </p:cNvPr>
          <p:cNvSpPr>
            <a:spLocks noGrp="1"/>
          </p:cNvSpPr>
          <p:nvPr>
            <p:ph type="dt" sz="half" idx="10"/>
          </p:nvPr>
        </p:nvSpPr>
        <p:spPr/>
        <p:txBody>
          <a:bodyPr/>
          <a:lstStyle/>
          <a:p>
            <a:fld id="{19BC1665-A0BF-BB48-A1D0-C2FE9A05C730}" type="datetimeFigureOut">
              <a:rPr lang="en-US" smtClean="0"/>
              <a:t>2/2/2026</a:t>
            </a:fld>
            <a:endParaRPr lang="en-US"/>
          </a:p>
        </p:txBody>
      </p:sp>
      <p:sp>
        <p:nvSpPr>
          <p:cNvPr id="6" name="Footer Placeholder 5">
            <a:extLst>
              <a:ext uri="{FF2B5EF4-FFF2-40B4-BE49-F238E27FC236}">
                <a16:creationId xmlns:a16="http://schemas.microsoft.com/office/drawing/2014/main" id="{DD0EF6F5-DD2C-4698-329B-E40351FEE2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CB78BB-D910-5BFA-52C4-3245687E13B7}"/>
              </a:ext>
            </a:extLst>
          </p:cNvPr>
          <p:cNvSpPr>
            <a:spLocks noGrp="1"/>
          </p:cNvSpPr>
          <p:nvPr>
            <p:ph type="sldNum" sz="quarter" idx="12"/>
          </p:nvPr>
        </p:nvSpPr>
        <p:spPr/>
        <p:txBody>
          <a:bodyPr/>
          <a:lstStyle/>
          <a:p>
            <a:fld id="{93830A73-CDB0-4444-9083-4ABB05B1A00F}" type="slidenum">
              <a:rPr lang="en-US" smtClean="0"/>
              <a:t>‹#›</a:t>
            </a:fld>
            <a:endParaRPr lang="en-US"/>
          </a:p>
        </p:txBody>
      </p:sp>
    </p:spTree>
    <p:extLst>
      <p:ext uri="{BB962C8B-B14F-4D97-AF65-F5344CB8AC3E}">
        <p14:creationId xmlns:p14="http://schemas.microsoft.com/office/powerpoint/2010/main" val="974654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1B90F-51A5-E983-195A-C67425B6E859}"/>
              </a:ext>
            </a:extLst>
          </p:cNvPr>
          <p:cNvSpPr>
            <a:spLocks noGrp="1"/>
          </p:cNvSpPr>
          <p:nvPr>
            <p:ph type="title"/>
          </p:nvPr>
        </p:nvSpPr>
        <p:spPr>
          <a:xfrm>
            <a:off x="630238" y="365125"/>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DE13D99-BBEB-5674-37A8-563BDA2799D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D93E5DE-832D-98B3-AF42-872BE92E92DE}"/>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DC980C0-C673-AB49-13DF-9A65CD87366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E69B8D5-4C5B-8C30-2B50-6DBD40DAAAF5}"/>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2C43403-28FB-1DC1-D9F5-76CCC77139B4}"/>
              </a:ext>
            </a:extLst>
          </p:cNvPr>
          <p:cNvSpPr>
            <a:spLocks noGrp="1"/>
          </p:cNvSpPr>
          <p:nvPr>
            <p:ph type="dt" sz="half" idx="10"/>
          </p:nvPr>
        </p:nvSpPr>
        <p:spPr/>
        <p:txBody>
          <a:bodyPr/>
          <a:lstStyle/>
          <a:p>
            <a:fld id="{19BC1665-A0BF-BB48-A1D0-C2FE9A05C730}" type="datetimeFigureOut">
              <a:rPr lang="en-US" smtClean="0"/>
              <a:t>2/2/2026</a:t>
            </a:fld>
            <a:endParaRPr lang="en-US"/>
          </a:p>
        </p:txBody>
      </p:sp>
      <p:sp>
        <p:nvSpPr>
          <p:cNvPr id="8" name="Footer Placeholder 7">
            <a:extLst>
              <a:ext uri="{FF2B5EF4-FFF2-40B4-BE49-F238E27FC236}">
                <a16:creationId xmlns:a16="http://schemas.microsoft.com/office/drawing/2014/main" id="{A2DD9221-D3DE-2455-15AD-2F92DA2EED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DA5D1A-D821-B7B1-3334-7515C00B72DE}"/>
              </a:ext>
            </a:extLst>
          </p:cNvPr>
          <p:cNvSpPr>
            <a:spLocks noGrp="1"/>
          </p:cNvSpPr>
          <p:nvPr>
            <p:ph type="sldNum" sz="quarter" idx="12"/>
          </p:nvPr>
        </p:nvSpPr>
        <p:spPr/>
        <p:txBody>
          <a:bodyPr/>
          <a:lstStyle/>
          <a:p>
            <a:fld id="{93830A73-CDB0-4444-9083-4ABB05B1A00F}" type="slidenum">
              <a:rPr lang="en-US" smtClean="0"/>
              <a:t>‹#›</a:t>
            </a:fld>
            <a:endParaRPr lang="en-US"/>
          </a:p>
        </p:txBody>
      </p:sp>
    </p:spTree>
    <p:extLst>
      <p:ext uri="{BB962C8B-B14F-4D97-AF65-F5344CB8AC3E}">
        <p14:creationId xmlns:p14="http://schemas.microsoft.com/office/powerpoint/2010/main" val="42936390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F1D8-CFB1-4BCD-67E4-E86F5423088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1D58604-0225-A299-B851-D1F9239E46DA}"/>
              </a:ext>
            </a:extLst>
          </p:cNvPr>
          <p:cNvSpPr>
            <a:spLocks noGrp="1"/>
          </p:cNvSpPr>
          <p:nvPr>
            <p:ph type="dt" sz="half" idx="10"/>
          </p:nvPr>
        </p:nvSpPr>
        <p:spPr/>
        <p:txBody>
          <a:bodyPr/>
          <a:lstStyle/>
          <a:p>
            <a:fld id="{19BC1665-A0BF-BB48-A1D0-C2FE9A05C730}" type="datetimeFigureOut">
              <a:rPr lang="en-US" smtClean="0"/>
              <a:t>2/2/2026</a:t>
            </a:fld>
            <a:endParaRPr lang="en-US"/>
          </a:p>
        </p:txBody>
      </p:sp>
      <p:sp>
        <p:nvSpPr>
          <p:cNvPr id="4" name="Footer Placeholder 3">
            <a:extLst>
              <a:ext uri="{FF2B5EF4-FFF2-40B4-BE49-F238E27FC236}">
                <a16:creationId xmlns:a16="http://schemas.microsoft.com/office/drawing/2014/main" id="{0D4EADFA-3369-0100-5D4A-4394C21869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8149E1-ADCC-ADE7-2783-570B66D9D0CF}"/>
              </a:ext>
            </a:extLst>
          </p:cNvPr>
          <p:cNvSpPr>
            <a:spLocks noGrp="1"/>
          </p:cNvSpPr>
          <p:nvPr>
            <p:ph type="sldNum" sz="quarter" idx="12"/>
          </p:nvPr>
        </p:nvSpPr>
        <p:spPr/>
        <p:txBody>
          <a:bodyPr/>
          <a:lstStyle/>
          <a:p>
            <a:fld id="{93830A73-CDB0-4444-9083-4ABB05B1A00F}" type="slidenum">
              <a:rPr lang="en-US" smtClean="0"/>
              <a:t>‹#›</a:t>
            </a:fld>
            <a:endParaRPr lang="en-US"/>
          </a:p>
        </p:txBody>
      </p:sp>
    </p:spTree>
    <p:extLst>
      <p:ext uri="{BB962C8B-B14F-4D97-AF65-F5344CB8AC3E}">
        <p14:creationId xmlns:p14="http://schemas.microsoft.com/office/powerpoint/2010/main" val="1958843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7365EA-CA72-0350-5536-75107195DF31}"/>
              </a:ext>
            </a:extLst>
          </p:cNvPr>
          <p:cNvSpPr>
            <a:spLocks noGrp="1"/>
          </p:cNvSpPr>
          <p:nvPr>
            <p:ph type="dt" sz="half" idx="10"/>
          </p:nvPr>
        </p:nvSpPr>
        <p:spPr/>
        <p:txBody>
          <a:bodyPr/>
          <a:lstStyle/>
          <a:p>
            <a:fld id="{19BC1665-A0BF-BB48-A1D0-C2FE9A05C730}" type="datetimeFigureOut">
              <a:rPr lang="en-US" smtClean="0"/>
              <a:t>2/2/2026</a:t>
            </a:fld>
            <a:endParaRPr lang="en-US"/>
          </a:p>
        </p:txBody>
      </p:sp>
      <p:sp>
        <p:nvSpPr>
          <p:cNvPr id="3" name="Footer Placeholder 2">
            <a:extLst>
              <a:ext uri="{FF2B5EF4-FFF2-40B4-BE49-F238E27FC236}">
                <a16:creationId xmlns:a16="http://schemas.microsoft.com/office/drawing/2014/main" id="{A2B32EE9-CCC6-2699-9385-0BC648BB44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A70145-244D-7ECC-6CC9-DE01BB848877}"/>
              </a:ext>
            </a:extLst>
          </p:cNvPr>
          <p:cNvSpPr>
            <a:spLocks noGrp="1"/>
          </p:cNvSpPr>
          <p:nvPr>
            <p:ph type="sldNum" sz="quarter" idx="12"/>
          </p:nvPr>
        </p:nvSpPr>
        <p:spPr/>
        <p:txBody>
          <a:bodyPr/>
          <a:lstStyle/>
          <a:p>
            <a:fld id="{93830A73-CDB0-4444-9083-4ABB05B1A00F}" type="slidenum">
              <a:rPr lang="en-US" smtClean="0"/>
              <a:t>‹#›</a:t>
            </a:fld>
            <a:endParaRPr lang="en-US"/>
          </a:p>
        </p:txBody>
      </p:sp>
    </p:spTree>
    <p:extLst>
      <p:ext uri="{BB962C8B-B14F-4D97-AF65-F5344CB8AC3E}">
        <p14:creationId xmlns:p14="http://schemas.microsoft.com/office/powerpoint/2010/main" val="3312939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C46EA3-8892-12FE-E395-25404FBC5112}"/>
              </a:ext>
            </a:extLst>
          </p:cNvPr>
          <p:cNvSpPr/>
          <p:nvPr userDrawn="1"/>
        </p:nvSpPr>
        <p:spPr>
          <a:xfrm rot="21429480">
            <a:off x="-189680" y="5849252"/>
            <a:ext cx="9748244" cy="1939484"/>
          </a:xfrm>
          <a:prstGeom prst="rect">
            <a:avLst/>
          </a:prstGeom>
          <a:solidFill>
            <a:srgbClr val="7ECF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1D693621-4CE4-0ACF-558F-A020E6D74DC1}"/>
              </a:ext>
            </a:extLst>
          </p:cNvPr>
          <p:cNvSpPr/>
          <p:nvPr userDrawn="1"/>
        </p:nvSpPr>
        <p:spPr>
          <a:xfrm rot="1147640">
            <a:off x="-564846" y="-454589"/>
            <a:ext cx="2076967" cy="1939484"/>
          </a:xfrm>
          <a:prstGeom prst="rect">
            <a:avLst/>
          </a:prstGeom>
          <a:solidFill>
            <a:srgbClr val="7ECF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1A686B5-697A-A959-3F66-4AA5C00EA86B}"/>
              </a:ext>
            </a:extLst>
          </p:cNvPr>
          <p:cNvSpPr/>
          <p:nvPr userDrawn="1"/>
        </p:nvSpPr>
        <p:spPr>
          <a:xfrm rot="278849">
            <a:off x="928812" y="259383"/>
            <a:ext cx="7462936" cy="6472163"/>
          </a:xfrm>
          <a:prstGeom prst="rect">
            <a:avLst/>
          </a:prstGeom>
          <a:solidFill>
            <a:srgbClr val="009E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0E9FFA9-678A-8EE8-06E8-EFC1B0EC9DA1}"/>
              </a:ext>
            </a:extLst>
          </p:cNvPr>
          <p:cNvSpPr/>
          <p:nvPr userDrawn="1"/>
        </p:nvSpPr>
        <p:spPr>
          <a:xfrm rot="21329310">
            <a:off x="628943" y="382659"/>
            <a:ext cx="7880004" cy="4173060"/>
          </a:xfrm>
          <a:prstGeom prst="rect">
            <a:avLst/>
          </a:prstGeom>
          <a:solidFill>
            <a:srgbClr val="FFCD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367308" y="721359"/>
            <a:ext cx="6247612" cy="3881453"/>
          </a:xfrm>
          <a:noFill/>
        </p:spPr>
        <p:txBody>
          <a:bodyPr anchor="ctr" anchorCtr="0">
            <a:normAutofit/>
          </a:bodyPr>
          <a:lstStyle>
            <a:lvl1pPr algn="ctr">
              <a:defRPr sz="5400">
                <a:solidFill>
                  <a:srgbClr val="595959"/>
                </a:solidFill>
              </a:defRPr>
            </a:lvl1pPr>
          </a:lstStyle>
          <a:p>
            <a:r>
              <a:rPr lang="en-US"/>
              <a:t>Click to edit Master title style</a:t>
            </a:r>
          </a:p>
        </p:txBody>
      </p:sp>
      <p:sp>
        <p:nvSpPr>
          <p:cNvPr id="3" name="Text Placeholder 2"/>
          <p:cNvSpPr>
            <a:spLocks noGrp="1"/>
          </p:cNvSpPr>
          <p:nvPr>
            <p:ph type="body" idx="1"/>
          </p:nvPr>
        </p:nvSpPr>
        <p:spPr>
          <a:xfrm>
            <a:off x="628650" y="4954521"/>
            <a:ext cx="7886700"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13180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01C9C-7D61-E99E-EA9D-3307D5ACF4DD}"/>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3A3266C-D6EE-49C1-CF5E-54AC1B7929A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39CE142-91F5-798F-803C-CF670BCC42C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3529122-4D2C-64A7-EB6B-86717C151357}"/>
              </a:ext>
            </a:extLst>
          </p:cNvPr>
          <p:cNvSpPr>
            <a:spLocks noGrp="1"/>
          </p:cNvSpPr>
          <p:nvPr>
            <p:ph type="dt" sz="half" idx="10"/>
          </p:nvPr>
        </p:nvSpPr>
        <p:spPr/>
        <p:txBody>
          <a:bodyPr/>
          <a:lstStyle/>
          <a:p>
            <a:fld id="{19BC1665-A0BF-BB48-A1D0-C2FE9A05C730}" type="datetimeFigureOut">
              <a:rPr lang="en-US" smtClean="0"/>
              <a:t>2/2/2026</a:t>
            </a:fld>
            <a:endParaRPr lang="en-US"/>
          </a:p>
        </p:txBody>
      </p:sp>
      <p:sp>
        <p:nvSpPr>
          <p:cNvPr id="6" name="Footer Placeholder 5">
            <a:extLst>
              <a:ext uri="{FF2B5EF4-FFF2-40B4-BE49-F238E27FC236}">
                <a16:creationId xmlns:a16="http://schemas.microsoft.com/office/drawing/2014/main" id="{95317F89-7665-C321-1F97-58F3115531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D6C796-B33D-E583-6C4F-E8473CF7A1F3}"/>
              </a:ext>
            </a:extLst>
          </p:cNvPr>
          <p:cNvSpPr>
            <a:spLocks noGrp="1"/>
          </p:cNvSpPr>
          <p:nvPr>
            <p:ph type="sldNum" sz="quarter" idx="12"/>
          </p:nvPr>
        </p:nvSpPr>
        <p:spPr/>
        <p:txBody>
          <a:bodyPr/>
          <a:lstStyle/>
          <a:p>
            <a:fld id="{93830A73-CDB0-4444-9083-4ABB05B1A00F}" type="slidenum">
              <a:rPr lang="en-US" smtClean="0"/>
              <a:t>‹#›</a:t>
            </a:fld>
            <a:endParaRPr lang="en-US"/>
          </a:p>
        </p:txBody>
      </p:sp>
    </p:spTree>
    <p:extLst>
      <p:ext uri="{BB962C8B-B14F-4D97-AF65-F5344CB8AC3E}">
        <p14:creationId xmlns:p14="http://schemas.microsoft.com/office/powerpoint/2010/main" val="15570869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410D-E9B7-82F5-2A98-A5CB633DBF67}"/>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A037696-9535-0A27-873E-D964C6689D5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B01961-B1BD-61F2-DA36-79DDD23678C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2828BE1-0766-2899-50A7-05E090A2DBC4}"/>
              </a:ext>
            </a:extLst>
          </p:cNvPr>
          <p:cNvSpPr>
            <a:spLocks noGrp="1"/>
          </p:cNvSpPr>
          <p:nvPr>
            <p:ph type="dt" sz="half" idx="10"/>
          </p:nvPr>
        </p:nvSpPr>
        <p:spPr/>
        <p:txBody>
          <a:bodyPr/>
          <a:lstStyle/>
          <a:p>
            <a:fld id="{19BC1665-A0BF-BB48-A1D0-C2FE9A05C730}" type="datetimeFigureOut">
              <a:rPr lang="en-US" smtClean="0"/>
              <a:t>2/2/2026</a:t>
            </a:fld>
            <a:endParaRPr lang="en-US"/>
          </a:p>
        </p:txBody>
      </p:sp>
      <p:sp>
        <p:nvSpPr>
          <p:cNvPr id="6" name="Footer Placeholder 5">
            <a:extLst>
              <a:ext uri="{FF2B5EF4-FFF2-40B4-BE49-F238E27FC236}">
                <a16:creationId xmlns:a16="http://schemas.microsoft.com/office/drawing/2014/main" id="{F3D1385D-04FB-DED7-1B02-0E45605D51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5710E3-D1D8-5552-DE58-2467D25CFAC3}"/>
              </a:ext>
            </a:extLst>
          </p:cNvPr>
          <p:cNvSpPr>
            <a:spLocks noGrp="1"/>
          </p:cNvSpPr>
          <p:nvPr>
            <p:ph type="sldNum" sz="quarter" idx="12"/>
          </p:nvPr>
        </p:nvSpPr>
        <p:spPr/>
        <p:txBody>
          <a:bodyPr/>
          <a:lstStyle/>
          <a:p>
            <a:fld id="{93830A73-CDB0-4444-9083-4ABB05B1A00F}" type="slidenum">
              <a:rPr lang="en-US" smtClean="0"/>
              <a:t>‹#›</a:t>
            </a:fld>
            <a:endParaRPr lang="en-US"/>
          </a:p>
        </p:txBody>
      </p:sp>
    </p:spTree>
    <p:extLst>
      <p:ext uri="{BB962C8B-B14F-4D97-AF65-F5344CB8AC3E}">
        <p14:creationId xmlns:p14="http://schemas.microsoft.com/office/powerpoint/2010/main" val="9823958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7BFE-74CA-C440-1CEB-EA2BCEFA3D2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051CC76-4E75-EB0A-3BD6-A4189268D82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C88233-78E3-0012-A731-2B9A91B5B0AC}"/>
              </a:ext>
            </a:extLst>
          </p:cNvPr>
          <p:cNvSpPr>
            <a:spLocks noGrp="1"/>
          </p:cNvSpPr>
          <p:nvPr>
            <p:ph type="dt" sz="half" idx="10"/>
          </p:nvPr>
        </p:nvSpPr>
        <p:spPr/>
        <p:txBody>
          <a:bodyPr/>
          <a:lstStyle/>
          <a:p>
            <a:fld id="{19BC1665-A0BF-BB48-A1D0-C2FE9A05C730}" type="datetimeFigureOut">
              <a:rPr lang="en-US" smtClean="0"/>
              <a:t>2/2/2026</a:t>
            </a:fld>
            <a:endParaRPr lang="en-US"/>
          </a:p>
        </p:txBody>
      </p:sp>
      <p:sp>
        <p:nvSpPr>
          <p:cNvPr id="5" name="Footer Placeholder 4">
            <a:extLst>
              <a:ext uri="{FF2B5EF4-FFF2-40B4-BE49-F238E27FC236}">
                <a16:creationId xmlns:a16="http://schemas.microsoft.com/office/drawing/2014/main" id="{AD818150-B7BC-9E51-B384-F6FB757038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5AC97D-98E4-2FC5-0482-425E73603DA3}"/>
              </a:ext>
            </a:extLst>
          </p:cNvPr>
          <p:cNvSpPr>
            <a:spLocks noGrp="1"/>
          </p:cNvSpPr>
          <p:nvPr>
            <p:ph type="sldNum" sz="quarter" idx="12"/>
          </p:nvPr>
        </p:nvSpPr>
        <p:spPr/>
        <p:txBody>
          <a:bodyPr/>
          <a:lstStyle/>
          <a:p>
            <a:fld id="{93830A73-CDB0-4444-9083-4ABB05B1A00F}" type="slidenum">
              <a:rPr lang="en-US" smtClean="0"/>
              <a:t>‹#›</a:t>
            </a:fld>
            <a:endParaRPr lang="en-US"/>
          </a:p>
        </p:txBody>
      </p:sp>
    </p:spTree>
    <p:extLst>
      <p:ext uri="{BB962C8B-B14F-4D97-AF65-F5344CB8AC3E}">
        <p14:creationId xmlns:p14="http://schemas.microsoft.com/office/powerpoint/2010/main" val="3596375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66354D-854F-5860-35B1-61418E0A444E}"/>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FD682B6-9819-2691-799C-76BF3C85E736}"/>
              </a:ext>
            </a:extLst>
          </p:cNvPr>
          <p:cNvSpPr>
            <a:spLocks noGrp="1"/>
          </p:cNvSpPr>
          <p:nvPr>
            <p:ph type="body" orient="vert" idx="1"/>
          </p:nvPr>
        </p:nvSpPr>
        <p:spPr>
          <a:xfrm>
            <a:off x="628650" y="365125"/>
            <a:ext cx="57626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F5E3D3-52B9-F026-F80B-7EE29D097BFF}"/>
              </a:ext>
            </a:extLst>
          </p:cNvPr>
          <p:cNvSpPr>
            <a:spLocks noGrp="1"/>
          </p:cNvSpPr>
          <p:nvPr>
            <p:ph type="dt" sz="half" idx="10"/>
          </p:nvPr>
        </p:nvSpPr>
        <p:spPr/>
        <p:txBody>
          <a:bodyPr/>
          <a:lstStyle/>
          <a:p>
            <a:fld id="{19BC1665-A0BF-BB48-A1D0-C2FE9A05C730}" type="datetimeFigureOut">
              <a:rPr lang="en-US" smtClean="0"/>
              <a:t>2/2/2026</a:t>
            </a:fld>
            <a:endParaRPr lang="en-US"/>
          </a:p>
        </p:txBody>
      </p:sp>
      <p:sp>
        <p:nvSpPr>
          <p:cNvPr id="5" name="Footer Placeholder 4">
            <a:extLst>
              <a:ext uri="{FF2B5EF4-FFF2-40B4-BE49-F238E27FC236}">
                <a16:creationId xmlns:a16="http://schemas.microsoft.com/office/drawing/2014/main" id="{75D2C08D-81FD-4267-A6EE-FA599CAD9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9CA4BE-D864-561B-445C-276A9AFA68C6}"/>
              </a:ext>
            </a:extLst>
          </p:cNvPr>
          <p:cNvSpPr>
            <a:spLocks noGrp="1"/>
          </p:cNvSpPr>
          <p:nvPr>
            <p:ph type="sldNum" sz="quarter" idx="12"/>
          </p:nvPr>
        </p:nvSpPr>
        <p:spPr/>
        <p:txBody>
          <a:bodyPr/>
          <a:lstStyle/>
          <a:p>
            <a:fld id="{93830A73-CDB0-4444-9083-4ABB05B1A00F}" type="slidenum">
              <a:rPr lang="en-US" smtClean="0"/>
              <a:t>‹#›</a:t>
            </a:fld>
            <a:endParaRPr lang="en-US"/>
          </a:p>
        </p:txBody>
      </p:sp>
    </p:spTree>
    <p:extLst>
      <p:ext uri="{BB962C8B-B14F-4D97-AF65-F5344CB8AC3E}">
        <p14:creationId xmlns:p14="http://schemas.microsoft.com/office/powerpoint/2010/main" val="4186785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156678"/>
            <a:ext cx="3886200" cy="4840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156678"/>
            <a:ext cx="3886200" cy="4840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7D6978B-1FE1-462D-96FD-28EAA94AB7BB}" type="datetimeFigureOut">
              <a:rPr lang="en-GB" smtClean="0"/>
              <a:t>02/02/2026</a:t>
            </a:fld>
            <a:endParaRPr lang="en-GB"/>
          </a:p>
        </p:txBody>
      </p:sp>
      <p:sp>
        <p:nvSpPr>
          <p:cNvPr id="6" name="Footer Placeholder 5"/>
          <p:cNvSpPr>
            <a:spLocks noGrp="1"/>
          </p:cNvSpPr>
          <p:nvPr>
            <p:ph type="ftr" sz="quarter" idx="11"/>
          </p:nvPr>
        </p:nvSpPr>
        <p:spPr>
          <a:xfrm>
            <a:off x="0" y="6176963"/>
            <a:ext cx="9144000" cy="681037"/>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AD1235E-54EE-4A6F-B2FC-CC34392B7A99}" type="slidenum">
              <a:rPr lang="en-GB" smtClean="0"/>
              <a:t>‹#›</a:t>
            </a:fld>
            <a:endParaRPr lang="en-GB"/>
          </a:p>
        </p:txBody>
      </p:sp>
    </p:spTree>
    <p:extLst>
      <p:ext uri="{BB962C8B-B14F-4D97-AF65-F5344CB8AC3E}">
        <p14:creationId xmlns:p14="http://schemas.microsoft.com/office/powerpoint/2010/main" val="3779021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6350"/>
            <a:ext cx="9144000" cy="1119065"/>
          </a:xfrm>
        </p:spPr>
        <p:txBody>
          <a:bodyPr/>
          <a:lstStyle/>
          <a:p>
            <a:r>
              <a:rPr lang="en-US"/>
              <a:t>Click to edit Master title style</a:t>
            </a:r>
          </a:p>
        </p:txBody>
      </p:sp>
      <p:sp>
        <p:nvSpPr>
          <p:cNvPr id="3" name="Text Placeholder 2"/>
          <p:cNvSpPr>
            <a:spLocks noGrp="1"/>
          </p:cNvSpPr>
          <p:nvPr>
            <p:ph type="body" idx="1"/>
          </p:nvPr>
        </p:nvSpPr>
        <p:spPr>
          <a:xfrm>
            <a:off x="629842" y="1262247"/>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097575"/>
            <a:ext cx="3868340" cy="3942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7959" y="1261940"/>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7959" y="2085852"/>
            <a:ext cx="3887391" cy="3954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C7D6978B-1FE1-462D-96FD-28EAA94AB7BB}" type="datetimeFigureOut">
              <a:rPr lang="en-GB" smtClean="0"/>
              <a:t>02/02/2026</a:t>
            </a:fld>
            <a:endParaRPr lang="en-GB"/>
          </a:p>
        </p:txBody>
      </p:sp>
      <p:sp>
        <p:nvSpPr>
          <p:cNvPr id="8" name="Footer Placeholder 7"/>
          <p:cNvSpPr>
            <a:spLocks noGrp="1"/>
          </p:cNvSpPr>
          <p:nvPr>
            <p:ph type="ftr" sz="quarter" idx="11"/>
          </p:nvPr>
        </p:nvSpPr>
        <p:spPr>
          <a:xfrm>
            <a:off x="0" y="6176963"/>
            <a:ext cx="9144000" cy="681037"/>
          </a:xfrm>
          <a:prstGeom prst="rect">
            <a:avLst/>
          </a:prstGeom>
        </p:spPr>
        <p:txBody>
          <a:bodyPr/>
          <a:lstStyle/>
          <a:p>
            <a:endParaRPr lang="en-GB"/>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CAD1235E-54EE-4A6F-B2FC-CC34392B7A99}" type="slidenum">
              <a:rPr lang="en-GB" smtClean="0"/>
              <a:t>‹#›</a:t>
            </a:fld>
            <a:endParaRPr lang="en-GB"/>
          </a:p>
        </p:txBody>
      </p:sp>
    </p:spTree>
    <p:extLst>
      <p:ext uri="{BB962C8B-B14F-4D97-AF65-F5344CB8AC3E}">
        <p14:creationId xmlns:p14="http://schemas.microsoft.com/office/powerpoint/2010/main" val="898912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C7D6978B-1FE1-462D-96FD-28EAA94AB7BB}" type="datetimeFigureOut">
              <a:rPr lang="en-GB" smtClean="0"/>
              <a:t>02/02/2026</a:t>
            </a:fld>
            <a:endParaRPr lang="en-GB"/>
          </a:p>
        </p:txBody>
      </p:sp>
      <p:sp>
        <p:nvSpPr>
          <p:cNvPr id="4" name="Footer Placeholder 3"/>
          <p:cNvSpPr>
            <a:spLocks noGrp="1"/>
          </p:cNvSpPr>
          <p:nvPr>
            <p:ph type="ftr" sz="quarter" idx="11"/>
          </p:nvPr>
        </p:nvSpPr>
        <p:spPr>
          <a:xfrm>
            <a:off x="0" y="6176963"/>
            <a:ext cx="9144000" cy="681037"/>
          </a:xfrm>
          <a:prstGeom prst="rect">
            <a:avLst/>
          </a:prstGeom>
        </p:spPr>
        <p:txBody>
          <a:bodyPr/>
          <a:lstStyle/>
          <a:p>
            <a:endParaRPr lang="en-GB"/>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CAD1235E-54EE-4A6F-B2FC-CC34392B7A99}" type="slidenum">
              <a:rPr lang="en-GB" smtClean="0"/>
              <a:t>‹#›</a:t>
            </a:fld>
            <a:endParaRPr lang="en-GB"/>
          </a:p>
        </p:txBody>
      </p:sp>
    </p:spTree>
    <p:extLst>
      <p:ext uri="{BB962C8B-B14F-4D97-AF65-F5344CB8AC3E}">
        <p14:creationId xmlns:p14="http://schemas.microsoft.com/office/powerpoint/2010/main" val="3049955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C7D6978B-1FE1-462D-96FD-28EAA94AB7BB}" type="datetimeFigureOut">
              <a:rPr lang="en-GB" smtClean="0"/>
              <a:t>02/02/2026</a:t>
            </a:fld>
            <a:endParaRPr lang="en-GB"/>
          </a:p>
        </p:txBody>
      </p:sp>
      <p:sp>
        <p:nvSpPr>
          <p:cNvPr id="3" name="Footer Placeholder 2"/>
          <p:cNvSpPr>
            <a:spLocks noGrp="1"/>
          </p:cNvSpPr>
          <p:nvPr>
            <p:ph type="ftr" sz="quarter" idx="11"/>
          </p:nvPr>
        </p:nvSpPr>
        <p:spPr>
          <a:xfrm>
            <a:off x="0" y="6176963"/>
            <a:ext cx="9144000" cy="681037"/>
          </a:xfrm>
          <a:prstGeom prst="rect">
            <a:avLst/>
          </a:prstGeom>
        </p:spPr>
        <p:txBody>
          <a:bodyPr/>
          <a:lstStyle/>
          <a:p>
            <a:endParaRPr lang="en-GB"/>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CAD1235E-54EE-4A6F-B2FC-CC34392B7A99}" type="slidenum">
              <a:rPr lang="en-GB" smtClean="0"/>
              <a:t>‹#›</a:t>
            </a:fld>
            <a:endParaRPr lang="en-GB"/>
          </a:p>
        </p:txBody>
      </p:sp>
    </p:spTree>
    <p:extLst>
      <p:ext uri="{BB962C8B-B14F-4D97-AF65-F5344CB8AC3E}">
        <p14:creationId xmlns:p14="http://schemas.microsoft.com/office/powerpoint/2010/main" val="4276990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7D6978B-1FE1-462D-96FD-28EAA94AB7BB}" type="datetimeFigureOut">
              <a:rPr lang="en-GB" smtClean="0"/>
              <a:t>02/02/2026</a:t>
            </a:fld>
            <a:endParaRPr lang="en-GB"/>
          </a:p>
        </p:txBody>
      </p:sp>
      <p:sp>
        <p:nvSpPr>
          <p:cNvPr id="6" name="Footer Placeholder 5"/>
          <p:cNvSpPr>
            <a:spLocks noGrp="1"/>
          </p:cNvSpPr>
          <p:nvPr>
            <p:ph type="ftr" sz="quarter" idx="11"/>
          </p:nvPr>
        </p:nvSpPr>
        <p:spPr>
          <a:xfrm>
            <a:off x="0" y="6176963"/>
            <a:ext cx="9144000" cy="681037"/>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AD1235E-54EE-4A6F-B2FC-CC34392B7A99}" type="slidenum">
              <a:rPr lang="en-GB" smtClean="0"/>
              <a:t>‹#›</a:t>
            </a:fld>
            <a:endParaRPr lang="en-GB"/>
          </a:p>
        </p:txBody>
      </p:sp>
    </p:spTree>
    <p:extLst>
      <p:ext uri="{BB962C8B-B14F-4D97-AF65-F5344CB8AC3E}">
        <p14:creationId xmlns:p14="http://schemas.microsoft.com/office/powerpoint/2010/main" val="1662152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7D6978B-1FE1-462D-96FD-28EAA94AB7BB}" type="datetimeFigureOut">
              <a:rPr lang="en-GB" smtClean="0"/>
              <a:t>02/02/2026</a:t>
            </a:fld>
            <a:endParaRPr lang="en-GB"/>
          </a:p>
        </p:txBody>
      </p:sp>
      <p:sp>
        <p:nvSpPr>
          <p:cNvPr id="6" name="Footer Placeholder 5"/>
          <p:cNvSpPr>
            <a:spLocks noGrp="1"/>
          </p:cNvSpPr>
          <p:nvPr>
            <p:ph type="ftr" sz="quarter" idx="11"/>
          </p:nvPr>
        </p:nvSpPr>
        <p:spPr>
          <a:xfrm>
            <a:off x="0" y="6176963"/>
            <a:ext cx="9144000" cy="681037"/>
          </a:xfrm>
          <a:prstGeom prst="rect">
            <a:avLst/>
          </a:prstGeom>
        </p:spPr>
        <p:txBody>
          <a:bodyPr/>
          <a:lstStyle/>
          <a:p>
            <a:endParaRPr lang="en-GB"/>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AD1235E-54EE-4A6F-B2FC-CC34392B7A99}" type="slidenum">
              <a:rPr lang="en-GB" smtClean="0"/>
              <a:t>‹#›</a:t>
            </a:fld>
            <a:endParaRPr lang="en-GB"/>
          </a:p>
        </p:txBody>
      </p:sp>
    </p:spTree>
    <p:extLst>
      <p:ext uri="{BB962C8B-B14F-4D97-AF65-F5344CB8AC3E}">
        <p14:creationId xmlns:p14="http://schemas.microsoft.com/office/powerpoint/2010/main" val="3203363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DAF099C-625A-3BC8-9606-8708511FCABC}"/>
              </a:ext>
            </a:extLst>
          </p:cNvPr>
          <p:cNvSpPr/>
          <p:nvPr userDrawn="1"/>
        </p:nvSpPr>
        <p:spPr>
          <a:xfrm rot="16975718">
            <a:off x="8124575" y="5644279"/>
            <a:ext cx="1684841" cy="1267209"/>
          </a:xfrm>
          <a:prstGeom prst="rect">
            <a:avLst/>
          </a:prstGeom>
          <a:solidFill>
            <a:srgbClr val="FFCD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10" name="Rectangle 9">
            <a:extLst>
              <a:ext uri="{FF2B5EF4-FFF2-40B4-BE49-F238E27FC236}">
                <a16:creationId xmlns:a16="http://schemas.microsoft.com/office/drawing/2014/main" id="{B7E61D59-3A9E-0A17-D1EB-8AED711CD732}"/>
              </a:ext>
            </a:extLst>
          </p:cNvPr>
          <p:cNvSpPr/>
          <p:nvPr userDrawn="1"/>
        </p:nvSpPr>
        <p:spPr>
          <a:xfrm rot="15432913">
            <a:off x="8106910" y="-249261"/>
            <a:ext cx="1769017" cy="1541877"/>
          </a:xfrm>
          <a:prstGeom prst="rect">
            <a:avLst/>
          </a:prstGeom>
          <a:solidFill>
            <a:srgbClr val="B6D5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9" name="Rectangle 8">
            <a:extLst>
              <a:ext uri="{FF2B5EF4-FFF2-40B4-BE49-F238E27FC236}">
                <a16:creationId xmlns:a16="http://schemas.microsoft.com/office/drawing/2014/main" id="{EFA7D912-D5BA-ACA9-410C-6DA816158A87}"/>
              </a:ext>
            </a:extLst>
          </p:cNvPr>
          <p:cNvSpPr/>
          <p:nvPr userDrawn="1"/>
        </p:nvSpPr>
        <p:spPr>
          <a:xfrm rot="21480000">
            <a:off x="196213" y="-329246"/>
            <a:ext cx="8675370" cy="1373836"/>
          </a:xfrm>
          <a:prstGeom prst="rect">
            <a:avLst/>
          </a:prstGeom>
          <a:solidFill>
            <a:srgbClr val="E01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aseline="-25000"/>
          </a:p>
        </p:txBody>
      </p:sp>
      <p:sp>
        <p:nvSpPr>
          <p:cNvPr id="6" name="Rectangle 5"/>
          <p:cNvSpPr/>
          <p:nvPr/>
        </p:nvSpPr>
        <p:spPr>
          <a:xfrm rot="21480000">
            <a:off x="-30787" y="6176490"/>
            <a:ext cx="7420218" cy="935022"/>
          </a:xfrm>
          <a:prstGeom prst="rect">
            <a:avLst/>
          </a:prstGeom>
          <a:solidFill>
            <a:srgbClr val="009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9208B8C-0D38-BADD-C52A-B618677F549B}"/>
              </a:ext>
            </a:extLst>
          </p:cNvPr>
          <p:cNvSpPr/>
          <p:nvPr userDrawn="1"/>
        </p:nvSpPr>
        <p:spPr>
          <a:xfrm rot="174528">
            <a:off x="7292078" y="6112174"/>
            <a:ext cx="2100826" cy="1067600"/>
          </a:xfrm>
          <a:prstGeom prst="rect">
            <a:avLst/>
          </a:prstGeom>
          <a:solidFill>
            <a:srgbClr val="8431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208279" y="1"/>
            <a:ext cx="8651239" cy="949959"/>
          </a:xfrm>
          <a:prstGeom prst="rect">
            <a:avLst/>
          </a:prstGeom>
          <a:noFill/>
        </p:spPr>
        <p:txBody>
          <a:bodyPr vert="horz" lIns="91440" tIns="18000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208280" y="1207819"/>
            <a:ext cx="8651240" cy="48222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3"/>
          </p:nvPr>
        </p:nvSpPr>
        <p:spPr>
          <a:xfrm>
            <a:off x="208278" y="6176963"/>
            <a:ext cx="7015481" cy="681037"/>
          </a:xfrm>
          <a:prstGeom prst="rect">
            <a:avLst/>
          </a:prstGeom>
          <a:noFill/>
        </p:spPr>
        <p:txBody>
          <a:bodyPr lIns="90000" rIns="1980000" anchor="ctr" anchorCtr="0"/>
          <a:lstStyle>
            <a:lvl1pPr>
              <a:defRPr sz="1800" cap="none" baseline="0">
                <a:solidFill>
                  <a:schemeClr val="bg1"/>
                </a:solidFill>
                <a:latin typeface="Roboto Light" panose="02000000000000000000" pitchFamily="2" charset="0"/>
                <a:ea typeface="Roboto Light" panose="02000000000000000000" pitchFamily="2" charset="0"/>
                <a:cs typeface="Segoe UI Light" panose="020B0502040204020203" pitchFamily="34" charset="0"/>
              </a:defRPr>
            </a:lvl1pPr>
          </a:lstStyle>
          <a:p>
            <a:r>
              <a:rPr lang="en-GB"/>
              <a:t>Session title</a:t>
            </a:r>
          </a:p>
        </p:txBody>
      </p:sp>
      <p:pic>
        <p:nvPicPr>
          <p:cNvPr id="8" name="Picture 7" descr="A black and white logo&#10;&#10;Description automatically generated">
            <a:extLst>
              <a:ext uri="{FF2B5EF4-FFF2-40B4-BE49-F238E27FC236}">
                <a16:creationId xmlns:a16="http://schemas.microsoft.com/office/drawing/2014/main" id="{9BC4766C-3788-5143-2BEA-5DF9C6E4ABF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446069" y="6161722"/>
            <a:ext cx="961331" cy="679895"/>
          </a:xfrm>
          <a:prstGeom prst="rect">
            <a:avLst/>
          </a:prstGeom>
        </p:spPr>
      </p:pic>
    </p:spTree>
    <p:extLst>
      <p:ext uri="{BB962C8B-B14F-4D97-AF65-F5344CB8AC3E}">
        <p14:creationId xmlns:p14="http://schemas.microsoft.com/office/powerpoint/2010/main" val="6896177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bg1"/>
          </a:solidFill>
          <a:latin typeface="Roboto" panose="02000000000000000000" pitchFamily="2" charset="0"/>
          <a:ea typeface="Roboto" panose="02000000000000000000" pitchFamily="2" charset="0"/>
          <a:cs typeface="Segoe UI Light" panose="020B05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lumMod val="75000"/>
              <a:lumOff val="25000"/>
            </a:schemeClr>
          </a:solidFill>
          <a:latin typeface="Roboto Light" panose="02000000000000000000" pitchFamily="2" charset="0"/>
          <a:ea typeface="Roboto Light" panose="02000000000000000000" pitchFamily="2" charset="0"/>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lumMod val="75000"/>
              <a:lumOff val="25000"/>
            </a:schemeClr>
          </a:solidFill>
          <a:latin typeface="Roboto Light" panose="02000000000000000000" pitchFamily="2" charset="0"/>
          <a:ea typeface="Roboto Light" panose="02000000000000000000" pitchFamily="2" charset="0"/>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75000"/>
              <a:lumOff val="25000"/>
            </a:schemeClr>
          </a:solidFill>
          <a:latin typeface="Roboto Light" panose="02000000000000000000" pitchFamily="2" charset="0"/>
          <a:ea typeface="Roboto Light" panose="02000000000000000000" pitchFamily="2" charset="0"/>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lumMod val="75000"/>
              <a:lumOff val="25000"/>
            </a:schemeClr>
          </a:solidFill>
          <a:latin typeface="Roboto Light" panose="02000000000000000000" pitchFamily="2" charset="0"/>
          <a:ea typeface="Roboto Light" panose="02000000000000000000" pitchFamily="2" charset="0"/>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lumMod val="75000"/>
              <a:lumOff val="25000"/>
            </a:schemeClr>
          </a:solidFill>
          <a:latin typeface="Roboto Light" panose="02000000000000000000" pitchFamily="2" charset="0"/>
          <a:ea typeface="Roboto Light" panose="02000000000000000000" pitchFamily="2" charset="0"/>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55029A-CE44-8B24-B635-BCC8312BA60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7BAAACC-263C-DD6F-E5F0-9FDB9146655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9155E0E1-E2BE-89B3-88D0-FB0712737968}"/>
              </a:ext>
            </a:extLst>
          </p:cNvPr>
          <p:cNvSpPr/>
          <p:nvPr userDrawn="1"/>
        </p:nvSpPr>
        <p:spPr>
          <a:xfrm rot="174528">
            <a:off x="7292078" y="6112174"/>
            <a:ext cx="2100826" cy="1067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black and white logo&#10;&#10;Description automatically generated">
            <a:extLst>
              <a:ext uri="{FF2B5EF4-FFF2-40B4-BE49-F238E27FC236}">
                <a16:creationId xmlns:a16="http://schemas.microsoft.com/office/drawing/2014/main" id="{ABA47E86-2289-D125-8010-75FB3B91B92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446069" y="6161722"/>
            <a:ext cx="961331" cy="679895"/>
          </a:xfrm>
          <a:prstGeom prst="rect">
            <a:avLst/>
          </a:prstGeom>
        </p:spPr>
      </p:pic>
    </p:spTree>
    <p:extLst>
      <p:ext uri="{BB962C8B-B14F-4D97-AF65-F5344CB8AC3E}">
        <p14:creationId xmlns:p14="http://schemas.microsoft.com/office/powerpoint/2010/main" val="31482704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345F39-5E05-1ABE-FB95-04590FFEF42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4445725-0061-8C96-B55F-E1C28AE1B26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D108459-7F2D-D70D-323A-7D0E8E3392F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BC1665-A0BF-BB48-A1D0-C2FE9A05C730}" type="datetimeFigureOut">
              <a:rPr lang="en-US" smtClean="0"/>
              <a:t>2/2/2026</a:t>
            </a:fld>
            <a:endParaRPr lang="en-US"/>
          </a:p>
        </p:txBody>
      </p:sp>
      <p:sp>
        <p:nvSpPr>
          <p:cNvPr id="5" name="Footer Placeholder 4">
            <a:extLst>
              <a:ext uri="{FF2B5EF4-FFF2-40B4-BE49-F238E27FC236}">
                <a16:creationId xmlns:a16="http://schemas.microsoft.com/office/drawing/2014/main" id="{0E22D577-3930-5AA2-60F3-9F4251A76CD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55D321-3C9F-D4B2-CC34-C31F777CFED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830A73-CDB0-4444-9083-4ABB05B1A00F}" type="slidenum">
              <a:rPr lang="en-US" smtClean="0"/>
              <a:t>‹#›</a:t>
            </a:fld>
            <a:endParaRPr lang="en-US"/>
          </a:p>
        </p:txBody>
      </p:sp>
    </p:spTree>
    <p:extLst>
      <p:ext uri="{BB962C8B-B14F-4D97-AF65-F5344CB8AC3E}">
        <p14:creationId xmlns:p14="http://schemas.microsoft.com/office/powerpoint/2010/main" val="40424132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lselife@lse.ac.uk"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404A64-EC75-673D-E0E9-0AE851CAA723}"/>
              </a:ext>
            </a:extLst>
          </p:cNvPr>
          <p:cNvSpPr>
            <a:spLocks noGrp="1"/>
          </p:cNvSpPr>
          <p:nvPr>
            <p:ph type="ctrTitle"/>
          </p:nvPr>
        </p:nvSpPr>
        <p:spPr/>
        <p:txBody>
          <a:bodyPr>
            <a:normAutofit/>
          </a:bodyPr>
          <a:lstStyle/>
          <a:p>
            <a:r>
              <a:rPr lang="en-GB" sz="4300"/>
              <a:t>How can I take advantage of what LSE offers</a:t>
            </a:r>
          </a:p>
        </p:txBody>
      </p:sp>
      <p:sp>
        <p:nvSpPr>
          <p:cNvPr id="5" name="Text Placeholder 4">
            <a:extLst>
              <a:ext uri="{FF2B5EF4-FFF2-40B4-BE49-F238E27FC236}">
                <a16:creationId xmlns:a16="http://schemas.microsoft.com/office/drawing/2014/main" id="{DB0F7282-8C67-C100-0709-DB376FABEA5D}"/>
              </a:ext>
            </a:extLst>
          </p:cNvPr>
          <p:cNvSpPr>
            <a:spLocks noGrp="1"/>
          </p:cNvSpPr>
          <p:nvPr>
            <p:ph type="body" sz="quarter" idx="15"/>
          </p:nvPr>
        </p:nvSpPr>
        <p:spPr>
          <a:xfrm>
            <a:off x="1689904" y="2400854"/>
            <a:ext cx="7454096" cy="1542866"/>
          </a:xfrm>
        </p:spPr>
        <p:txBody>
          <a:bodyPr/>
          <a:lstStyle/>
          <a:p>
            <a:r>
              <a:rPr lang="en-GB" sz="3600"/>
              <a:t>outside my degree programme?</a:t>
            </a:r>
          </a:p>
        </p:txBody>
      </p:sp>
      <p:sp>
        <p:nvSpPr>
          <p:cNvPr id="6" name="Text Placeholder 5">
            <a:extLst>
              <a:ext uri="{FF2B5EF4-FFF2-40B4-BE49-F238E27FC236}">
                <a16:creationId xmlns:a16="http://schemas.microsoft.com/office/drawing/2014/main" id="{61F195A8-0E86-7D00-1024-E59E854FE34C}"/>
              </a:ext>
            </a:extLst>
          </p:cNvPr>
          <p:cNvSpPr>
            <a:spLocks noGrp="1"/>
          </p:cNvSpPr>
          <p:nvPr>
            <p:ph type="body" sz="quarter" idx="17"/>
          </p:nvPr>
        </p:nvSpPr>
        <p:spPr/>
        <p:txBody>
          <a:bodyPr/>
          <a:lstStyle/>
          <a:p>
            <a:endParaRPr lang="en-GB"/>
          </a:p>
        </p:txBody>
      </p:sp>
    </p:spTree>
    <p:extLst>
      <p:ext uri="{BB962C8B-B14F-4D97-AF65-F5344CB8AC3E}">
        <p14:creationId xmlns:p14="http://schemas.microsoft.com/office/powerpoint/2010/main" val="3747986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5292E-7AC0-AE7A-3B7C-0AB412282607}"/>
            </a:ext>
          </a:extLst>
        </p:cNvPr>
        <p:cNvGrpSpPr/>
        <p:nvPr/>
      </p:nvGrpSpPr>
      <p:grpSpPr>
        <a:xfrm>
          <a:off x="0" y="0"/>
          <a:ext cx="0" cy="0"/>
          <a:chOff x="0" y="0"/>
          <a:chExt cx="0" cy="0"/>
        </a:xfrm>
      </p:grpSpPr>
      <p:pic>
        <p:nvPicPr>
          <p:cNvPr id="4" name="Content Placeholder 3" descr="A screenshot of a computer&#10;&#10;AI-generated content may be incorrect.">
            <a:extLst>
              <a:ext uri="{FF2B5EF4-FFF2-40B4-BE49-F238E27FC236}">
                <a16:creationId xmlns:a16="http://schemas.microsoft.com/office/drawing/2014/main" id="{51E0737C-8241-B538-2725-E40BCD856E22}"/>
              </a:ext>
            </a:extLst>
          </p:cNvPr>
          <p:cNvPicPr>
            <a:picLocks noGrp="1" noChangeAspect="1"/>
          </p:cNvPicPr>
          <p:nvPr>
            <p:ph idx="1"/>
          </p:nvPr>
        </p:nvPicPr>
        <p:blipFill>
          <a:blip r:embed="rId3"/>
          <a:srcRect r="-177" b="14410"/>
          <a:stretch>
            <a:fillRect/>
          </a:stretch>
        </p:blipFill>
        <p:spPr>
          <a:xfrm>
            <a:off x="654785" y="493129"/>
            <a:ext cx="8041230" cy="5557789"/>
          </a:xfrm>
          <a:prstGeom prst="rect">
            <a:avLst/>
          </a:prstGeom>
        </p:spPr>
      </p:pic>
    </p:spTree>
    <p:extLst>
      <p:ext uri="{BB962C8B-B14F-4D97-AF65-F5344CB8AC3E}">
        <p14:creationId xmlns:p14="http://schemas.microsoft.com/office/powerpoint/2010/main" val="2970776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7CB8F-28BE-8B68-D26D-17537BF84E80}"/>
            </a:ext>
          </a:extLst>
        </p:cNvPr>
        <p:cNvGrpSpPr/>
        <p:nvPr/>
      </p:nvGrpSpPr>
      <p:grpSpPr>
        <a:xfrm>
          <a:off x="0" y="0"/>
          <a:ext cx="0" cy="0"/>
          <a:chOff x="0" y="0"/>
          <a:chExt cx="0" cy="0"/>
        </a:xfrm>
      </p:grpSpPr>
      <p:pic>
        <p:nvPicPr>
          <p:cNvPr id="4" name="Content Placeholder 3" descr="A screenshot of a computer&#10;&#10;AI-generated content may be incorrect.">
            <a:extLst>
              <a:ext uri="{FF2B5EF4-FFF2-40B4-BE49-F238E27FC236}">
                <a16:creationId xmlns:a16="http://schemas.microsoft.com/office/drawing/2014/main" id="{2FDEDEE0-AC62-D584-08F4-CFB0E1CEA958}"/>
              </a:ext>
            </a:extLst>
          </p:cNvPr>
          <p:cNvPicPr>
            <a:picLocks noGrp="1" noChangeAspect="1"/>
          </p:cNvPicPr>
          <p:nvPr>
            <p:ph idx="1"/>
          </p:nvPr>
        </p:nvPicPr>
        <p:blipFill>
          <a:blip r:embed="rId3"/>
          <a:srcRect r="-177" b="14410"/>
          <a:stretch>
            <a:fillRect/>
          </a:stretch>
        </p:blipFill>
        <p:spPr>
          <a:xfrm>
            <a:off x="654785" y="493129"/>
            <a:ext cx="8041230" cy="5557789"/>
          </a:xfrm>
          <a:prstGeom prst="rect">
            <a:avLst/>
          </a:prstGeom>
        </p:spPr>
      </p:pic>
      <p:sp>
        <p:nvSpPr>
          <p:cNvPr id="7" name="Rectangle 6">
            <a:extLst>
              <a:ext uri="{FF2B5EF4-FFF2-40B4-BE49-F238E27FC236}">
                <a16:creationId xmlns:a16="http://schemas.microsoft.com/office/drawing/2014/main" id="{6242F860-7E7D-81C7-E1AE-290592D9C77E}"/>
              </a:ext>
            </a:extLst>
          </p:cNvPr>
          <p:cNvSpPr/>
          <p:nvPr/>
        </p:nvSpPr>
        <p:spPr>
          <a:xfrm>
            <a:off x="2996024" y="2858397"/>
            <a:ext cx="2932504" cy="190559"/>
          </a:xfrm>
          <a:prstGeom prst="rect">
            <a:avLst/>
          </a:prstGeom>
          <a:noFill/>
          <a:ln w="28575">
            <a:solidFill>
              <a:srgbClr val="FFCD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3" name="Arrow: Down 2">
            <a:extLst>
              <a:ext uri="{FF2B5EF4-FFF2-40B4-BE49-F238E27FC236}">
                <a16:creationId xmlns:a16="http://schemas.microsoft.com/office/drawing/2014/main" id="{5EA50B85-A32D-CFFE-7524-26A5631C3825}"/>
              </a:ext>
            </a:extLst>
          </p:cNvPr>
          <p:cNvSpPr/>
          <p:nvPr/>
        </p:nvSpPr>
        <p:spPr>
          <a:xfrm>
            <a:off x="3608853" y="2459371"/>
            <a:ext cx="286052" cy="38140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7188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C58E2-DB81-9A94-F348-7252A398E042}"/>
            </a:ext>
          </a:extLst>
        </p:cNvPr>
        <p:cNvGrpSpPr/>
        <p:nvPr/>
      </p:nvGrpSpPr>
      <p:grpSpPr>
        <a:xfrm>
          <a:off x="0" y="0"/>
          <a:ext cx="0" cy="0"/>
          <a:chOff x="0" y="0"/>
          <a:chExt cx="0" cy="0"/>
        </a:xfrm>
      </p:grpSpPr>
      <p:pic>
        <p:nvPicPr>
          <p:cNvPr id="4" name="Content Placeholder 3" descr="A screenshot of a computer&#10;&#10;AI-generated content may be incorrect.">
            <a:extLst>
              <a:ext uri="{FF2B5EF4-FFF2-40B4-BE49-F238E27FC236}">
                <a16:creationId xmlns:a16="http://schemas.microsoft.com/office/drawing/2014/main" id="{E6C95EFA-9823-B64A-532F-AAF51FCF9B03}"/>
              </a:ext>
            </a:extLst>
          </p:cNvPr>
          <p:cNvPicPr>
            <a:picLocks noGrp="1" noChangeAspect="1"/>
          </p:cNvPicPr>
          <p:nvPr>
            <p:ph idx="1"/>
          </p:nvPr>
        </p:nvPicPr>
        <p:blipFill>
          <a:blip r:embed="rId3"/>
          <a:srcRect r="-177" b="14410"/>
          <a:stretch>
            <a:fillRect/>
          </a:stretch>
        </p:blipFill>
        <p:spPr>
          <a:xfrm>
            <a:off x="654785" y="493129"/>
            <a:ext cx="8041230" cy="5557789"/>
          </a:xfrm>
          <a:prstGeom prst="rect">
            <a:avLst/>
          </a:prstGeom>
        </p:spPr>
      </p:pic>
      <p:sp>
        <p:nvSpPr>
          <p:cNvPr id="3" name="Arrow: Down 2">
            <a:extLst>
              <a:ext uri="{FF2B5EF4-FFF2-40B4-BE49-F238E27FC236}">
                <a16:creationId xmlns:a16="http://schemas.microsoft.com/office/drawing/2014/main" id="{5206946A-E3F6-A983-30B6-F877FD0DB9FE}"/>
              </a:ext>
            </a:extLst>
          </p:cNvPr>
          <p:cNvSpPr/>
          <p:nvPr/>
        </p:nvSpPr>
        <p:spPr>
          <a:xfrm>
            <a:off x="3608853" y="2459371"/>
            <a:ext cx="286052" cy="38140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Down 4">
            <a:extLst>
              <a:ext uri="{FF2B5EF4-FFF2-40B4-BE49-F238E27FC236}">
                <a16:creationId xmlns:a16="http://schemas.microsoft.com/office/drawing/2014/main" id="{B1923C4C-2F3C-227B-7C51-5559C00304CF}"/>
              </a:ext>
            </a:extLst>
          </p:cNvPr>
          <p:cNvSpPr/>
          <p:nvPr/>
        </p:nvSpPr>
        <p:spPr>
          <a:xfrm>
            <a:off x="6393223" y="2459370"/>
            <a:ext cx="286052" cy="38140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51532F3-656B-14BA-BCF3-D1962DAE9A5C}"/>
              </a:ext>
            </a:extLst>
          </p:cNvPr>
          <p:cNvSpPr/>
          <p:nvPr/>
        </p:nvSpPr>
        <p:spPr>
          <a:xfrm>
            <a:off x="2996024" y="2858397"/>
            <a:ext cx="2932504" cy="190559"/>
          </a:xfrm>
          <a:prstGeom prst="rect">
            <a:avLst/>
          </a:prstGeom>
          <a:noFill/>
          <a:ln w="28575">
            <a:solidFill>
              <a:srgbClr val="FFCD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10" name="Rectangle 9">
            <a:extLst>
              <a:ext uri="{FF2B5EF4-FFF2-40B4-BE49-F238E27FC236}">
                <a16:creationId xmlns:a16="http://schemas.microsoft.com/office/drawing/2014/main" id="{B7E1530D-1DC3-048D-9A34-8E43654C0208}"/>
              </a:ext>
            </a:extLst>
          </p:cNvPr>
          <p:cNvSpPr/>
          <p:nvPr/>
        </p:nvSpPr>
        <p:spPr>
          <a:xfrm>
            <a:off x="5921960" y="2848285"/>
            <a:ext cx="1524068" cy="201393"/>
          </a:xfrm>
          <a:prstGeom prst="rect">
            <a:avLst/>
          </a:prstGeom>
          <a:noFill/>
          <a:ln w="28575">
            <a:solidFill>
              <a:srgbClr val="FFCD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14238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2946B-DCB4-D60A-06B5-B823BBAAA834}"/>
            </a:ext>
          </a:extLst>
        </p:cNvPr>
        <p:cNvGrpSpPr/>
        <p:nvPr/>
      </p:nvGrpSpPr>
      <p:grpSpPr>
        <a:xfrm>
          <a:off x="0" y="0"/>
          <a:ext cx="0" cy="0"/>
          <a:chOff x="0" y="0"/>
          <a:chExt cx="0" cy="0"/>
        </a:xfrm>
      </p:grpSpPr>
      <p:pic>
        <p:nvPicPr>
          <p:cNvPr id="4" name="Content Placeholder 3" descr="A screenshot of a computer&#10;&#10;AI-generated content may be incorrect.">
            <a:extLst>
              <a:ext uri="{FF2B5EF4-FFF2-40B4-BE49-F238E27FC236}">
                <a16:creationId xmlns:a16="http://schemas.microsoft.com/office/drawing/2014/main" id="{77E10609-CD63-985D-F1BE-B5A5FA478C28}"/>
              </a:ext>
            </a:extLst>
          </p:cNvPr>
          <p:cNvPicPr>
            <a:picLocks noGrp="1" noChangeAspect="1"/>
          </p:cNvPicPr>
          <p:nvPr>
            <p:ph idx="1"/>
          </p:nvPr>
        </p:nvPicPr>
        <p:blipFill>
          <a:blip r:embed="rId3"/>
          <a:srcRect r="-177" b="14410"/>
          <a:stretch>
            <a:fillRect/>
          </a:stretch>
        </p:blipFill>
        <p:spPr>
          <a:xfrm>
            <a:off x="654785" y="493129"/>
            <a:ext cx="8041230" cy="5557789"/>
          </a:xfrm>
          <a:prstGeom prst="rect">
            <a:avLst/>
          </a:prstGeom>
        </p:spPr>
      </p:pic>
      <p:sp>
        <p:nvSpPr>
          <p:cNvPr id="3" name="Arrow: Down 2">
            <a:extLst>
              <a:ext uri="{FF2B5EF4-FFF2-40B4-BE49-F238E27FC236}">
                <a16:creationId xmlns:a16="http://schemas.microsoft.com/office/drawing/2014/main" id="{1DDCA361-5C79-6E54-6BC2-C0CE9B0B5775}"/>
              </a:ext>
            </a:extLst>
          </p:cNvPr>
          <p:cNvSpPr/>
          <p:nvPr/>
        </p:nvSpPr>
        <p:spPr>
          <a:xfrm>
            <a:off x="2135412" y="1776822"/>
            <a:ext cx="286052" cy="38140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5E6BD2D-B7A0-F111-7347-296F914756E7}"/>
              </a:ext>
            </a:extLst>
          </p:cNvPr>
          <p:cNvSpPr/>
          <p:nvPr/>
        </p:nvSpPr>
        <p:spPr>
          <a:xfrm>
            <a:off x="1771768" y="2197516"/>
            <a:ext cx="1155708" cy="2682405"/>
          </a:xfrm>
          <a:prstGeom prst="rect">
            <a:avLst/>
          </a:prstGeom>
          <a:noFill/>
          <a:ln w="28575">
            <a:solidFill>
              <a:srgbClr val="FFCD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437022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5AA04-643D-D9E5-AB7A-4049ACF2F999}"/>
            </a:ext>
          </a:extLst>
        </p:cNvPr>
        <p:cNvGrpSpPr/>
        <p:nvPr/>
      </p:nvGrpSpPr>
      <p:grpSpPr>
        <a:xfrm>
          <a:off x="0" y="0"/>
          <a:ext cx="0" cy="0"/>
          <a:chOff x="0" y="0"/>
          <a:chExt cx="0" cy="0"/>
        </a:xfrm>
      </p:grpSpPr>
      <p:pic>
        <p:nvPicPr>
          <p:cNvPr id="6" name="Content Placeholder 3" descr="A screenshot of a computer&#10;&#10;AI-generated content may be incorrect.">
            <a:extLst>
              <a:ext uri="{FF2B5EF4-FFF2-40B4-BE49-F238E27FC236}">
                <a16:creationId xmlns:a16="http://schemas.microsoft.com/office/drawing/2014/main" id="{323C9034-35E7-FF8F-A425-F5219E2105DC}"/>
              </a:ext>
            </a:extLst>
          </p:cNvPr>
          <p:cNvPicPr>
            <a:picLocks noGrp="1" noChangeAspect="1"/>
          </p:cNvPicPr>
          <p:nvPr>
            <p:ph idx="1"/>
          </p:nvPr>
        </p:nvPicPr>
        <p:blipFill>
          <a:blip r:embed="rId3"/>
          <a:srcRect l="-176" t="14822" r="52548" b="27140"/>
          <a:stretch>
            <a:fillRect/>
          </a:stretch>
        </p:blipFill>
        <p:spPr>
          <a:xfrm>
            <a:off x="953459" y="385885"/>
            <a:ext cx="5795137" cy="5923884"/>
          </a:xfrm>
          <a:prstGeom prst="rect">
            <a:avLst/>
          </a:prstGeom>
        </p:spPr>
      </p:pic>
    </p:spTree>
    <p:extLst>
      <p:ext uri="{BB962C8B-B14F-4D97-AF65-F5344CB8AC3E}">
        <p14:creationId xmlns:p14="http://schemas.microsoft.com/office/powerpoint/2010/main" val="3762600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AI-generated content may be incorrect.">
            <a:extLst>
              <a:ext uri="{FF2B5EF4-FFF2-40B4-BE49-F238E27FC236}">
                <a16:creationId xmlns:a16="http://schemas.microsoft.com/office/drawing/2014/main" id="{43D4A9A7-E268-61E4-71A3-00A5A6352109}"/>
              </a:ext>
            </a:extLst>
          </p:cNvPr>
          <p:cNvPicPr>
            <a:picLocks noGrp="1" noChangeAspect="1"/>
          </p:cNvPicPr>
          <p:nvPr>
            <p:ph idx="1"/>
          </p:nvPr>
        </p:nvPicPr>
        <p:blipFill>
          <a:blip r:embed="rId3"/>
          <a:stretch>
            <a:fillRect/>
          </a:stretch>
        </p:blipFill>
        <p:spPr>
          <a:xfrm>
            <a:off x="1541476" y="381603"/>
            <a:ext cx="6061050" cy="5654116"/>
          </a:xfrm>
          <a:prstGeom prst="rect">
            <a:avLst/>
          </a:prstGeom>
        </p:spPr>
      </p:pic>
    </p:spTree>
    <p:extLst>
      <p:ext uri="{BB962C8B-B14F-4D97-AF65-F5344CB8AC3E}">
        <p14:creationId xmlns:p14="http://schemas.microsoft.com/office/powerpoint/2010/main" val="3587056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D4B80-7852-6E2B-4F73-1EC0ABA01A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BB148-F619-A44C-E27D-7DE157AF57B0}"/>
              </a:ext>
            </a:extLst>
          </p:cNvPr>
          <p:cNvSpPr>
            <a:spLocks noGrp="1"/>
          </p:cNvSpPr>
          <p:nvPr>
            <p:ph type="title"/>
          </p:nvPr>
        </p:nvSpPr>
        <p:spPr>
          <a:xfrm>
            <a:off x="228600" y="160826"/>
            <a:ext cx="8637270" cy="1055076"/>
          </a:xfrm>
        </p:spPr>
        <p:txBody>
          <a:bodyPr/>
          <a:lstStyle/>
          <a:p>
            <a:r>
              <a:rPr lang="en-GB">
                <a:latin typeface="Roboto"/>
                <a:ea typeface="Roboto"/>
                <a:cs typeface="Segoe UI Light"/>
              </a:rPr>
              <a:t>LSE LIFE space</a:t>
            </a:r>
            <a:endParaRPr lang="en-GB"/>
          </a:p>
        </p:txBody>
      </p:sp>
      <p:pic>
        <p:nvPicPr>
          <p:cNvPr id="5" name="Content Placeholder 4" descr="A group of people sitting at a table with laptops&#10;&#10;AI-generated content may be incorrect.">
            <a:extLst>
              <a:ext uri="{FF2B5EF4-FFF2-40B4-BE49-F238E27FC236}">
                <a16:creationId xmlns:a16="http://schemas.microsoft.com/office/drawing/2014/main" id="{E2F598D0-D21E-0029-0015-38DB1A2AC5DC}"/>
              </a:ext>
            </a:extLst>
          </p:cNvPr>
          <p:cNvPicPr>
            <a:picLocks noGrp="1" noChangeAspect="1"/>
          </p:cNvPicPr>
          <p:nvPr>
            <p:ph idx="1"/>
          </p:nvPr>
        </p:nvPicPr>
        <p:blipFill>
          <a:blip r:embed="rId3"/>
          <a:stretch>
            <a:fillRect/>
          </a:stretch>
        </p:blipFill>
        <p:spPr>
          <a:xfrm>
            <a:off x="1112492" y="1326553"/>
            <a:ext cx="6800563" cy="4533689"/>
          </a:xfrm>
          <a:prstGeom prst="rect">
            <a:avLst/>
          </a:prstGeom>
        </p:spPr>
      </p:pic>
    </p:spTree>
    <p:extLst>
      <p:ext uri="{BB962C8B-B14F-4D97-AF65-F5344CB8AC3E}">
        <p14:creationId xmlns:p14="http://schemas.microsoft.com/office/powerpoint/2010/main" val="4075365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3D246-E7DC-28AE-B51B-15B864329FA7}"/>
            </a:ext>
          </a:extLst>
        </p:cNvPr>
        <p:cNvGrpSpPr/>
        <p:nvPr/>
      </p:nvGrpSpPr>
      <p:grpSpPr>
        <a:xfrm>
          <a:off x="0" y="0"/>
          <a:ext cx="0" cy="0"/>
          <a:chOff x="0" y="0"/>
          <a:chExt cx="0" cy="0"/>
        </a:xfrm>
      </p:grpSpPr>
      <p:pic>
        <p:nvPicPr>
          <p:cNvPr id="3" name="Content Placeholder 2" descr="A group of people sitting at tables in a classroom&#10;&#10;AI-generated content may be incorrect.">
            <a:extLst>
              <a:ext uri="{FF2B5EF4-FFF2-40B4-BE49-F238E27FC236}">
                <a16:creationId xmlns:a16="http://schemas.microsoft.com/office/drawing/2014/main" id="{273B98E6-8ECF-C790-A0D6-1E8F6B078E3D}"/>
              </a:ext>
            </a:extLst>
          </p:cNvPr>
          <p:cNvPicPr>
            <a:picLocks noGrp="1" noChangeAspect="1"/>
          </p:cNvPicPr>
          <p:nvPr>
            <p:ph idx="1"/>
          </p:nvPr>
        </p:nvPicPr>
        <p:blipFill>
          <a:blip r:embed="rId3"/>
          <a:stretch>
            <a:fillRect/>
          </a:stretch>
        </p:blipFill>
        <p:spPr>
          <a:xfrm>
            <a:off x="1197310" y="1360300"/>
            <a:ext cx="6699849" cy="4538010"/>
          </a:xfrm>
          <a:prstGeom prst="rect">
            <a:avLst/>
          </a:prstGeom>
        </p:spPr>
      </p:pic>
    </p:spTree>
    <p:extLst>
      <p:ext uri="{BB962C8B-B14F-4D97-AF65-F5344CB8AC3E}">
        <p14:creationId xmlns:p14="http://schemas.microsoft.com/office/powerpoint/2010/main" val="1344632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F5AD6-67AB-C8A4-F1DC-87C76A2B6E3F}"/>
            </a:ext>
          </a:extLst>
        </p:cNvPr>
        <p:cNvGrpSpPr/>
        <p:nvPr/>
      </p:nvGrpSpPr>
      <p:grpSpPr>
        <a:xfrm>
          <a:off x="0" y="0"/>
          <a:ext cx="0" cy="0"/>
          <a:chOff x="0" y="0"/>
          <a:chExt cx="0" cy="0"/>
        </a:xfrm>
      </p:grpSpPr>
      <p:pic>
        <p:nvPicPr>
          <p:cNvPr id="6" name="Content Placeholder 5" descr="A group of people at a convention&#10;&#10;AI-generated content may be incorrect.">
            <a:extLst>
              <a:ext uri="{FF2B5EF4-FFF2-40B4-BE49-F238E27FC236}">
                <a16:creationId xmlns:a16="http://schemas.microsoft.com/office/drawing/2014/main" id="{F9D82EAC-C2C4-87C3-E854-0044A11CBE27}"/>
              </a:ext>
            </a:extLst>
          </p:cNvPr>
          <p:cNvPicPr>
            <a:picLocks noGrp="1" noChangeAspect="1"/>
          </p:cNvPicPr>
          <p:nvPr>
            <p:ph idx="1"/>
          </p:nvPr>
        </p:nvPicPr>
        <p:blipFill>
          <a:blip r:embed="rId3"/>
          <a:stretch>
            <a:fillRect/>
          </a:stretch>
        </p:blipFill>
        <p:spPr>
          <a:xfrm>
            <a:off x="820297" y="1318061"/>
            <a:ext cx="6879667" cy="4586444"/>
          </a:xfrm>
          <a:prstGeom prst="rect">
            <a:avLst/>
          </a:prstGeom>
        </p:spPr>
      </p:pic>
      <p:sp>
        <p:nvSpPr>
          <p:cNvPr id="4" name="Title 3">
            <a:extLst>
              <a:ext uri="{FF2B5EF4-FFF2-40B4-BE49-F238E27FC236}">
                <a16:creationId xmlns:a16="http://schemas.microsoft.com/office/drawing/2014/main" id="{AA437AED-241D-FDFC-E5D2-1C4E72FEC4A3}"/>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776215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D33D7-E5E1-B7EF-5ACD-A9FCC9D74F7C}"/>
            </a:ext>
          </a:extLst>
        </p:cNvPr>
        <p:cNvGrpSpPr/>
        <p:nvPr/>
      </p:nvGrpSpPr>
      <p:grpSpPr>
        <a:xfrm>
          <a:off x="0" y="0"/>
          <a:ext cx="0" cy="0"/>
          <a:chOff x="0" y="0"/>
          <a:chExt cx="0" cy="0"/>
        </a:xfrm>
      </p:grpSpPr>
      <p:pic>
        <p:nvPicPr>
          <p:cNvPr id="6" name="Content Placeholder 5" descr="A person walking in a library&#10;&#10;AI-generated content may be incorrect.">
            <a:extLst>
              <a:ext uri="{FF2B5EF4-FFF2-40B4-BE49-F238E27FC236}">
                <a16:creationId xmlns:a16="http://schemas.microsoft.com/office/drawing/2014/main" id="{2578B5F1-62E6-B1B9-84AF-94DE19088B36}"/>
              </a:ext>
            </a:extLst>
          </p:cNvPr>
          <p:cNvPicPr>
            <a:picLocks noGrp="1" noChangeAspect="1"/>
          </p:cNvPicPr>
          <p:nvPr>
            <p:ph idx="1"/>
          </p:nvPr>
        </p:nvPicPr>
        <p:blipFill>
          <a:blip r:embed="rId3"/>
          <a:stretch>
            <a:fillRect/>
          </a:stretch>
        </p:blipFill>
        <p:spPr>
          <a:xfrm>
            <a:off x="824592" y="1318061"/>
            <a:ext cx="6871077" cy="4586444"/>
          </a:xfrm>
          <a:prstGeom prst="rect">
            <a:avLst/>
          </a:prstGeom>
        </p:spPr>
      </p:pic>
      <p:sp>
        <p:nvSpPr>
          <p:cNvPr id="4" name="Title 3">
            <a:extLst>
              <a:ext uri="{FF2B5EF4-FFF2-40B4-BE49-F238E27FC236}">
                <a16:creationId xmlns:a16="http://schemas.microsoft.com/office/drawing/2014/main" id="{E477EEAB-C725-22A6-99E1-DD6D2C2A7BCC}"/>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460143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0F083-009E-6E06-F960-E04CCD5D5C99}"/>
              </a:ext>
            </a:extLst>
          </p:cNvPr>
          <p:cNvSpPr>
            <a:spLocks noGrp="1"/>
          </p:cNvSpPr>
          <p:nvPr>
            <p:ph type="title"/>
          </p:nvPr>
        </p:nvSpPr>
        <p:spPr/>
        <p:txBody>
          <a:bodyPr/>
          <a:lstStyle/>
          <a:p>
            <a:endParaRPr lang="en-GB"/>
          </a:p>
        </p:txBody>
      </p:sp>
      <p:sp>
        <p:nvSpPr>
          <p:cNvPr id="4" name="Rectangle 2">
            <a:extLst>
              <a:ext uri="{FF2B5EF4-FFF2-40B4-BE49-F238E27FC236}">
                <a16:creationId xmlns:a16="http://schemas.microsoft.com/office/drawing/2014/main" id="{12EBDAA9-FF68-BFC6-3CEC-891CF667F918}"/>
              </a:ext>
            </a:extLst>
          </p:cNvPr>
          <p:cNvSpPr>
            <a:spLocks noGrp="1" noChangeArrowheads="1"/>
          </p:cNvSpPr>
          <p:nvPr>
            <p:ph idx="1"/>
          </p:nvPr>
        </p:nvSpPr>
        <p:spPr/>
        <p:txBody>
          <a:bodyPr>
            <a:normAutofit/>
          </a:bodyPr>
          <a:lstStyle/>
          <a:p>
            <a:pPr algn="ctr" eaLnBrk="1" hangingPunct="1"/>
            <a:endParaRPr lang="en-GB" altLang="en-US" sz="4000">
              <a:latin typeface="Calibri" panose="020F0502020204030204" pitchFamily="34" charset="0"/>
              <a:cs typeface="Calibri" panose="020F0502020204030204" pitchFamily="34" charset="0"/>
            </a:endParaRPr>
          </a:p>
          <a:p>
            <a:pPr algn="ctr" eaLnBrk="1" hangingPunct="1"/>
            <a:endParaRPr lang="en-GB" altLang="en-US" sz="4000">
              <a:latin typeface="Calibri" panose="020F0502020204030204" pitchFamily="34" charset="0"/>
              <a:cs typeface="Calibri" panose="020F0502020204030204" pitchFamily="34" charset="0"/>
            </a:endParaRPr>
          </a:p>
          <a:p>
            <a:pPr algn="ctr" eaLnBrk="1" hangingPunct="1"/>
            <a:r>
              <a:rPr lang="en-GB" altLang="en-US" sz="4000">
                <a:latin typeface="Calibri" panose="020F0502020204030204" pitchFamily="34" charset="0"/>
                <a:ea typeface="Roboto" panose="02000000000000000000" pitchFamily="2" charset="0"/>
                <a:cs typeface="Calibri" panose="020F0502020204030204" pitchFamily="34" charset="0"/>
              </a:rPr>
              <a:t>What do you mean by</a:t>
            </a:r>
            <a:br>
              <a:rPr lang="en-GB" altLang="en-US" sz="4000">
                <a:latin typeface="Calibri" panose="020F0502020204030204" pitchFamily="34" charset="0"/>
                <a:ea typeface="Roboto" panose="02000000000000000000" pitchFamily="2" charset="0"/>
                <a:cs typeface="Calibri" panose="020F0502020204030204" pitchFamily="34" charset="0"/>
              </a:rPr>
            </a:br>
            <a:r>
              <a:rPr lang="en-GB" altLang="en-US" sz="4000">
                <a:latin typeface="Calibri" panose="020F0502020204030204" pitchFamily="34" charset="0"/>
                <a:ea typeface="Roboto" panose="02000000000000000000" pitchFamily="2" charset="0"/>
                <a:cs typeface="Calibri" panose="020F0502020204030204" pitchFamily="34" charset="0"/>
              </a:rPr>
              <a:t> “outside my degree programme”?</a:t>
            </a:r>
            <a:endParaRPr lang="en-US" altLang="en-US" sz="4000">
              <a:latin typeface="Calibri" panose="020F0502020204030204" pitchFamily="34" charset="0"/>
              <a:ea typeface="Roboto" panose="02000000000000000000" pitchFamily="2" charset="0"/>
              <a:cs typeface="Calibri" panose="020F0502020204030204" pitchFamily="34" charset="0"/>
            </a:endParaRPr>
          </a:p>
        </p:txBody>
      </p:sp>
      <p:sp>
        <p:nvSpPr>
          <p:cNvPr id="3" name="TextBox 2">
            <a:extLst>
              <a:ext uri="{FF2B5EF4-FFF2-40B4-BE49-F238E27FC236}">
                <a16:creationId xmlns:a16="http://schemas.microsoft.com/office/drawing/2014/main" id="{2520088B-94C5-9888-FCE4-8C590CE9794B}"/>
              </a:ext>
            </a:extLst>
          </p:cNvPr>
          <p:cNvSpPr txBox="1"/>
          <p:nvPr/>
        </p:nvSpPr>
        <p:spPr>
          <a:xfrm>
            <a:off x="5545015" y="6236677"/>
            <a:ext cx="0" cy="0"/>
          </a:xfrm>
          <a:prstGeom prst="rect">
            <a:avLst/>
          </a:prstGeom>
          <a:noFill/>
        </p:spPr>
        <p:txBody>
          <a:bodyPr wrap="none" rtlCol="0">
            <a:noAutofit/>
          </a:bodyPr>
          <a:lstStyle/>
          <a:p>
            <a:pPr algn="l"/>
            <a:endParaRPr lang="en-US" sz="2400" dirty="0">
              <a:latin typeface="Roboto Light" panose="02000000000000000000" pitchFamily="2" charset="0"/>
              <a:ea typeface="Roboto Light" panose="02000000000000000000" pitchFamily="2" charset="0"/>
            </a:endParaRPr>
          </a:p>
        </p:txBody>
      </p:sp>
      <p:sp>
        <p:nvSpPr>
          <p:cNvPr id="5" name="TextBox 4">
            <a:extLst>
              <a:ext uri="{FF2B5EF4-FFF2-40B4-BE49-F238E27FC236}">
                <a16:creationId xmlns:a16="http://schemas.microsoft.com/office/drawing/2014/main" id="{D3023FA0-E13D-B322-50F3-F022EAE24E3B}"/>
              </a:ext>
            </a:extLst>
          </p:cNvPr>
          <p:cNvSpPr txBox="1"/>
          <p:nvPr/>
        </p:nvSpPr>
        <p:spPr>
          <a:xfrm>
            <a:off x="5451231" y="6435969"/>
            <a:ext cx="0" cy="0"/>
          </a:xfrm>
          <a:prstGeom prst="rect">
            <a:avLst/>
          </a:prstGeom>
          <a:noFill/>
        </p:spPr>
        <p:txBody>
          <a:bodyPr wrap="none" rtlCol="0">
            <a:noAutofit/>
          </a:bodyPr>
          <a:lstStyle/>
          <a:p>
            <a:pPr algn="l"/>
            <a:endParaRPr lang="en-US" sz="24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128801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4ED06-BD85-A10F-D7B1-609253CFC75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4B22DE6-7AAD-34E2-BF59-B56B68488A8B}"/>
              </a:ext>
            </a:extLst>
          </p:cNvPr>
          <p:cNvSpPr>
            <a:spLocks noGrp="1" noChangeArrowheads="1"/>
          </p:cNvSpPr>
          <p:nvPr>
            <p:ph idx="1"/>
          </p:nvPr>
        </p:nvSpPr>
        <p:spPr>
          <a:xfrm>
            <a:off x="489932" y="1263106"/>
            <a:ext cx="8245929" cy="4815993"/>
          </a:xfrm>
        </p:spPr>
        <p:txBody>
          <a:bodyPr>
            <a:normAutofit/>
          </a:bodyPr>
          <a:lstStyle/>
          <a:p>
            <a:pPr algn="ctr"/>
            <a:endParaRPr lang="en-GB" sz="4000">
              <a:latin typeface="Calibri" panose="020F0502020204030204" pitchFamily="34" charset="0"/>
              <a:cs typeface="Calibri" panose="020F0502020204030204" pitchFamily="34" charset="0"/>
            </a:endParaRPr>
          </a:p>
          <a:p>
            <a:pPr algn="ctr"/>
            <a:endParaRPr lang="en-GB" sz="4000">
              <a:latin typeface="Calibri" panose="020F0502020204030204" pitchFamily="34" charset="0"/>
              <a:cs typeface="Calibri" panose="020F0502020204030204" pitchFamily="34" charset="0"/>
            </a:endParaRPr>
          </a:p>
          <a:p>
            <a:pPr algn="ctr"/>
            <a:r>
              <a:rPr lang="en-GB" sz="4000">
                <a:latin typeface="Calibri" panose="020F0502020204030204" pitchFamily="34" charset="0"/>
                <a:cs typeface="Calibri" panose="020F0502020204030204" pitchFamily="34" charset="0"/>
              </a:rPr>
              <a:t>Where do you get started?</a:t>
            </a:r>
          </a:p>
          <a:p>
            <a:pPr algn="ctr"/>
            <a:endParaRPr lang="en-GB" sz="4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8702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EA30-CBB8-380C-BBF7-446F22A52B70}"/>
              </a:ext>
            </a:extLst>
          </p:cNvPr>
          <p:cNvSpPr>
            <a:spLocks noGrp="1"/>
          </p:cNvSpPr>
          <p:nvPr>
            <p:ph type="title"/>
          </p:nvPr>
        </p:nvSpPr>
        <p:spPr>
          <a:xfrm>
            <a:off x="228600" y="86675"/>
            <a:ext cx="8637270" cy="1055076"/>
          </a:xfrm>
        </p:spPr>
        <p:txBody>
          <a:bodyPr/>
          <a:lstStyle/>
          <a:p>
            <a:r>
              <a:rPr lang="en-GB" dirty="0" err="1">
                <a:latin typeface="Roboto"/>
                <a:ea typeface="Roboto"/>
                <a:cs typeface="Segoe UI Light"/>
              </a:rPr>
              <a:t>Me+LSE</a:t>
            </a:r>
            <a:endParaRPr lang="en-GB" dirty="0" err="1"/>
          </a:p>
        </p:txBody>
      </p:sp>
      <p:pic>
        <p:nvPicPr>
          <p:cNvPr id="4" name="Content Placeholder 3" descr="A butterfly and an owl on a branch&#10;&#10;AI-generated content may be incorrect.">
            <a:extLst>
              <a:ext uri="{FF2B5EF4-FFF2-40B4-BE49-F238E27FC236}">
                <a16:creationId xmlns:a16="http://schemas.microsoft.com/office/drawing/2014/main" id="{06C4E5DB-D215-2691-7C84-2F27A9602ED1}"/>
              </a:ext>
            </a:extLst>
          </p:cNvPr>
          <p:cNvPicPr>
            <a:picLocks noGrp="1" noChangeAspect="1"/>
          </p:cNvPicPr>
          <p:nvPr>
            <p:ph idx="1"/>
          </p:nvPr>
        </p:nvPicPr>
        <p:blipFill>
          <a:blip r:embed="rId3"/>
          <a:stretch>
            <a:fillRect/>
          </a:stretch>
        </p:blipFill>
        <p:spPr>
          <a:xfrm>
            <a:off x="765810" y="1498041"/>
            <a:ext cx="7562850" cy="4248150"/>
          </a:xfrm>
          <a:prstGeom prst="rect">
            <a:avLst/>
          </a:prstGeom>
        </p:spPr>
      </p:pic>
    </p:spTree>
    <p:extLst>
      <p:ext uri="{BB962C8B-B14F-4D97-AF65-F5344CB8AC3E}">
        <p14:creationId xmlns:p14="http://schemas.microsoft.com/office/powerpoint/2010/main" val="945048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36D97-A824-5C93-51DA-54FC83056C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EC1018-E146-6F0E-E691-9415317443B9}"/>
              </a:ext>
            </a:extLst>
          </p:cNvPr>
          <p:cNvSpPr>
            <a:spLocks noGrp="1"/>
          </p:cNvSpPr>
          <p:nvPr>
            <p:ph type="title"/>
          </p:nvPr>
        </p:nvSpPr>
        <p:spPr>
          <a:xfrm>
            <a:off x="228600" y="149339"/>
            <a:ext cx="8637270" cy="1055076"/>
          </a:xfrm>
        </p:spPr>
        <p:txBody>
          <a:bodyPr/>
          <a:lstStyle/>
          <a:p>
            <a:r>
              <a:rPr lang="en-GB">
                <a:latin typeface="Roboto"/>
                <a:ea typeface="Roboto"/>
                <a:cs typeface="Segoe UI Light"/>
              </a:rPr>
              <a:t>Come have a chat</a:t>
            </a:r>
            <a:endParaRPr lang="en-GB"/>
          </a:p>
        </p:txBody>
      </p:sp>
      <p:sp>
        <p:nvSpPr>
          <p:cNvPr id="4" name="Content Placeholder 3">
            <a:extLst>
              <a:ext uri="{FF2B5EF4-FFF2-40B4-BE49-F238E27FC236}">
                <a16:creationId xmlns:a16="http://schemas.microsoft.com/office/drawing/2014/main" id="{49CD0389-1986-7671-2749-4C4969E3C4B6}"/>
              </a:ext>
            </a:extLst>
          </p:cNvPr>
          <p:cNvSpPr>
            <a:spLocks noGrp="1"/>
          </p:cNvSpPr>
          <p:nvPr>
            <p:ph idx="1"/>
          </p:nvPr>
        </p:nvSpPr>
        <p:spPr>
          <a:xfrm>
            <a:off x="251575" y="1489818"/>
            <a:ext cx="8637270" cy="4815993"/>
          </a:xfrm>
        </p:spPr>
        <p:txBody>
          <a:bodyPr vert="horz" lIns="91440" tIns="45720" rIns="91440" bIns="45720" rtlCol="0" anchor="t">
            <a:normAutofit/>
          </a:bodyPr>
          <a:lstStyle/>
          <a:p>
            <a:pPr>
              <a:spcBef>
                <a:spcPct val="0"/>
              </a:spcBef>
            </a:pPr>
            <a:r>
              <a:rPr lang="en-US">
                <a:latin typeface="Calibri"/>
                <a:ea typeface="Calibri Light"/>
                <a:cs typeface="Calibri Light"/>
              </a:rPr>
              <a:t>We can meet one-to-one to talk about</a:t>
            </a:r>
          </a:p>
          <a:p>
            <a:pPr marL="457200" indent="-457200">
              <a:spcBef>
                <a:spcPct val="0"/>
              </a:spcBef>
              <a:buFont typeface="Arial,Sans-Serif"/>
              <a:buChar char="•"/>
            </a:pPr>
            <a:r>
              <a:rPr lang="en-US">
                <a:latin typeface="Calibri"/>
                <a:ea typeface="Calibri Light"/>
                <a:cs typeface="Calibri Light"/>
              </a:rPr>
              <a:t>what you’re looking forward to</a:t>
            </a:r>
          </a:p>
          <a:p>
            <a:pPr marL="457200" indent="-457200">
              <a:spcBef>
                <a:spcPct val="0"/>
              </a:spcBef>
              <a:buFont typeface="Arial,Sans-Serif"/>
              <a:buChar char="•"/>
            </a:pPr>
            <a:r>
              <a:rPr lang="en-US">
                <a:latin typeface="Calibri"/>
                <a:ea typeface="Calibri Light"/>
                <a:cs typeface="Calibri Light"/>
              </a:rPr>
              <a:t>activities you want to take part in</a:t>
            </a:r>
          </a:p>
          <a:p>
            <a:pPr marL="457200" indent="-457200">
              <a:spcBef>
                <a:spcPct val="0"/>
              </a:spcBef>
              <a:buFont typeface="Arial,Sans-Serif"/>
              <a:buChar char="•"/>
            </a:pPr>
            <a:r>
              <a:rPr lang="en-US">
                <a:latin typeface="Calibri"/>
                <a:ea typeface="Calibri Light"/>
                <a:cs typeface="Calibri Light"/>
              </a:rPr>
              <a:t>ways to settle in to London and meet your classmates</a:t>
            </a:r>
          </a:p>
          <a:p>
            <a:pPr>
              <a:spcBef>
                <a:spcPct val="0"/>
              </a:spcBef>
            </a:pPr>
            <a:r>
              <a:rPr lang="en-US">
                <a:latin typeface="Calibri"/>
                <a:ea typeface="Calibri Light"/>
                <a:cs typeface="Calibri Light"/>
              </a:rPr>
              <a:t> </a:t>
            </a:r>
          </a:p>
          <a:p>
            <a:pPr>
              <a:spcBef>
                <a:spcPct val="0"/>
              </a:spcBef>
            </a:pPr>
            <a:r>
              <a:rPr lang="en-US">
                <a:latin typeface="Calibri"/>
                <a:ea typeface="Calibri Light"/>
                <a:cs typeface="Calibri Light"/>
              </a:rPr>
              <a:t>or any questions you have on your mind as you get ready to come to LSE.</a:t>
            </a:r>
          </a:p>
          <a:p>
            <a:endParaRPr lang="en-GB" sz="3200">
              <a:latin typeface="Calibri"/>
              <a:ea typeface="Roboto Light"/>
              <a:cs typeface="Segoe UI Semilight"/>
            </a:endParaRPr>
          </a:p>
          <a:p>
            <a:r>
              <a:rPr lang="en-US">
                <a:latin typeface="Calibri"/>
                <a:ea typeface="Calibri Light"/>
                <a:cs typeface="Calibri Light"/>
              </a:rPr>
              <a:t>To book, contact us at </a:t>
            </a:r>
            <a:r>
              <a:rPr lang="en-US">
                <a:latin typeface="Calibri"/>
                <a:ea typeface="Calibri Light"/>
                <a:cs typeface="Calibri Light"/>
                <a:hlinkClick r:id="rId3"/>
              </a:rPr>
              <a:t>lselife@lse.ac.uk</a:t>
            </a:r>
            <a:endParaRPr lang="en-US">
              <a:latin typeface="Calibri"/>
              <a:ea typeface="Calibri Light"/>
              <a:cs typeface="Calibri Light"/>
            </a:endParaRPr>
          </a:p>
        </p:txBody>
      </p:sp>
    </p:spTree>
    <p:extLst>
      <p:ext uri="{BB962C8B-B14F-4D97-AF65-F5344CB8AC3E}">
        <p14:creationId xmlns:p14="http://schemas.microsoft.com/office/powerpoint/2010/main" val="3940043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05BFA-E549-6E89-3C23-CBCB2FFCDD9D}"/>
            </a:ext>
          </a:extLst>
        </p:cNvPr>
        <p:cNvGrpSpPr/>
        <p:nvPr/>
      </p:nvGrpSpPr>
      <p:grpSpPr>
        <a:xfrm>
          <a:off x="0" y="0"/>
          <a:ext cx="0" cy="0"/>
          <a:chOff x="0" y="0"/>
          <a:chExt cx="0" cy="0"/>
        </a:xfrm>
      </p:grpSpPr>
      <p:sp>
        <p:nvSpPr>
          <p:cNvPr id="99332" name="Freeform 13">
            <a:extLst>
              <a:ext uri="{FF2B5EF4-FFF2-40B4-BE49-F238E27FC236}">
                <a16:creationId xmlns:a16="http://schemas.microsoft.com/office/drawing/2014/main" id="{CC71C14E-A45E-9F7C-78C4-F36E915CEF34}"/>
              </a:ext>
            </a:extLst>
          </p:cNvPr>
          <p:cNvSpPr>
            <a:spLocks/>
          </p:cNvSpPr>
          <p:nvPr/>
        </p:nvSpPr>
        <p:spPr bwMode="auto">
          <a:xfrm>
            <a:off x="1947567" y="2970619"/>
            <a:ext cx="1949351" cy="66080"/>
          </a:xfrm>
          <a:custGeom>
            <a:avLst/>
            <a:gdLst>
              <a:gd name="T0" fmla="*/ 0 w 3465385"/>
              <a:gd name="T1" fmla="*/ 116614 h 117583"/>
              <a:gd name="T2" fmla="*/ 3458819 w 3465385"/>
              <a:gd name="T3" fmla="*/ 93292 h 117583"/>
              <a:gd name="T4" fmla="*/ 3435288 w 3465385"/>
              <a:gd name="T5" fmla="*/ 23323 h 117583"/>
              <a:gd name="T6" fmla="*/ 3435288 w 3465385"/>
              <a:gd name="T7" fmla="*/ 0 h 1175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65385" h="117583">
                <a:moveTo>
                  <a:pt x="0" y="117583"/>
                </a:moveTo>
                <a:lnTo>
                  <a:pt x="3457667" y="94066"/>
                </a:lnTo>
                <a:cubicBezTo>
                  <a:pt x="3482447" y="93387"/>
                  <a:pt x="3440159" y="47566"/>
                  <a:pt x="3434145" y="23517"/>
                </a:cubicBezTo>
                <a:cubicBezTo>
                  <a:pt x="3432243" y="15912"/>
                  <a:pt x="3434145" y="7839"/>
                  <a:pt x="3434145"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2" name="Rectangle 1">
            <a:extLst>
              <a:ext uri="{FF2B5EF4-FFF2-40B4-BE49-F238E27FC236}">
                <a16:creationId xmlns:a16="http://schemas.microsoft.com/office/drawing/2014/main" id="{82467DBA-0DCF-25F3-B4BA-313C4BEBDBDE}"/>
              </a:ext>
            </a:extLst>
          </p:cNvPr>
          <p:cNvSpPr/>
          <p:nvPr/>
        </p:nvSpPr>
        <p:spPr>
          <a:xfrm>
            <a:off x="2836506" y="1675261"/>
            <a:ext cx="3582955" cy="214604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0B4C8FF-3609-1035-D712-9EE4EFA6E2E7}"/>
              </a:ext>
            </a:extLst>
          </p:cNvPr>
          <p:cNvSpPr txBox="1"/>
          <p:nvPr/>
        </p:nvSpPr>
        <p:spPr>
          <a:xfrm>
            <a:off x="3088432" y="1895980"/>
            <a:ext cx="3079102" cy="1384995"/>
          </a:xfrm>
          <a:prstGeom prst="rect">
            <a:avLst/>
          </a:prstGeom>
          <a:noFill/>
        </p:spPr>
        <p:txBody>
          <a:bodyPr wrap="square" rtlCol="0">
            <a:spAutoFit/>
          </a:bodyPr>
          <a:lstStyle/>
          <a:p>
            <a:pPr algn="ctr"/>
            <a:r>
              <a:rPr lang="en-US" sz="2800"/>
              <a:t>your </a:t>
            </a:r>
          </a:p>
          <a:p>
            <a:pPr algn="ctr"/>
            <a:r>
              <a:rPr lang="en-US" sz="2800"/>
              <a:t>academic department</a:t>
            </a:r>
          </a:p>
        </p:txBody>
      </p:sp>
    </p:spTree>
    <p:extLst>
      <p:ext uri="{BB962C8B-B14F-4D97-AF65-F5344CB8AC3E}">
        <p14:creationId xmlns:p14="http://schemas.microsoft.com/office/powerpoint/2010/main" val="2862886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808AC-286C-F7B5-2AAD-7D15C0FD172F}"/>
            </a:ext>
          </a:extLst>
        </p:cNvPr>
        <p:cNvGrpSpPr/>
        <p:nvPr/>
      </p:nvGrpSpPr>
      <p:grpSpPr>
        <a:xfrm>
          <a:off x="0" y="0"/>
          <a:ext cx="0" cy="0"/>
          <a:chOff x="0" y="0"/>
          <a:chExt cx="0" cy="0"/>
        </a:xfrm>
      </p:grpSpPr>
      <p:sp>
        <p:nvSpPr>
          <p:cNvPr id="99332" name="Freeform 13">
            <a:extLst>
              <a:ext uri="{FF2B5EF4-FFF2-40B4-BE49-F238E27FC236}">
                <a16:creationId xmlns:a16="http://schemas.microsoft.com/office/drawing/2014/main" id="{93F706DA-1DEB-13DB-7EC8-1106583D4B36}"/>
              </a:ext>
            </a:extLst>
          </p:cNvPr>
          <p:cNvSpPr>
            <a:spLocks/>
          </p:cNvSpPr>
          <p:nvPr/>
        </p:nvSpPr>
        <p:spPr bwMode="auto">
          <a:xfrm>
            <a:off x="1947567" y="2970619"/>
            <a:ext cx="1949351" cy="66080"/>
          </a:xfrm>
          <a:custGeom>
            <a:avLst/>
            <a:gdLst>
              <a:gd name="T0" fmla="*/ 0 w 3465385"/>
              <a:gd name="T1" fmla="*/ 116614 h 117583"/>
              <a:gd name="T2" fmla="*/ 3458819 w 3465385"/>
              <a:gd name="T3" fmla="*/ 93292 h 117583"/>
              <a:gd name="T4" fmla="*/ 3435288 w 3465385"/>
              <a:gd name="T5" fmla="*/ 23323 h 117583"/>
              <a:gd name="T6" fmla="*/ 3435288 w 3465385"/>
              <a:gd name="T7" fmla="*/ 0 h 1175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65385" h="117583">
                <a:moveTo>
                  <a:pt x="0" y="117583"/>
                </a:moveTo>
                <a:lnTo>
                  <a:pt x="3457667" y="94066"/>
                </a:lnTo>
                <a:cubicBezTo>
                  <a:pt x="3482447" y="93387"/>
                  <a:pt x="3440159" y="47566"/>
                  <a:pt x="3434145" y="23517"/>
                </a:cubicBezTo>
                <a:cubicBezTo>
                  <a:pt x="3432243" y="15912"/>
                  <a:pt x="3434145" y="7839"/>
                  <a:pt x="3434145"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2" name="Rectangle 1">
            <a:extLst>
              <a:ext uri="{FF2B5EF4-FFF2-40B4-BE49-F238E27FC236}">
                <a16:creationId xmlns:a16="http://schemas.microsoft.com/office/drawing/2014/main" id="{938A5103-9BE7-181C-23F1-D240DBC64C6D}"/>
              </a:ext>
            </a:extLst>
          </p:cNvPr>
          <p:cNvSpPr/>
          <p:nvPr/>
        </p:nvSpPr>
        <p:spPr>
          <a:xfrm>
            <a:off x="2836506" y="1675261"/>
            <a:ext cx="3582955" cy="214604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5E80067-CABD-74B3-9E63-CAF1E8C1DE3E}"/>
              </a:ext>
            </a:extLst>
          </p:cNvPr>
          <p:cNvSpPr txBox="1"/>
          <p:nvPr/>
        </p:nvSpPr>
        <p:spPr>
          <a:xfrm>
            <a:off x="3088432" y="1895980"/>
            <a:ext cx="3079102" cy="1384995"/>
          </a:xfrm>
          <a:prstGeom prst="rect">
            <a:avLst/>
          </a:prstGeom>
          <a:noFill/>
        </p:spPr>
        <p:txBody>
          <a:bodyPr wrap="square" rtlCol="0">
            <a:spAutoFit/>
          </a:bodyPr>
          <a:lstStyle/>
          <a:p>
            <a:pPr algn="ctr"/>
            <a:r>
              <a:rPr lang="en-US" sz="2800"/>
              <a:t>your </a:t>
            </a:r>
          </a:p>
          <a:p>
            <a:pPr algn="ctr"/>
            <a:r>
              <a:rPr lang="en-US" sz="2800"/>
              <a:t>academic department</a:t>
            </a:r>
          </a:p>
        </p:txBody>
      </p:sp>
      <p:sp>
        <p:nvSpPr>
          <p:cNvPr id="8" name="TextBox 7">
            <a:extLst>
              <a:ext uri="{FF2B5EF4-FFF2-40B4-BE49-F238E27FC236}">
                <a16:creationId xmlns:a16="http://schemas.microsoft.com/office/drawing/2014/main" id="{02D6433C-1BCF-D2FD-2D2E-B57C94FD62CE}"/>
              </a:ext>
            </a:extLst>
          </p:cNvPr>
          <p:cNvSpPr txBox="1"/>
          <p:nvPr/>
        </p:nvSpPr>
        <p:spPr>
          <a:xfrm>
            <a:off x="6919221" y="2505398"/>
            <a:ext cx="1688840" cy="830997"/>
          </a:xfrm>
          <a:prstGeom prst="rect">
            <a:avLst/>
          </a:prstGeom>
          <a:solidFill>
            <a:schemeClr val="bg2">
              <a:alpha val="28767"/>
            </a:schemeClr>
          </a:solidFill>
        </p:spPr>
        <p:txBody>
          <a:bodyPr wrap="square" rtlCol="0">
            <a:spAutoFit/>
          </a:bodyPr>
          <a:lstStyle/>
          <a:p>
            <a:pPr algn="ctr"/>
            <a:r>
              <a:rPr lang="en-US" sz="2400"/>
              <a:t>Digital Skills Lab</a:t>
            </a:r>
          </a:p>
        </p:txBody>
      </p:sp>
      <p:sp>
        <p:nvSpPr>
          <p:cNvPr id="9" name="TextBox 8">
            <a:extLst>
              <a:ext uri="{FF2B5EF4-FFF2-40B4-BE49-F238E27FC236}">
                <a16:creationId xmlns:a16="http://schemas.microsoft.com/office/drawing/2014/main" id="{9461F523-93C3-1EA0-BF35-B83E57FABB9F}"/>
              </a:ext>
            </a:extLst>
          </p:cNvPr>
          <p:cNvSpPr txBox="1"/>
          <p:nvPr/>
        </p:nvSpPr>
        <p:spPr>
          <a:xfrm>
            <a:off x="6919221" y="3492620"/>
            <a:ext cx="1688840" cy="830997"/>
          </a:xfrm>
          <a:prstGeom prst="rect">
            <a:avLst/>
          </a:prstGeom>
          <a:solidFill>
            <a:schemeClr val="bg2">
              <a:alpha val="28767"/>
            </a:schemeClr>
          </a:solidFill>
        </p:spPr>
        <p:txBody>
          <a:bodyPr wrap="square" rtlCol="0">
            <a:spAutoFit/>
          </a:bodyPr>
          <a:lstStyle/>
          <a:p>
            <a:pPr algn="ctr"/>
            <a:r>
              <a:rPr lang="en-US" sz="2400"/>
              <a:t>Language Centre</a:t>
            </a:r>
          </a:p>
        </p:txBody>
      </p:sp>
      <p:sp>
        <p:nvSpPr>
          <p:cNvPr id="17" name="TextBox 16">
            <a:extLst>
              <a:ext uri="{FF2B5EF4-FFF2-40B4-BE49-F238E27FC236}">
                <a16:creationId xmlns:a16="http://schemas.microsoft.com/office/drawing/2014/main" id="{21293F31-015C-E935-D7EF-FB78D5D7890C}"/>
              </a:ext>
            </a:extLst>
          </p:cNvPr>
          <p:cNvSpPr txBox="1"/>
          <p:nvPr/>
        </p:nvSpPr>
        <p:spPr>
          <a:xfrm>
            <a:off x="6919221" y="1777451"/>
            <a:ext cx="1688840" cy="461665"/>
          </a:xfrm>
          <a:prstGeom prst="rect">
            <a:avLst/>
          </a:prstGeom>
          <a:solidFill>
            <a:schemeClr val="bg2">
              <a:alpha val="28767"/>
            </a:schemeClr>
          </a:solidFill>
        </p:spPr>
        <p:txBody>
          <a:bodyPr wrap="square" lIns="91440" tIns="45720" rIns="91440" bIns="45720" rtlCol="0" anchor="t">
            <a:spAutoFit/>
          </a:bodyPr>
          <a:lstStyle/>
          <a:p>
            <a:pPr algn="ctr"/>
            <a:r>
              <a:rPr lang="en-US" sz="2400" dirty="0"/>
              <a:t>Library</a:t>
            </a:r>
            <a:endParaRPr lang="en-US" sz="2400" dirty="0">
              <a:ea typeface="Calibri"/>
              <a:cs typeface="Calibri"/>
            </a:endParaRPr>
          </a:p>
        </p:txBody>
      </p:sp>
      <p:sp>
        <p:nvSpPr>
          <p:cNvPr id="5" name="TextBox 4">
            <a:extLst>
              <a:ext uri="{FF2B5EF4-FFF2-40B4-BE49-F238E27FC236}">
                <a16:creationId xmlns:a16="http://schemas.microsoft.com/office/drawing/2014/main" id="{330516D2-6B57-C171-FB7A-9F47ED969125}"/>
              </a:ext>
            </a:extLst>
          </p:cNvPr>
          <p:cNvSpPr txBox="1"/>
          <p:nvPr/>
        </p:nvSpPr>
        <p:spPr>
          <a:xfrm>
            <a:off x="6919220" y="585697"/>
            <a:ext cx="1688840" cy="830997"/>
          </a:xfrm>
          <a:prstGeom prst="rect">
            <a:avLst/>
          </a:prstGeom>
          <a:solidFill>
            <a:schemeClr val="bg2">
              <a:alpha val="28767"/>
            </a:schemeClr>
          </a:solidFill>
        </p:spPr>
        <p:txBody>
          <a:bodyPr wrap="square" lIns="91440" tIns="45720" rIns="91440" bIns="45720" rtlCol="0" anchor="t">
            <a:spAutoFit/>
          </a:bodyPr>
          <a:lstStyle/>
          <a:p>
            <a:pPr algn="ctr"/>
            <a:r>
              <a:rPr lang="en-US" sz="2400" dirty="0"/>
              <a:t>Learning Lab</a:t>
            </a:r>
            <a:endParaRPr lang="en-US" dirty="0"/>
          </a:p>
        </p:txBody>
      </p:sp>
    </p:spTree>
    <p:extLst>
      <p:ext uri="{BB962C8B-B14F-4D97-AF65-F5344CB8AC3E}">
        <p14:creationId xmlns:p14="http://schemas.microsoft.com/office/powerpoint/2010/main" val="3533547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D8636-4DA5-C4D3-7672-93534C4FAF61}"/>
            </a:ext>
          </a:extLst>
        </p:cNvPr>
        <p:cNvGrpSpPr/>
        <p:nvPr/>
      </p:nvGrpSpPr>
      <p:grpSpPr>
        <a:xfrm>
          <a:off x="0" y="0"/>
          <a:ext cx="0" cy="0"/>
          <a:chOff x="0" y="0"/>
          <a:chExt cx="0" cy="0"/>
        </a:xfrm>
      </p:grpSpPr>
      <p:sp>
        <p:nvSpPr>
          <p:cNvPr id="99332" name="Freeform 13">
            <a:extLst>
              <a:ext uri="{FF2B5EF4-FFF2-40B4-BE49-F238E27FC236}">
                <a16:creationId xmlns:a16="http://schemas.microsoft.com/office/drawing/2014/main" id="{FD3ADF56-FF78-FF72-9660-EAD49AACE6AF}"/>
              </a:ext>
            </a:extLst>
          </p:cNvPr>
          <p:cNvSpPr>
            <a:spLocks/>
          </p:cNvSpPr>
          <p:nvPr/>
        </p:nvSpPr>
        <p:spPr bwMode="auto">
          <a:xfrm>
            <a:off x="1947567" y="2970619"/>
            <a:ext cx="1949351" cy="66080"/>
          </a:xfrm>
          <a:custGeom>
            <a:avLst/>
            <a:gdLst>
              <a:gd name="T0" fmla="*/ 0 w 3465385"/>
              <a:gd name="T1" fmla="*/ 116614 h 117583"/>
              <a:gd name="T2" fmla="*/ 3458819 w 3465385"/>
              <a:gd name="T3" fmla="*/ 93292 h 117583"/>
              <a:gd name="T4" fmla="*/ 3435288 w 3465385"/>
              <a:gd name="T5" fmla="*/ 23323 h 117583"/>
              <a:gd name="T6" fmla="*/ 3435288 w 3465385"/>
              <a:gd name="T7" fmla="*/ 0 h 1175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65385" h="117583">
                <a:moveTo>
                  <a:pt x="0" y="117583"/>
                </a:moveTo>
                <a:lnTo>
                  <a:pt x="3457667" y="94066"/>
                </a:lnTo>
                <a:cubicBezTo>
                  <a:pt x="3482447" y="93387"/>
                  <a:pt x="3440159" y="47566"/>
                  <a:pt x="3434145" y="23517"/>
                </a:cubicBezTo>
                <a:cubicBezTo>
                  <a:pt x="3432243" y="15912"/>
                  <a:pt x="3434145" y="7839"/>
                  <a:pt x="3434145"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2" name="Rectangle 1">
            <a:extLst>
              <a:ext uri="{FF2B5EF4-FFF2-40B4-BE49-F238E27FC236}">
                <a16:creationId xmlns:a16="http://schemas.microsoft.com/office/drawing/2014/main" id="{FCE9CE01-014F-CF61-FC11-F19622A394BD}"/>
              </a:ext>
            </a:extLst>
          </p:cNvPr>
          <p:cNvSpPr/>
          <p:nvPr/>
        </p:nvSpPr>
        <p:spPr>
          <a:xfrm>
            <a:off x="2836506" y="1675261"/>
            <a:ext cx="3582955" cy="214604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7F1139F-4291-8BD8-A039-5065D6D9B040}"/>
              </a:ext>
            </a:extLst>
          </p:cNvPr>
          <p:cNvSpPr txBox="1"/>
          <p:nvPr/>
        </p:nvSpPr>
        <p:spPr>
          <a:xfrm>
            <a:off x="3088432" y="1895980"/>
            <a:ext cx="3079102" cy="1384995"/>
          </a:xfrm>
          <a:prstGeom prst="rect">
            <a:avLst/>
          </a:prstGeom>
          <a:noFill/>
        </p:spPr>
        <p:txBody>
          <a:bodyPr wrap="square" rtlCol="0">
            <a:spAutoFit/>
          </a:bodyPr>
          <a:lstStyle/>
          <a:p>
            <a:pPr algn="ctr"/>
            <a:r>
              <a:rPr lang="en-US" sz="2800"/>
              <a:t>your </a:t>
            </a:r>
          </a:p>
          <a:p>
            <a:pPr algn="ctr"/>
            <a:r>
              <a:rPr lang="en-US" sz="2800"/>
              <a:t>academic department</a:t>
            </a:r>
          </a:p>
        </p:txBody>
      </p:sp>
      <p:sp>
        <p:nvSpPr>
          <p:cNvPr id="7" name="TextBox 6">
            <a:extLst>
              <a:ext uri="{FF2B5EF4-FFF2-40B4-BE49-F238E27FC236}">
                <a16:creationId xmlns:a16="http://schemas.microsoft.com/office/drawing/2014/main" id="{75EC20EF-6778-3B37-28F3-1193BF6AF5A5}"/>
              </a:ext>
            </a:extLst>
          </p:cNvPr>
          <p:cNvSpPr txBox="1"/>
          <p:nvPr/>
        </p:nvSpPr>
        <p:spPr>
          <a:xfrm>
            <a:off x="562864" y="3758810"/>
            <a:ext cx="1688840" cy="461665"/>
          </a:xfrm>
          <a:prstGeom prst="rect">
            <a:avLst/>
          </a:prstGeom>
          <a:solidFill>
            <a:schemeClr val="bg2">
              <a:alpha val="28767"/>
            </a:schemeClr>
          </a:solidFill>
        </p:spPr>
        <p:txBody>
          <a:bodyPr wrap="square" lIns="91440" tIns="45720" rIns="91440" bIns="45720" rtlCol="0" anchor="t">
            <a:spAutoFit/>
          </a:bodyPr>
          <a:lstStyle/>
          <a:p>
            <a:pPr algn="ctr"/>
            <a:r>
              <a:rPr lang="en-US" sz="2400" dirty="0"/>
              <a:t>Careers</a:t>
            </a:r>
            <a:endParaRPr lang="en-US" dirty="0"/>
          </a:p>
        </p:txBody>
      </p:sp>
      <p:sp>
        <p:nvSpPr>
          <p:cNvPr id="8" name="TextBox 7">
            <a:extLst>
              <a:ext uri="{FF2B5EF4-FFF2-40B4-BE49-F238E27FC236}">
                <a16:creationId xmlns:a16="http://schemas.microsoft.com/office/drawing/2014/main" id="{B1CDCE52-4536-3723-8208-E1AB0BB7F285}"/>
              </a:ext>
            </a:extLst>
          </p:cNvPr>
          <p:cNvSpPr txBox="1"/>
          <p:nvPr/>
        </p:nvSpPr>
        <p:spPr>
          <a:xfrm>
            <a:off x="6919221" y="2505398"/>
            <a:ext cx="1688840" cy="830997"/>
          </a:xfrm>
          <a:prstGeom prst="rect">
            <a:avLst/>
          </a:prstGeom>
          <a:solidFill>
            <a:schemeClr val="bg2">
              <a:alpha val="28767"/>
            </a:schemeClr>
          </a:solidFill>
        </p:spPr>
        <p:txBody>
          <a:bodyPr wrap="square" rtlCol="0">
            <a:spAutoFit/>
          </a:bodyPr>
          <a:lstStyle/>
          <a:p>
            <a:pPr algn="ctr"/>
            <a:r>
              <a:rPr lang="en-US" sz="2400"/>
              <a:t>Digital Skills Lab</a:t>
            </a:r>
          </a:p>
        </p:txBody>
      </p:sp>
      <p:sp>
        <p:nvSpPr>
          <p:cNvPr id="9" name="TextBox 8">
            <a:extLst>
              <a:ext uri="{FF2B5EF4-FFF2-40B4-BE49-F238E27FC236}">
                <a16:creationId xmlns:a16="http://schemas.microsoft.com/office/drawing/2014/main" id="{CD0221D4-8D54-05AE-24D9-F16253657C55}"/>
              </a:ext>
            </a:extLst>
          </p:cNvPr>
          <p:cNvSpPr txBox="1"/>
          <p:nvPr/>
        </p:nvSpPr>
        <p:spPr>
          <a:xfrm>
            <a:off x="6919221" y="3492620"/>
            <a:ext cx="1688840" cy="830997"/>
          </a:xfrm>
          <a:prstGeom prst="rect">
            <a:avLst/>
          </a:prstGeom>
          <a:solidFill>
            <a:schemeClr val="bg2">
              <a:alpha val="28767"/>
            </a:schemeClr>
          </a:solidFill>
        </p:spPr>
        <p:txBody>
          <a:bodyPr wrap="square" rtlCol="0">
            <a:spAutoFit/>
          </a:bodyPr>
          <a:lstStyle/>
          <a:p>
            <a:pPr algn="ctr"/>
            <a:r>
              <a:rPr lang="en-US" sz="2400"/>
              <a:t>Language Centre</a:t>
            </a:r>
          </a:p>
        </p:txBody>
      </p:sp>
      <p:sp>
        <p:nvSpPr>
          <p:cNvPr id="14" name="TextBox 13">
            <a:extLst>
              <a:ext uri="{FF2B5EF4-FFF2-40B4-BE49-F238E27FC236}">
                <a16:creationId xmlns:a16="http://schemas.microsoft.com/office/drawing/2014/main" id="{F27BEA3D-6C3D-C4A5-059C-969F5A309A8A}"/>
              </a:ext>
            </a:extLst>
          </p:cNvPr>
          <p:cNvSpPr txBox="1"/>
          <p:nvPr/>
        </p:nvSpPr>
        <p:spPr>
          <a:xfrm>
            <a:off x="601253" y="1578636"/>
            <a:ext cx="1688840" cy="830997"/>
          </a:xfrm>
          <a:prstGeom prst="rect">
            <a:avLst/>
          </a:prstGeom>
          <a:solidFill>
            <a:schemeClr val="bg2">
              <a:alpha val="28767"/>
            </a:schemeClr>
          </a:solidFill>
        </p:spPr>
        <p:txBody>
          <a:bodyPr wrap="square" rtlCol="0">
            <a:spAutoFit/>
          </a:bodyPr>
          <a:lstStyle/>
          <a:p>
            <a:pPr algn="ctr"/>
            <a:r>
              <a:rPr lang="en-US" sz="2400"/>
              <a:t>Volunteer Centre</a:t>
            </a:r>
          </a:p>
        </p:txBody>
      </p:sp>
      <p:sp>
        <p:nvSpPr>
          <p:cNvPr id="17" name="TextBox 16">
            <a:extLst>
              <a:ext uri="{FF2B5EF4-FFF2-40B4-BE49-F238E27FC236}">
                <a16:creationId xmlns:a16="http://schemas.microsoft.com/office/drawing/2014/main" id="{C47A88AB-02DA-F3BA-2E3D-E9B0A78F737C}"/>
              </a:ext>
            </a:extLst>
          </p:cNvPr>
          <p:cNvSpPr txBox="1"/>
          <p:nvPr/>
        </p:nvSpPr>
        <p:spPr>
          <a:xfrm>
            <a:off x="6919221" y="1734114"/>
            <a:ext cx="1688840" cy="461665"/>
          </a:xfrm>
          <a:prstGeom prst="rect">
            <a:avLst/>
          </a:prstGeom>
          <a:solidFill>
            <a:schemeClr val="bg2">
              <a:alpha val="28767"/>
            </a:schemeClr>
          </a:solidFill>
        </p:spPr>
        <p:txBody>
          <a:bodyPr wrap="square" lIns="91440" tIns="45720" rIns="91440" bIns="45720" rtlCol="0" anchor="t">
            <a:spAutoFit/>
          </a:bodyPr>
          <a:lstStyle/>
          <a:p>
            <a:pPr algn="ctr"/>
            <a:r>
              <a:rPr lang="en-US" sz="2400" dirty="0"/>
              <a:t>Library</a:t>
            </a:r>
          </a:p>
        </p:txBody>
      </p:sp>
      <p:sp>
        <p:nvSpPr>
          <p:cNvPr id="23" name="TextBox 22">
            <a:extLst>
              <a:ext uri="{FF2B5EF4-FFF2-40B4-BE49-F238E27FC236}">
                <a16:creationId xmlns:a16="http://schemas.microsoft.com/office/drawing/2014/main" id="{91B93D0D-C88E-22DB-6346-53AB493F1629}"/>
              </a:ext>
            </a:extLst>
          </p:cNvPr>
          <p:cNvSpPr txBox="1"/>
          <p:nvPr/>
        </p:nvSpPr>
        <p:spPr>
          <a:xfrm>
            <a:off x="601253" y="2586856"/>
            <a:ext cx="1768150" cy="830997"/>
          </a:xfrm>
          <a:prstGeom prst="rect">
            <a:avLst/>
          </a:prstGeom>
          <a:solidFill>
            <a:schemeClr val="bg2">
              <a:alpha val="28767"/>
            </a:schemeClr>
          </a:solidFill>
        </p:spPr>
        <p:txBody>
          <a:bodyPr wrap="square" rtlCol="0">
            <a:spAutoFit/>
          </a:bodyPr>
          <a:lstStyle/>
          <a:p>
            <a:pPr algn="ctr"/>
            <a:r>
              <a:rPr lang="en-US" sz="2400"/>
              <a:t>LSE </a:t>
            </a:r>
          </a:p>
          <a:p>
            <a:pPr algn="ctr"/>
            <a:r>
              <a:rPr lang="en-US" sz="2400"/>
              <a:t>Generate </a:t>
            </a:r>
          </a:p>
        </p:txBody>
      </p:sp>
      <p:sp>
        <p:nvSpPr>
          <p:cNvPr id="24" name="TextBox 23">
            <a:extLst>
              <a:ext uri="{FF2B5EF4-FFF2-40B4-BE49-F238E27FC236}">
                <a16:creationId xmlns:a16="http://schemas.microsoft.com/office/drawing/2014/main" id="{2ED83359-69A9-2537-16E8-F72D74176B7D}"/>
              </a:ext>
            </a:extLst>
          </p:cNvPr>
          <p:cNvSpPr txBox="1"/>
          <p:nvPr/>
        </p:nvSpPr>
        <p:spPr>
          <a:xfrm>
            <a:off x="562864" y="4564245"/>
            <a:ext cx="1688840" cy="830997"/>
          </a:xfrm>
          <a:prstGeom prst="rect">
            <a:avLst/>
          </a:prstGeom>
          <a:solidFill>
            <a:schemeClr val="bg2">
              <a:alpha val="28767"/>
            </a:schemeClr>
          </a:solidFill>
        </p:spPr>
        <p:txBody>
          <a:bodyPr wrap="square" rtlCol="0">
            <a:spAutoFit/>
          </a:bodyPr>
          <a:lstStyle/>
          <a:p>
            <a:pPr algn="ctr"/>
            <a:r>
              <a:rPr lang="en-US" sz="2400"/>
              <a:t>PhD Academy</a:t>
            </a:r>
          </a:p>
        </p:txBody>
      </p:sp>
      <p:sp>
        <p:nvSpPr>
          <p:cNvPr id="25" name="TextBox 24">
            <a:extLst>
              <a:ext uri="{FF2B5EF4-FFF2-40B4-BE49-F238E27FC236}">
                <a16:creationId xmlns:a16="http://schemas.microsoft.com/office/drawing/2014/main" id="{E4303403-8004-0D3B-16E1-C9E16465E704}"/>
              </a:ext>
            </a:extLst>
          </p:cNvPr>
          <p:cNvSpPr txBox="1"/>
          <p:nvPr/>
        </p:nvSpPr>
        <p:spPr>
          <a:xfrm>
            <a:off x="483553" y="5545632"/>
            <a:ext cx="1847461" cy="830997"/>
          </a:xfrm>
          <a:prstGeom prst="rect">
            <a:avLst/>
          </a:prstGeom>
          <a:solidFill>
            <a:schemeClr val="bg2">
              <a:alpha val="28767"/>
            </a:schemeClr>
          </a:solidFill>
        </p:spPr>
        <p:txBody>
          <a:bodyPr wrap="square" rtlCol="0">
            <a:spAutoFit/>
          </a:bodyPr>
          <a:lstStyle/>
          <a:p>
            <a:pPr algn="ctr"/>
            <a:r>
              <a:rPr lang="en-US" sz="2400"/>
              <a:t>PAGE  Alumni</a:t>
            </a:r>
          </a:p>
        </p:txBody>
      </p:sp>
      <p:sp>
        <p:nvSpPr>
          <p:cNvPr id="6" name="TextBox 5">
            <a:extLst>
              <a:ext uri="{FF2B5EF4-FFF2-40B4-BE49-F238E27FC236}">
                <a16:creationId xmlns:a16="http://schemas.microsoft.com/office/drawing/2014/main" id="{198265FE-01E9-3E50-C5E1-6D338257F6A3}"/>
              </a:ext>
            </a:extLst>
          </p:cNvPr>
          <p:cNvSpPr txBox="1"/>
          <p:nvPr/>
        </p:nvSpPr>
        <p:spPr>
          <a:xfrm>
            <a:off x="6919220" y="585697"/>
            <a:ext cx="1688840" cy="830997"/>
          </a:xfrm>
          <a:prstGeom prst="rect">
            <a:avLst/>
          </a:prstGeom>
          <a:solidFill>
            <a:schemeClr val="bg2">
              <a:alpha val="28767"/>
            </a:schemeClr>
          </a:solidFill>
        </p:spPr>
        <p:txBody>
          <a:bodyPr wrap="square" lIns="91440" tIns="45720" rIns="91440" bIns="45720" rtlCol="0" anchor="t">
            <a:spAutoFit/>
          </a:bodyPr>
          <a:lstStyle/>
          <a:p>
            <a:pPr algn="ctr"/>
            <a:r>
              <a:rPr lang="en-US" sz="2400" dirty="0"/>
              <a:t>Learning Lab</a:t>
            </a:r>
            <a:endParaRPr lang="en-US" dirty="0"/>
          </a:p>
        </p:txBody>
      </p:sp>
    </p:spTree>
    <p:extLst>
      <p:ext uri="{BB962C8B-B14F-4D97-AF65-F5344CB8AC3E}">
        <p14:creationId xmlns:p14="http://schemas.microsoft.com/office/powerpoint/2010/main" val="624071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5168D-B9AB-7817-5776-0498BEE58B6E}"/>
            </a:ext>
          </a:extLst>
        </p:cNvPr>
        <p:cNvGrpSpPr/>
        <p:nvPr/>
      </p:nvGrpSpPr>
      <p:grpSpPr>
        <a:xfrm>
          <a:off x="0" y="0"/>
          <a:ext cx="0" cy="0"/>
          <a:chOff x="0" y="0"/>
          <a:chExt cx="0" cy="0"/>
        </a:xfrm>
      </p:grpSpPr>
      <p:sp>
        <p:nvSpPr>
          <p:cNvPr id="99332" name="Freeform 13">
            <a:extLst>
              <a:ext uri="{FF2B5EF4-FFF2-40B4-BE49-F238E27FC236}">
                <a16:creationId xmlns:a16="http://schemas.microsoft.com/office/drawing/2014/main" id="{A9344952-6C47-95F4-D53C-B0FA84768F06}"/>
              </a:ext>
            </a:extLst>
          </p:cNvPr>
          <p:cNvSpPr>
            <a:spLocks/>
          </p:cNvSpPr>
          <p:nvPr/>
        </p:nvSpPr>
        <p:spPr bwMode="auto">
          <a:xfrm>
            <a:off x="1947567" y="2970619"/>
            <a:ext cx="1949351" cy="66080"/>
          </a:xfrm>
          <a:custGeom>
            <a:avLst/>
            <a:gdLst>
              <a:gd name="T0" fmla="*/ 0 w 3465385"/>
              <a:gd name="T1" fmla="*/ 116614 h 117583"/>
              <a:gd name="T2" fmla="*/ 3458819 w 3465385"/>
              <a:gd name="T3" fmla="*/ 93292 h 117583"/>
              <a:gd name="T4" fmla="*/ 3435288 w 3465385"/>
              <a:gd name="T5" fmla="*/ 23323 h 117583"/>
              <a:gd name="T6" fmla="*/ 3435288 w 3465385"/>
              <a:gd name="T7" fmla="*/ 0 h 1175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65385" h="117583">
                <a:moveTo>
                  <a:pt x="0" y="117583"/>
                </a:moveTo>
                <a:lnTo>
                  <a:pt x="3457667" y="94066"/>
                </a:lnTo>
                <a:cubicBezTo>
                  <a:pt x="3482447" y="93387"/>
                  <a:pt x="3440159" y="47566"/>
                  <a:pt x="3434145" y="23517"/>
                </a:cubicBezTo>
                <a:cubicBezTo>
                  <a:pt x="3432243" y="15912"/>
                  <a:pt x="3434145" y="7839"/>
                  <a:pt x="3434145"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2" name="Rectangle 1">
            <a:extLst>
              <a:ext uri="{FF2B5EF4-FFF2-40B4-BE49-F238E27FC236}">
                <a16:creationId xmlns:a16="http://schemas.microsoft.com/office/drawing/2014/main" id="{E838A43A-CBEE-6A41-CA09-4A8D3F7DF460}"/>
              </a:ext>
            </a:extLst>
          </p:cNvPr>
          <p:cNvSpPr/>
          <p:nvPr/>
        </p:nvSpPr>
        <p:spPr>
          <a:xfrm>
            <a:off x="2836506" y="1675261"/>
            <a:ext cx="3582955" cy="214604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D55C5E1-72AC-B063-46A0-503E47920224}"/>
              </a:ext>
            </a:extLst>
          </p:cNvPr>
          <p:cNvSpPr txBox="1"/>
          <p:nvPr/>
        </p:nvSpPr>
        <p:spPr>
          <a:xfrm>
            <a:off x="3088432" y="1895980"/>
            <a:ext cx="3079102" cy="1384995"/>
          </a:xfrm>
          <a:prstGeom prst="rect">
            <a:avLst/>
          </a:prstGeom>
          <a:noFill/>
        </p:spPr>
        <p:txBody>
          <a:bodyPr wrap="square" rtlCol="0">
            <a:spAutoFit/>
          </a:bodyPr>
          <a:lstStyle/>
          <a:p>
            <a:pPr algn="ctr"/>
            <a:r>
              <a:rPr lang="en-US" sz="2800"/>
              <a:t>your </a:t>
            </a:r>
          </a:p>
          <a:p>
            <a:pPr algn="ctr"/>
            <a:r>
              <a:rPr lang="en-US" sz="2800"/>
              <a:t>academic department</a:t>
            </a:r>
          </a:p>
        </p:txBody>
      </p:sp>
      <p:sp>
        <p:nvSpPr>
          <p:cNvPr id="7" name="TextBox 6">
            <a:extLst>
              <a:ext uri="{FF2B5EF4-FFF2-40B4-BE49-F238E27FC236}">
                <a16:creationId xmlns:a16="http://schemas.microsoft.com/office/drawing/2014/main" id="{822593A5-176C-DFAE-0002-4F758428EBAD}"/>
              </a:ext>
            </a:extLst>
          </p:cNvPr>
          <p:cNvSpPr txBox="1"/>
          <p:nvPr/>
        </p:nvSpPr>
        <p:spPr>
          <a:xfrm>
            <a:off x="562864" y="3585464"/>
            <a:ext cx="1688840" cy="830997"/>
          </a:xfrm>
          <a:prstGeom prst="rect">
            <a:avLst/>
          </a:prstGeom>
          <a:solidFill>
            <a:schemeClr val="bg2">
              <a:alpha val="28767"/>
            </a:schemeClr>
          </a:solidFill>
        </p:spPr>
        <p:txBody>
          <a:bodyPr wrap="square" rtlCol="0">
            <a:spAutoFit/>
          </a:bodyPr>
          <a:lstStyle/>
          <a:p>
            <a:pPr algn="ctr"/>
            <a:endParaRPr lang="en-US" sz="2400" dirty="0"/>
          </a:p>
          <a:p>
            <a:pPr algn="ctr"/>
            <a:r>
              <a:rPr lang="en-US" sz="2400" dirty="0"/>
              <a:t>Careers</a:t>
            </a:r>
          </a:p>
        </p:txBody>
      </p:sp>
      <p:sp>
        <p:nvSpPr>
          <p:cNvPr id="8" name="TextBox 7">
            <a:extLst>
              <a:ext uri="{FF2B5EF4-FFF2-40B4-BE49-F238E27FC236}">
                <a16:creationId xmlns:a16="http://schemas.microsoft.com/office/drawing/2014/main" id="{2FF64A4B-2DB4-959C-591A-48F779C90689}"/>
              </a:ext>
            </a:extLst>
          </p:cNvPr>
          <p:cNvSpPr txBox="1"/>
          <p:nvPr/>
        </p:nvSpPr>
        <p:spPr>
          <a:xfrm>
            <a:off x="6919221" y="2505398"/>
            <a:ext cx="1688840" cy="830997"/>
          </a:xfrm>
          <a:prstGeom prst="rect">
            <a:avLst/>
          </a:prstGeom>
          <a:solidFill>
            <a:schemeClr val="bg2">
              <a:alpha val="28767"/>
            </a:schemeClr>
          </a:solidFill>
        </p:spPr>
        <p:txBody>
          <a:bodyPr wrap="square" rtlCol="0">
            <a:spAutoFit/>
          </a:bodyPr>
          <a:lstStyle/>
          <a:p>
            <a:pPr algn="ctr"/>
            <a:r>
              <a:rPr lang="en-US" sz="2400"/>
              <a:t>Digital Skills Lab</a:t>
            </a:r>
          </a:p>
        </p:txBody>
      </p:sp>
      <p:sp>
        <p:nvSpPr>
          <p:cNvPr id="9" name="TextBox 8">
            <a:extLst>
              <a:ext uri="{FF2B5EF4-FFF2-40B4-BE49-F238E27FC236}">
                <a16:creationId xmlns:a16="http://schemas.microsoft.com/office/drawing/2014/main" id="{1C9B514D-4D42-47F0-26DE-8708201E1755}"/>
              </a:ext>
            </a:extLst>
          </p:cNvPr>
          <p:cNvSpPr txBox="1"/>
          <p:nvPr/>
        </p:nvSpPr>
        <p:spPr>
          <a:xfrm>
            <a:off x="6919221" y="3492620"/>
            <a:ext cx="1688840" cy="830997"/>
          </a:xfrm>
          <a:prstGeom prst="rect">
            <a:avLst/>
          </a:prstGeom>
          <a:solidFill>
            <a:schemeClr val="bg2">
              <a:alpha val="28767"/>
            </a:schemeClr>
          </a:solidFill>
        </p:spPr>
        <p:txBody>
          <a:bodyPr wrap="square" rtlCol="0">
            <a:spAutoFit/>
          </a:bodyPr>
          <a:lstStyle/>
          <a:p>
            <a:pPr algn="ctr"/>
            <a:r>
              <a:rPr lang="en-US" sz="2400"/>
              <a:t>Language Centre</a:t>
            </a:r>
          </a:p>
        </p:txBody>
      </p:sp>
      <p:sp>
        <p:nvSpPr>
          <p:cNvPr id="14" name="TextBox 13">
            <a:extLst>
              <a:ext uri="{FF2B5EF4-FFF2-40B4-BE49-F238E27FC236}">
                <a16:creationId xmlns:a16="http://schemas.microsoft.com/office/drawing/2014/main" id="{8186763E-A937-84D0-7FD2-45FCF6AD71C0}"/>
              </a:ext>
            </a:extLst>
          </p:cNvPr>
          <p:cNvSpPr txBox="1"/>
          <p:nvPr/>
        </p:nvSpPr>
        <p:spPr>
          <a:xfrm>
            <a:off x="601253" y="1578636"/>
            <a:ext cx="1688840" cy="830997"/>
          </a:xfrm>
          <a:prstGeom prst="rect">
            <a:avLst/>
          </a:prstGeom>
          <a:solidFill>
            <a:schemeClr val="bg2">
              <a:alpha val="28767"/>
            </a:schemeClr>
          </a:solidFill>
        </p:spPr>
        <p:txBody>
          <a:bodyPr wrap="square" rtlCol="0">
            <a:spAutoFit/>
          </a:bodyPr>
          <a:lstStyle/>
          <a:p>
            <a:pPr algn="ctr"/>
            <a:r>
              <a:rPr lang="en-US" sz="2400" dirty="0"/>
              <a:t>Volunteer Centre</a:t>
            </a:r>
          </a:p>
        </p:txBody>
      </p:sp>
      <p:sp>
        <p:nvSpPr>
          <p:cNvPr id="16" name="TextBox 15">
            <a:extLst>
              <a:ext uri="{FF2B5EF4-FFF2-40B4-BE49-F238E27FC236}">
                <a16:creationId xmlns:a16="http://schemas.microsoft.com/office/drawing/2014/main" id="{004C98EE-CBA1-4260-FEEC-7353323E02CD}"/>
              </a:ext>
            </a:extLst>
          </p:cNvPr>
          <p:cNvSpPr txBox="1"/>
          <p:nvPr/>
        </p:nvSpPr>
        <p:spPr>
          <a:xfrm>
            <a:off x="2723303" y="5419672"/>
            <a:ext cx="1688840" cy="830997"/>
          </a:xfrm>
          <a:prstGeom prst="rect">
            <a:avLst/>
          </a:prstGeom>
          <a:solidFill>
            <a:schemeClr val="bg2">
              <a:alpha val="28767"/>
            </a:schemeClr>
          </a:solidFill>
        </p:spPr>
        <p:txBody>
          <a:bodyPr wrap="square" rtlCol="0">
            <a:spAutoFit/>
          </a:bodyPr>
          <a:lstStyle/>
          <a:p>
            <a:pPr algn="ctr"/>
            <a:endParaRPr lang="en-US" sz="2400"/>
          </a:p>
          <a:p>
            <a:pPr algn="ctr"/>
            <a:r>
              <a:rPr lang="en-US" sz="2400"/>
              <a:t>Wellbeing</a:t>
            </a:r>
          </a:p>
        </p:txBody>
      </p:sp>
      <p:sp>
        <p:nvSpPr>
          <p:cNvPr id="17" name="TextBox 16">
            <a:extLst>
              <a:ext uri="{FF2B5EF4-FFF2-40B4-BE49-F238E27FC236}">
                <a16:creationId xmlns:a16="http://schemas.microsoft.com/office/drawing/2014/main" id="{7B029ADB-47F6-8892-F392-1D667E7AE3E8}"/>
              </a:ext>
            </a:extLst>
          </p:cNvPr>
          <p:cNvSpPr txBox="1"/>
          <p:nvPr/>
        </p:nvSpPr>
        <p:spPr>
          <a:xfrm>
            <a:off x="6919221" y="1766617"/>
            <a:ext cx="1688840" cy="461665"/>
          </a:xfrm>
          <a:prstGeom prst="rect">
            <a:avLst/>
          </a:prstGeom>
          <a:solidFill>
            <a:schemeClr val="bg2">
              <a:alpha val="28767"/>
            </a:schemeClr>
          </a:solidFill>
        </p:spPr>
        <p:txBody>
          <a:bodyPr wrap="square" lIns="91440" tIns="45720" rIns="91440" bIns="45720" rtlCol="0" anchor="t">
            <a:spAutoFit/>
          </a:bodyPr>
          <a:lstStyle/>
          <a:p>
            <a:pPr algn="ctr"/>
            <a:r>
              <a:rPr lang="en-US" sz="2400" dirty="0"/>
              <a:t>Library</a:t>
            </a:r>
          </a:p>
        </p:txBody>
      </p:sp>
      <p:sp>
        <p:nvSpPr>
          <p:cNvPr id="18" name="TextBox 17">
            <a:extLst>
              <a:ext uri="{FF2B5EF4-FFF2-40B4-BE49-F238E27FC236}">
                <a16:creationId xmlns:a16="http://schemas.microsoft.com/office/drawing/2014/main" id="{2F3C7E32-2A47-C909-595B-145F17A5BAA3}"/>
              </a:ext>
            </a:extLst>
          </p:cNvPr>
          <p:cNvSpPr txBox="1"/>
          <p:nvPr/>
        </p:nvSpPr>
        <p:spPr>
          <a:xfrm>
            <a:off x="2257436" y="177255"/>
            <a:ext cx="1847461" cy="1200329"/>
          </a:xfrm>
          <a:prstGeom prst="rect">
            <a:avLst/>
          </a:prstGeom>
          <a:solidFill>
            <a:schemeClr val="bg2">
              <a:alpha val="28767"/>
            </a:schemeClr>
          </a:solidFill>
        </p:spPr>
        <p:txBody>
          <a:bodyPr wrap="square" rtlCol="0">
            <a:spAutoFit/>
          </a:bodyPr>
          <a:lstStyle/>
          <a:p>
            <a:pPr algn="ctr"/>
            <a:r>
              <a:rPr lang="en-US" sz="2400"/>
              <a:t>Student Union Societies</a:t>
            </a:r>
          </a:p>
        </p:txBody>
      </p:sp>
      <p:sp>
        <p:nvSpPr>
          <p:cNvPr id="21" name="TextBox 20">
            <a:extLst>
              <a:ext uri="{FF2B5EF4-FFF2-40B4-BE49-F238E27FC236}">
                <a16:creationId xmlns:a16="http://schemas.microsoft.com/office/drawing/2014/main" id="{498AF264-603A-28E0-8C79-C37DBD191975}"/>
              </a:ext>
            </a:extLst>
          </p:cNvPr>
          <p:cNvSpPr txBox="1"/>
          <p:nvPr/>
        </p:nvSpPr>
        <p:spPr>
          <a:xfrm>
            <a:off x="3185703" y="4156728"/>
            <a:ext cx="1847461" cy="830997"/>
          </a:xfrm>
          <a:prstGeom prst="rect">
            <a:avLst/>
          </a:prstGeom>
          <a:solidFill>
            <a:schemeClr val="bg2">
              <a:alpha val="28767"/>
            </a:schemeClr>
          </a:solidFill>
        </p:spPr>
        <p:txBody>
          <a:bodyPr wrap="square" rtlCol="0">
            <a:spAutoFit/>
          </a:bodyPr>
          <a:lstStyle/>
          <a:p>
            <a:pPr algn="ctr"/>
            <a:r>
              <a:rPr lang="en-US" sz="2400"/>
              <a:t>Faith </a:t>
            </a:r>
          </a:p>
          <a:p>
            <a:pPr algn="ctr"/>
            <a:r>
              <a:rPr lang="en-US" sz="2400"/>
              <a:t>Centre</a:t>
            </a:r>
          </a:p>
        </p:txBody>
      </p:sp>
      <p:sp>
        <p:nvSpPr>
          <p:cNvPr id="22" name="TextBox 21">
            <a:extLst>
              <a:ext uri="{FF2B5EF4-FFF2-40B4-BE49-F238E27FC236}">
                <a16:creationId xmlns:a16="http://schemas.microsoft.com/office/drawing/2014/main" id="{6AE2EF17-E439-FB06-0948-B30E862995ED}"/>
              </a:ext>
            </a:extLst>
          </p:cNvPr>
          <p:cNvSpPr txBox="1"/>
          <p:nvPr/>
        </p:nvSpPr>
        <p:spPr>
          <a:xfrm>
            <a:off x="4745818" y="5396172"/>
            <a:ext cx="1847461" cy="830997"/>
          </a:xfrm>
          <a:prstGeom prst="rect">
            <a:avLst/>
          </a:prstGeom>
          <a:solidFill>
            <a:schemeClr val="bg2">
              <a:alpha val="28767"/>
            </a:schemeClr>
          </a:solidFill>
        </p:spPr>
        <p:txBody>
          <a:bodyPr wrap="square" rtlCol="0">
            <a:spAutoFit/>
          </a:bodyPr>
          <a:lstStyle/>
          <a:p>
            <a:pPr algn="ctr"/>
            <a:endParaRPr lang="en-US" sz="2400"/>
          </a:p>
          <a:p>
            <a:pPr algn="ctr"/>
            <a:r>
              <a:rPr lang="en-US" sz="2400"/>
              <a:t>Sustainability </a:t>
            </a:r>
          </a:p>
        </p:txBody>
      </p:sp>
      <p:sp>
        <p:nvSpPr>
          <p:cNvPr id="23" name="TextBox 22">
            <a:extLst>
              <a:ext uri="{FF2B5EF4-FFF2-40B4-BE49-F238E27FC236}">
                <a16:creationId xmlns:a16="http://schemas.microsoft.com/office/drawing/2014/main" id="{C24453ED-5837-701B-9033-FACFC764D49F}"/>
              </a:ext>
            </a:extLst>
          </p:cNvPr>
          <p:cNvSpPr txBox="1"/>
          <p:nvPr/>
        </p:nvSpPr>
        <p:spPr>
          <a:xfrm>
            <a:off x="601253" y="2586856"/>
            <a:ext cx="1768150" cy="830997"/>
          </a:xfrm>
          <a:prstGeom prst="rect">
            <a:avLst/>
          </a:prstGeom>
          <a:solidFill>
            <a:schemeClr val="bg2">
              <a:alpha val="28767"/>
            </a:schemeClr>
          </a:solidFill>
        </p:spPr>
        <p:txBody>
          <a:bodyPr wrap="square" rtlCol="0">
            <a:spAutoFit/>
          </a:bodyPr>
          <a:lstStyle/>
          <a:p>
            <a:pPr algn="ctr"/>
            <a:r>
              <a:rPr lang="en-US" sz="2400" dirty="0"/>
              <a:t>LSE </a:t>
            </a:r>
          </a:p>
          <a:p>
            <a:pPr algn="ctr"/>
            <a:r>
              <a:rPr lang="en-US" sz="2400" dirty="0"/>
              <a:t>Generate </a:t>
            </a:r>
          </a:p>
        </p:txBody>
      </p:sp>
      <p:sp>
        <p:nvSpPr>
          <p:cNvPr id="24" name="TextBox 23">
            <a:extLst>
              <a:ext uri="{FF2B5EF4-FFF2-40B4-BE49-F238E27FC236}">
                <a16:creationId xmlns:a16="http://schemas.microsoft.com/office/drawing/2014/main" id="{99841A28-A684-31AD-92A4-E4D1D245AC2F}"/>
              </a:ext>
            </a:extLst>
          </p:cNvPr>
          <p:cNvSpPr txBox="1"/>
          <p:nvPr/>
        </p:nvSpPr>
        <p:spPr>
          <a:xfrm>
            <a:off x="562864" y="4564245"/>
            <a:ext cx="1688840" cy="830997"/>
          </a:xfrm>
          <a:prstGeom prst="rect">
            <a:avLst/>
          </a:prstGeom>
          <a:solidFill>
            <a:schemeClr val="bg2">
              <a:alpha val="28767"/>
            </a:schemeClr>
          </a:solidFill>
        </p:spPr>
        <p:txBody>
          <a:bodyPr wrap="square" rtlCol="0">
            <a:spAutoFit/>
          </a:bodyPr>
          <a:lstStyle/>
          <a:p>
            <a:pPr algn="ctr"/>
            <a:r>
              <a:rPr lang="en-US" sz="2400"/>
              <a:t>PhD Academy</a:t>
            </a:r>
          </a:p>
        </p:txBody>
      </p:sp>
      <p:sp>
        <p:nvSpPr>
          <p:cNvPr id="25" name="TextBox 24">
            <a:extLst>
              <a:ext uri="{FF2B5EF4-FFF2-40B4-BE49-F238E27FC236}">
                <a16:creationId xmlns:a16="http://schemas.microsoft.com/office/drawing/2014/main" id="{67D1AE34-B69E-160A-BC7B-78D7000743C6}"/>
              </a:ext>
            </a:extLst>
          </p:cNvPr>
          <p:cNvSpPr txBox="1"/>
          <p:nvPr/>
        </p:nvSpPr>
        <p:spPr>
          <a:xfrm>
            <a:off x="483553" y="5545632"/>
            <a:ext cx="1847461" cy="830997"/>
          </a:xfrm>
          <a:prstGeom prst="rect">
            <a:avLst/>
          </a:prstGeom>
          <a:solidFill>
            <a:schemeClr val="bg2">
              <a:alpha val="28767"/>
            </a:schemeClr>
          </a:solidFill>
        </p:spPr>
        <p:txBody>
          <a:bodyPr wrap="square" rtlCol="0">
            <a:spAutoFit/>
          </a:bodyPr>
          <a:lstStyle/>
          <a:p>
            <a:pPr algn="ctr"/>
            <a:r>
              <a:rPr lang="en-US" sz="2400"/>
              <a:t>PAGE  Alumni</a:t>
            </a:r>
          </a:p>
        </p:txBody>
      </p:sp>
      <p:sp>
        <p:nvSpPr>
          <p:cNvPr id="5" name="TextBox 19">
            <a:extLst>
              <a:ext uri="{FF2B5EF4-FFF2-40B4-BE49-F238E27FC236}">
                <a16:creationId xmlns:a16="http://schemas.microsoft.com/office/drawing/2014/main" id="{6E839074-031C-CEEC-0804-5BCC05BE7B64}"/>
              </a:ext>
            </a:extLst>
          </p:cNvPr>
          <p:cNvSpPr txBox="1"/>
          <p:nvPr/>
        </p:nvSpPr>
        <p:spPr>
          <a:xfrm>
            <a:off x="5923691" y="4567516"/>
            <a:ext cx="1847461" cy="830997"/>
          </a:xfrm>
          <a:prstGeom prst="rect">
            <a:avLst/>
          </a:prstGeom>
          <a:solidFill>
            <a:schemeClr val="bg2">
              <a:alpha val="28767"/>
            </a:scheme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dirty="0"/>
              <a:t>Public </a:t>
            </a:r>
          </a:p>
          <a:p>
            <a:pPr algn="ctr"/>
            <a:r>
              <a:rPr lang="en-US" sz="2400" dirty="0"/>
              <a:t>Events</a:t>
            </a:r>
          </a:p>
        </p:txBody>
      </p:sp>
      <p:sp>
        <p:nvSpPr>
          <p:cNvPr id="10" name="TextBox 9">
            <a:extLst>
              <a:ext uri="{FF2B5EF4-FFF2-40B4-BE49-F238E27FC236}">
                <a16:creationId xmlns:a16="http://schemas.microsoft.com/office/drawing/2014/main" id="{C1D98F30-F3A4-D701-F44C-DAC32C637FF9}"/>
              </a:ext>
            </a:extLst>
          </p:cNvPr>
          <p:cNvSpPr txBox="1"/>
          <p:nvPr/>
        </p:nvSpPr>
        <p:spPr>
          <a:xfrm>
            <a:off x="6919220" y="585697"/>
            <a:ext cx="1688840" cy="830997"/>
          </a:xfrm>
          <a:prstGeom prst="rect">
            <a:avLst/>
          </a:prstGeom>
          <a:solidFill>
            <a:schemeClr val="bg2">
              <a:alpha val="28767"/>
            </a:schemeClr>
          </a:solidFill>
        </p:spPr>
        <p:txBody>
          <a:bodyPr wrap="square" lIns="91440" tIns="45720" rIns="91440" bIns="45720" rtlCol="0" anchor="t">
            <a:spAutoFit/>
          </a:bodyPr>
          <a:lstStyle/>
          <a:p>
            <a:pPr algn="ctr"/>
            <a:r>
              <a:rPr lang="en-US" sz="2400" dirty="0"/>
              <a:t>Learning Lab</a:t>
            </a:r>
            <a:endParaRPr lang="en-US" dirty="0"/>
          </a:p>
        </p:txBody>
      </p:sp>
    </p:spTree>
    <p:extLst>
      <p:ext uri="{BB962C8B-B14F-4D97-AF65-F5344CB8AC3E}">
        <p14:creationId xmlns:p14="http://schemas.microsoft.com/office/powerpoint/2010/main" val="2447891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A71D8-E893-53FD-EFCD-7640D67148B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9C40175-B283-ADC2-187B-44C4AE9746F1}"/>
              </a:ext>
            </a:extLst>
          </p:cNvPr>
          <p:cNvSpPr>
            <a:spLocks noGrp="1" noChangeArrowheads="1"/>
          </p:cNvSpPr>
          <p:nvPr>
            <p:ph idx="1"/>
          </p:nvPr>
        </p:nvSpPr>
        <p:spPr>
          <a:xfrm>
            <a:off x="565770" y="1674803"/>
            <a:ext cx="8245929" cy="4815993"/>
          </a:xfrm>
        </p:spPr>
        <p:txBody>
          <a:bodyPr vert="horz" lIns="91440" tIns="45720" rIns="91440" bIns="45720" rtlCol="0" anchor="t">
            <a:normAutofit/>
          </a:bodyPr>
          <a:lstStyle/>
          <a:p>
            <a:pPr algn="ctr"/>
            <a:r>
              <a:rPr lang="en-GB" sz="3600" dirty="0">
                <a:latin typeface="Calibri"/>
                <a:ea typeface="Roboto Light"/>
                <a:cs typeface="Calibri"/>
              </a:rPr>
              <a:t>We know that being at university is </a:t>
            </a:r>
            <a:br>
              <a:rPr lang="en-GB" sz="3600" dirty="0">
                <a:latin typeface="Calibri" panose="020F0502020204030204" pitchFamily="34" charset="0"/>
                <a:cs typeface="Calibri" panose="020F0502020204030204" pitchFamily="34" charset="0"/>
              </a:rPr>
            </a:br>
            <a:r>
              <a:rPr lang="en-GB" sz="3600" dirty="0">
                <a:latin typeface="Calibri"/>
                <a:ea typeface="Roboto Light"/>
                <a:cs typeface="Calibri"/>
              </a:rPr>
              <a:t>about more than just getting a degree.</a:t>
            </a:r>
          </a:p>
          <a:p>
            <a:pPr algn="ctr"/>
            <a:endParaRPr lang="en-GB" sz="3600" dirty="0">
              <a:latin typeface="Calibri"/>
              <a:ea typeface="Roboto Light"/>
              <a:cs typeface="Calibri"/>
            </a:endParaRPr>
          </a:p>
          <a:p>
            <a:pPr algn="ctr"/>
            <a:r>
              <a:rPr lang="en-GB" sz="3600" dirty="0">
                <a:latin typeface="Calibri"/>
                <a:ea typeface="Roboto Light"/>
                <a:cs typeface="Calibri"/>
              </a:rPr>
              <a:t>LSE LIFE is here to help you </a:t>
            </a:r>
            <a:br>
              <a:rPr lang="en-GB" sz="3600" dirty="0">
                <a:latin typeface="Calibri" panose="020F0502020204030204" pitchFamily="34" charset="0"/>
                <a:cs typeface="Calibri" panose="020F0502020204030204" pitchFamily="34" charset="0"/>
              </a:rPr>
            </a:br>
            <a:r>
              <a:rPr lang="en-GB" sz="3600" dirty="0">
                <a:latin typeface="Calibri"/>
                <a:ea typeface="Roboto Light"/>
                <a:cs typeface="Calibri"/>
              </a:rPr>
              <a:t>shape your experience at LSE.</a:t>
            </a:r>
            <a:br>
              <a:rPr lang="en-GB" sz="3600" dirty="0">
                <a:latin typeface="Calibri" panose="020F0502020204030204" pitchFamily="34" charset="0"/>
                <a:cs typeface="Calibri" panose="020F0502020204030204" pitchFamily="34" charset="0"/>
              </a:rPr>
            </a:br>
            <a:br>
              <a:rPr lang="en-GB" sz="3600" dirty="0">
                <a:latin typeface="Calibri" panose="020F0502020204030204" pitchFamily="34" charset="0"/>
                <a:cs typeface="Calibri" panose="020F0502020204030204" pitchFamily="34" charset="0"/>
              </a:rPr>
            </a:br>
            <a:r>
              <a:rPr lang="en-GB" sz="3600" dirty="0">
                <a:latin typeface="Calibri"/>
                <a:ea typeface="Roboto Light"/>
                <a:cs typeface="Calibri"/>
              </a:rPr>
              <a:t>How do we do that?</a:t>
            </a:r>
            <a:endParaRPr lang="en-US" altLang="en-US" sz="3600">
              <a:latin typeface="Calibri"/>
              <a:ea typeface="Roboto Light"/>
              <a:cs typeface="Calibri"/>
            </a:endParaRPr>
          </a:p>
        </p:txBody>
      </p:sp>
    </p:spTree>
    <p:extLst>
      <p:ext uri="{BB962C8B-B14F-4D97-AF65-F5344CB8AC3E}">
        <p14:creationId xmlns:p14="http://schemas.microsoft.com/office/powerpoint/2010/main" val="3295656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A93F5-24FD-FCB3-1DC6-F92831FD0E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EB38AA-102D-B163-F8D4-A1FDB8349F68}"/>
              </a:ext>
            </a:extLst>
          </p:cNvPr>
          <p:cNvSpPr>
            <a:spLocks noGrp="1"/>
          </p:cNvSpPr>
          <p:nvPr>
            <p:ph type="title"/>
          </p:nvPr>
        </p:nvSpPr>
        <p:spPr>
          <a:xfrm>
            <a:off x="228600" y="42305"/>
            <a:ext cx="8637270" cy="1055076"/>
          </a:xfrm>
        </p:spPr>
        <p:txBody>
          <a:bodyPr/>
          <a:lstStyle/>
          <a:p>
            <a:r>
              <a:rPr lang="en-GB" dirty="0">
                <a:latin typeface="Roboto"/>
                <a:ea typeface="Roboto"/>
                <a:cs typeface="Segoe UI Light"/>
              </a:rPr>
              <a:t>LSE LIFE website</a:t>
            </a:r>
            <a:endParaRPr lang="en-US" dirty="0"/>
          </a:p>
        </p:txBody>
      </p:sp>
      <p:pic>
        <p:nvPicPr>
          <p:cNvPr id="3" name="Picture 2" descr="A screenshot of a website&#10;&#10;AI-generated content may be incorrect.">
            <a:extLst>
              <a:ext uri="{FF2B5EF4-FFF2-40B4-BE49-F238E27FC236}">
                <a16:creationId xmlns:a16="http://schemas.microsoft.com/office/drawing/2014/main" id="{5CB9F355-F386-09F0-5C56-029D36454916}"/>
              </a:ext>
            </a:extLst>
          </p:cNvPr>
          <p:cNvPicPr>
            <a:picLocks noChangeAspect="1"/>
          </p:cNvPicPr>
          <p:nvPr/>
        </p:nvPicPr>
        <p:blipFill>
          <a:blip r:embed="rId3"/>
          <a:stretch>
            <a:fillRect/>
          </a:stretch>
        </p:blipFill>
        <p:spPr>
          <a:xfrm>
            <a:off x="1052513" y="1244909"/>
            <a:ext cx="7038975" cy="4714875"/>
          </a:xfrm>
          <a:prstGeom prst="rect">
            <a:avLst/>
          </a:prstGeom>
        </p:spPr>
      </p:pic>
    </p:spTree>
    <p:extLst>
      <p:ext uri="{BB962C8B-B14F-4D97-AF65-F5344CB8AC3E}">
        <p14:creationId xmlns:p14="http://schemas.microsoft.com/office/powerpoint/2010/main" val="4251388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D000C-3AB6-9011-2EE1-EC4B301504D5}"/>
            </a:ext>
          </a:extLst>
        </p:cNvPr>
        <p:cNvGrpSpPr/>
        <p:nvPr/>
      </p:nvGrpSpPr>
      <p:grpSpPr>
        <a:xfrm>
          <a:off x="0" y="0"/>
          <a:ext cx="0" cy="0"/>
          <a:chOff x="0" y="0"/>
          <a:chExt cx="0" cy="0"/>
        </a:xfrm>
      </p:grpSpPr>
      <p:pic>
        <p:nvPicPr>
          <p:cNvPr id="7" name="Picture 6" descr="A collage of colorful arrows&#10;&#10;AI-generated content may be incorrect.">
            <a:extLst>
              <a:ext uri="{FF2B5EF4-FFF2-40B4-BE49-F238E27FC236}">
                <a16:creationId xmlns:a16="http://schemas.microsoft.com/office/drawing/2014/main" id="{02C25A85-44DE-41C5-7BCC-87CDE7F278F3}"/>
              </a:ext>
            </a:extLst>
          </p:cNvPr>
          <p:cNvPicPr>
            <a:picLocks noChangeAspect="1"/>
          </p:cNvPicPr>
          <p:nvPr/>
        </p:nvPicPr>
        <p:blipFill>
          <a:blip r:embed="rId3"/>
          <a:stretch>
            <a:fillRect/>
          </a:stretch>
        </p:blipFill>
        <p:spPr>
          <a:xfrm>
            <a:off x="228600" y="1689527"/>
            <a:ext cx="8637270" cy="3865178"/>
          </a:xfrm>
          <a:prstGeom prst="rect">
            <a:avLst/>
          </a:prstGeom>
          <a:noFill/>
        </p:spPr>
      </p:pic>
    </p:spTree>
    <p:extLst>
      <p:ext uri="{BB962C8B-B14F-4D97-AF65-F5344CB8AC3E}">
        <p14:creationId xmlns:p14="http://schemas.microsoft.com/office/powerpoint/2010/main" val="3165453012"/>
      </p:ext>
    </p:extLst>
  </p:cSld>
  <p:clrMapOvr>
    <a:masterClrMapping/>
  </p:clrMapOvr>
</p:sld>
</file>

<file path=ppt/theme/theme1.xml><?xml version="1.0" encoding="utf-8"?>
<a:theme xmlns:a="http://schemas.openxmlformats.org/drawingml/2006/main" name="lselife v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SE LIFE">
      <a:majorFont>
        <a:latin typeface="Segoe UI Light"/>
        <a:ea typeface=""/>
        <a:cs typeface=""/>
      </a:majorFont>
      <a:minorFont>
        <a:latin typeface="Segoe UI Semi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l">
          <a:defRPr sz="2400" dirty="0">
            <a:latin typeface="Roboto Light" panose="02000000000000000000" pitchFamily="2" charset="0"/>
            <a:ea typeface="Roboto Light" panose="02000000000000000000" pitchFamily="2" charset="0"/>
          </a:defRPr>
        </a:defPPr>
      </a:lstStyle>
    </a:txDef>
  </a:objectDefaults>
  <a:extraClrSchemeLst/>
  <a:extLst>
    <a:ext uri="{05A4C25C-085E-4340-85A3-A5531E510DB2}">
      <thm15:themeFamily xmlns:thm15="http://schemas.microsoft.com/office/thememl/2012/main" name="lse life ppt template wonky boxes.potx" id="{6D4D2DB4-D400-4905-AB98-E09C26EDD183}" vid="{3489FE07-0AC7-48C8-9291-79478714FEB2}"/>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37C80DC7D85E54DA7F73D85B46C0F34" ma:contentTypeVersion="14" ma:contentTypeDescription="Create a new document." ma:contentTypeScope="" ma:versionID="c57a92ef88392d1f9b296427d894728f">
  <xsd:schema xmlns:xsd="http://www.w3.org/2001/XMLSchema" xmlns:xs="http://www.w3.org/2001/XMLSchema" xmlns:p="http://schemas.microsoft.com/office/2006/metadata/properties" xmlns:ns2="de3cd255-73f3-4838-ac71-35d3a3ddb68c" xmlns:ns3="6ba770bc-5b1d-4359-8870-a3bc363fa935" targetNamespace="http://schemas.microsoft.com/office/2006/metadata/properties" ma:root="true" ma:fieldsID="fe423bfe1e24bceac9004832a0865111" ns2:_="" ns3:_="">
    <xsd:import namespace="de3cd255-73f3-4838-ac71-35d3a3ddb68c"/>
    <xsd:import namespace="6ba770bc-5b1d-4359-8870-a3bc363fa93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cd255-73f3-4838-ac71-35d3a3ddb6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c64bf66-3ab6-4740-8ae4-bf44781f3889"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ba770bc-5b1d-4359-8870-a3bc363fa93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0974fb7-c40a-4660-9817-6c783b51fb58}" ma:internalName="TaxCatchAll" ma:showField="CatchAllData" ma:web="6ba770bc-5b1d-4359-8870-a3bc363fa9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ba770bc-5b1d-4359-8870-a3bc363fa935" xsi:nil="true"/>
    <SharedWithUsers xmlns="6ba770bc-5b1d-4359-8870-a3bc363fa935">
      <UserInfo>
        <DisplayName>Green,HA</DisplayName>
        <AccountId>12</AccountId>
        <AccountType/>
      </UserInfo>
    </SharedWithUsers>
    <lcf76f155ced4ddcb4097134ff3c332f xmlns="de3cd255-73f3-4838-ac71-35d3a3ddb68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DBA3D5A-DA39-480E-A428-D3564E7C801B}">
  <ds:schemaRefs>
    <ds:schemaRef ds:uri="http://schemas.microsoft.com/sharepoint/v3/contenttype/forms"/>
  </ds:schemaRefs>
</ds:datastoreItem>
</file>

<file path=customXml/itemProps2.xml><?xml version="1.0" encoding="utf-8"?>
<ds:datastoreItem xmlns:ds="http://schemas.openxmlformats.org/officeDocument/2006/customXml" ds:itemID="{3B39E403-711E-49B6-AB88-C218D36AC0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3cd255-73f3-4838-ac71-35d3a3ddb68c"/>
    <ds:schemaRef ds:uri="6ba770bc-5b1d-4359-8870-a3bc363fa9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AD9AEE3-E60B-493A-A21A-1096F11A4DD7}">
  <ds:schemaRefs>
    <ds:schemaRef ds:uri="http://purl.org/dc/terms/"/>
    <ds:schemaRef ds:uri="http://purl.org/dc/elements/1.1/"/>
    <ds:schemaRef ds:uri="http://schemas.microsoft.com/office/2006/documentManagement/types"/>
    <ds:schemaRef ds:uri="http://www.w3.org/XML/1998/namespace"/>
    <ds:schemaRef ds:uri="http://purl.org/dc/dcmitype/"/>
    <ds:schemaRef ds:uri="de3cd255-73f3-4838-ac71-35d3a3ddb68c"/>
    <ds:schemaRef ds:uri="http://schemas.microsoft.com/office/2006/metadata/properties"/>
    <ds:schemaRef ds:uri="6ba770bc-5b1d-4359-8870-a3bc363fa935"/>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0</TotalTime>
  <Words>4506</Words>
  <Application>Microsoft Office PowerPoint</Application>
  <PresentationFormat>On-screen Show (4:3)</PresentationFormat>
  <Paragraphs>284</Paragraphs>
  <Slides>22</Slides>
  <Notes>22</Notes>
  <HiddenSlides>0</HiddenSlides>
  <MMClips>0</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lselife v1</vt:lpstr>
      <vt:lpstr>Custom Design</vt:lpstr>
      <vt:lpstr>1_Custom Design</vt:lpstr>
      <vt:lpstr>How can I take advantage of what LSE offers</vt:lpstr>
      <vt:lpstr>PowerPoint Presentation</vt:lpstr>
      <vt:lpstr>PowerPoint Presentation</vt:lpstr>
      <vt:lpstr>PowerPoint Presentation</vt:lpstr>
      <vt:lpstr>PowerPoint Presentation</vt:lpstr>
      <vt:lpstr>PowerPoint Presentation</vt:lpstr>
      <vt:lpstr>PowerPoint Presentation</vt:lpstr>
      <vt:lpstr>LSE LIFE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LSE LIFE space</vt:lpstr>
      <vt:lpstr>PowerPoint Presentation</vt:lpstr>
      <vt:lpstr>PowerPoint Presentation</vt:lpstr>
      <vt:lpstr>PowerPoint Presentation</vt:lpstr>
      <vt:lpstr>PowerPoint Presentation</vt:lpstr>
      <vt:lpstr>Me+LSE</vt:lpstr>
      <vt:lpstr>Come have a chat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Durant</dc:creator>
  <cp:lastModifiedBy>Georgia Nichols</cp:lastModifiedBy>
  <cp:revision>447</cp:revision>
  <cp:lastPrinted>2023-10-27T12:29:16Z</cp:lastPrinted>
  <dcterms:created xsi:type="dcterms:W3CDTF">2023-09-26T14:13:58Z</dcterms:created>
  <dcterms:modified xsi:type="dcterms:W3CDTF">2026-02-02T16:32:07Z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0x010100537C80DC7D85E54DA7F73D85B46C0F34</vt:lpwstr>
  </property>
  <property fmtid="{D5CDD505-2E9C-101B-9397-08002B2CF9AE}" pid="3" name="AuthorIds_UIVersion_2048">
    <vt:lpwstr>14</vt:lpwstr>
  </property>
  <property fmtid="{D5CDD505-2E9C-101B-9397-08002B2CF9AE}" pid="4" name="MediaServiceImageTags">
    <vt:lpwstr/>
  </property>
</Properties>
</file>