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322" r:id="rId3"/>
    <p:sldId id="321" r:id="rId4"/>
    <p:sldId id="307" r:id="rId5"/>
    <p:sldId id="316" r:id="rId6"/>
    <p:sldId id="309" r:id="rId7"/>
    <p:sldId id="310" r:id="rId8"/>
    <p:sldId id="319" r:id="rId9"/>
    <p:sldId id="308" r:id="rId10"/>
    <p:sldId id="318" r:id="rId11"/>
    <p:sldId id="31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65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664" y="176"/>
      </p:cViewPr>
      <p:guideLst/>
    </p:cSldViewPr>
  </p:slideViewPr>
  <p:outlineViewPr>
    <p:cViewPr>
      <p:scale>
        <a:sx n="33" d="100"/>
        <a:sy n="33" d="100"/>
      </p:scale>
      <p:origin x="0" y="-184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C2BEE6-09FD-CF40-93C8-E4F300F594FF}" type="datetimeFigureOut">
              <a:rPr lang="en-US" smtClean="0"/>
              <a:t>2/18/21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060592-CA4C-1944-B82A-64D0A282A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08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60592-CA4C-1944-B82A-64D0A282AF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356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60592-CA4C-1944-B82A-64D0A282AFF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837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60592-CA4C-1944-B82A-64D0A282AFF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356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60592-CA4C-1944-B82A-64D0A282AFF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233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60592-CA4C-1944-B82A-64D0A282AFF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661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60592-CA4C-1944-B82A-64D0A282AFF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5267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60592-CA4C-1944-B82A-64D0A282AF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285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60592-CA4C-1944-B82A-64D0A282AFF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68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60592-CA4C-1944-B82A-64D0A282AFF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417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60592-CA4C-1944-B82A-64D0A282AFF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813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F7DAE-587F-A043-960B-9846877073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05FAFC-0146-894E-AD00-7BCC9C76BC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C39883-70A0-3849-B478-B2C3964A8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17467-A784-1F4C-9B1A-ACAA491C3116}" type="datetimeFigureOut">
              <a:rPr lang="en-US" smtClean="0"/>
              <a:t>2/18/21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1EB4C6-3449-CA48-BFC1-71AE712F2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1C854-EB07-5343-96B7-5C8F79B54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0717B-CD39-054A-8A16-D7A690866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823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7E87D-9DE9-D84E-A67C-98CB132DA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1E444-DA3C-6B49-BC02-5534B1C864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0294B-1571-7A40-9C84-06037BA5C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17467-A784-1F4C-9B1A-ACAA491C3116}" type="datetimeFigureOut">
              <a:rPr lang="en-US" smtClean="0"/>
              <a:t>2/18/21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6C8EA-88A7-2B47-B302-41A851D06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2276C-55AE-8C40-AAED-D5D31E9EA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0717B-CD39-054A-8A16-D7A690866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159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FC2906-0BDB-7249-919A-CB33CFC9C8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331B17-3B82-2E43-8C31-01744703B7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7D82E8-C1B8-2842-A6DE-328ED9412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17467-A784-1F4C-9B1A-ACAA491C3116}" type="datetimeFigureOut">
              <a:rPr lang="en-US" smtClean="0"/>
              <a:t>2/18/21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6042A0-2649-0E4B-870B-4098BC54E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7E69FD-27E2-8B47-9B93-DA37B9DBB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0717B-CD39-054A-8A16-D7A690866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952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38DD7-4DCD-2F41-993D-EE54084E4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135AE-E0EF-4545-8AEF-F1131BE38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820C2-7D26-C244-A6B8-E69194A36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17467-A784-1F4C-9B1A-ACAA491C3116}" type="datetimeFigureOut">
              <a:rPr lang="en-US" smtClean="0"/>
              <a:t>2/18/21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E2F4B-D731-F54D-ACA2-C457D002C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F097C9-2CA5-E545-9304-79CEF2D35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0717B-CD39-054A-8A16-D7A690866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348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06F4C-57C8-5E41-8E6B-091A256A2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3084B-A33E-494A-AB8D-89CEFBDF4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2B0C8-9445-5D4D-B796-D7108406D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17467-A784-1F4C-9B1A-ACAA491C3116}" type="datetimeFigureOut">
              <a:rPr lang="en-US" smtClean="0"/>
              <a:t>2/18/21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A10C5B-D544-5340-8DA0-A6B7A3BCB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211EF4-0D17-3247-8BA2-30B67E1CB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0717B-CD39-054A-8A16-D7A690866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74ED4-6E0A-014D-B46A-686576E05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B4036-A7E2-5244-A86A-8346D4B4C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454F6A-9161-8F46-A9BA-AA050A9522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9EC3A9-860C-E946-8519-DF625E335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17467-A784-1F4C-9B1A-ACAA491C3116}" type="datetimeFigureOut">
              <a:rPr lang="en-US" smtClean="0"/>
              <a:t>2/18/21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7536C2-01C9-C640-9FD4-2DE72E03E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7D7BB9-4E82-4A49-907B-B2FCB28DE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0717B-CD39-054A-8A16-D7A690866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34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8D0CA-2D93-3940-8D10-5CADBB120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070A8-E3AC-2745-9506-BE7782CD5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3C5772-C862-5B4B-B059-2669DD95FA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F5120D-F3DF-B047-9658-2580EC3C4D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6BAB83-C1FE-274D-A1A4-C1F5D107A4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1270A7-B360-DD45-8956-753AB72E7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17467-A784-1F4C-9B1A-ACAA491C3116}" type="datetimeFigureOut">
              <a:rPr lang="en-US" smtClean="0"/>
              <a:t>2/18/21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1C322F-741C-CE4F-A46A-036B1021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D454E0-426B-9142-B4EC-9DFF6B89B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0717B-CD39-054A-8A16-D7A690866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38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718BC-F089-7B4C-8B69-0F6835406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123696-9DB8-4245-B928-DE8E4282E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17467-A784-1F4C-9B1A-ACAA491C3116}" type="datetimeFigureOut">
              <a:rPr lang="en-US" smtClean="0"/>
              <a:t>2/18/21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12FFE9-90B3-1C4C-B92C-A7F8C299C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57272B-7ED8-C847-8EF3-B67FE446D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0717B-CD39-054A-8A16-D7A690866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559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43BA59-16BF-D24A-8DCD-3101DA2A3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17467-A784-1F4C-9B1A-ACAA491C3116}" type="datetimeFigureOut">
              <a:rPr lang="en-US" smtClean="0"/>
              <a:t>2/18/21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0491AD-AF4F-3C49-A5F2-3C00C4CF1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E9CE95-18AE-B54A-9311-2C762CF31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0717B-CD39-054A-8A16-D7A690866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35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FDDA8-C868-A245-B18E-16439948C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C035E-B494-7C45-AD68-6C4FABD86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47A075-CAE5-C344-8289-E69066EFD9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EB18E9-A481-B84F-ADD7-0BC8D8F1D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17467-A784-1F4C-9B1A-ACAA491C3116}" type="datetimeFigureOut">
              <a:rPr lang="en-US" smtClean="0"/>
              <a:t>2/18/21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06595A-3F51-6B49-94A7-3EAC0B0E7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635906-BBC2-4B4C-96E9-A1A45F080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0717B-CD39-054A-8A16-D7A690866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892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38568-B289-E44F-B810-4EFFB62C3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D76CE0-8E76-844A-9732-88E86791CB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402B52-EFDA-5C43-BECF-61543918D2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8BB69F-F807-AB44-874C-BD3021B88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17467-A784-1F4C-9B1A-ACAA491C3116}" type="datetimeFigureOut">
              <a:rPr lang="en-US" smtClean="0"/>
              <a:t>2/18/21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055E7F-9573-1644-AA6D-BAC70DC50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504237-78DE-9146-BE3E-37194AD1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0717B-CD39-054A-8A16-D7A690866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099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54AAD3-C7C7-CF42-867A-AA71E5F71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F3C6A-2F24-A44D-B184-CAB2C15BDF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FDA79-51A5-1E4C-A868-35ACEA721D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17467-A784-1F4C-9B1A-ACAA491C3116}" type="datetimeFigureOut">
              <a:rPr lang="en-US" smtClean="0"/>
              <a:t>2/18/21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BDFFB-7424-584E-A37E-9180B7D0AD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D51C2-A8FF-D34D-AE35-B656CA801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20717B-CD39-054A-8A16-D7A690866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32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youtu.be/zqRHNvYw9Aw" TargetMode="Externa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EF45106A-681B-B74D-93CC-BEEB3E35AB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-258416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C63E80-D8FA-7F41-87A1-F672A2072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538" y="1122362"/>
            <a:ext cx="9883094" cy="35785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dirty="0">
                <a:solidFill>
                  <a:srgbClr val="FFFFFF"/>
                </a:solidFill>
              </a:rPr>
              <a:t>Fading Rainbows: Experiencing and Remembering the </a:t>
            </a:r>
            <a:br>
              <a:rPr lang="en-US" sz="6000" b="1" dirty="0">
                <a:solidFill>
                  <a:srgbClr val="FFFFFF"/>
                </a:solidFill>
              </a:rPr>
            </a:br>
            <a:r>
              <a:rPr lang="en-US" sz="6000" b="1" dirty="0">
                <a:solidFill>
                  <a:srgbClr val="FFFFFF"/>
                </a:solidFill>
              </a:rPr>
              <a:t>COVID-19 pandemic</a:t>
            </a:r>
          </a:p>
        </p:txBody>
      </p:sp>
      <p:pic>
        <p:nvPicPr>
          <p:cNvPr id="7" name="Picture 6" descr="LSE Festival 2021 1- 6 March. Shaping the Post Covid World &#10;Logo&#10;&#10;Description automatically generated">
            <a:extLst>
              <a:ext uri="{FF2B5EF4-FFF2-40B4-BE49-F238E27FC236}">
                <a16:creationId xmlns:a16="http://schemas.microsoft.com/office/drawing/2014/main" id="{A3348AB5-2224-1244-A596-E32EA611C1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0" y="0"/>
            <a:ext cx="1231462" cy="1350118"/>
          </a:xfrm>
          <a:prstGeom prst="rect">
            <a:avLst/>
          </a:prstGeom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39FCBE5-DBDB-6747-90D6-66C2197A0B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686611" cy="112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9399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44018-F980-5D45-9DE3-18DDCF39E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679" y="365125"/>
            <a:ext cx="1114328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Infographics need data – facts, figures, counting opinions to work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EE9C6978-5F2C-A543-B3D8-6D42ED78B0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5679" y="1825625"/>
            <a:ext cx="3091069" cy="4351338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dirty="0"/>
              <a:t>This infographic says at the bottom where it got the data from.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/>
              <a:t>Under sources, it lists newspapers, e.g. The New York Times.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200" dirty="0"/>
              <a:t>Source: https://</a:t>
            </a:r>
            <a:r>
              <a:rPr lang="en-US" sz="2200" dirty="0" err="1"/>
              <a:t>informationisbeautiful.net</a:t>
            </a:r>
            <a:endParaRPr lang="en-US" sz="2200" dirty="0"/>
          </a:p>
          <a:p>
            <a:pPr marL="0" indent="0">
              <a:lnSpc>
                <a:spcPct val="110000"/>
              </a:lnSpc>
              <a:buNone/>
            </a:pPr>
            <a:endParaRPr lang="en-US" dirty="0"/>
          </a:p>
        </p:txBody>
      </p:sp>
      <p:pic>
        <p:nvPicPr>
          <p:cNvPr id="19" name="Content Placeholder 18" descr="Chart, bubble chart&#10;&#10;Description automatically generated">
            <a:extLst>
              <a:ext uri="{FF2B5EF4-FFF2-40B4-BE49-F238E27FC236}">
                <a16:creationId xmlns:a16="http://schemas.microsoft.com/office/drawing/2014/main" id="{844FD54E-5C0B-6E46-8E5D-12205C0C66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7091" y="1825625"/>
            <a:ext cx="7931868" cy="4351338"/>
          </a:xfrm>
        </p:spPr>
      </p:pic>
    </p:spTree>
    <p:extLst>
      <p:ext uri="{BB962C8B-B14F-4D97-AF65-F5344CB8AC3E}">
        <p14:creationId xmlns:p14="http://schemas.microsoft.com/office/powerpoint/2010/main" val="861137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62C46268-23C3-454D-912B-851BE21EC2F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09599" y="0"/>
            <a:ext cx="4712677" cy="6669034"/>
          </a:xfrm>
        </p:spPr>
      </p:pic>
      <p:pic>
        <p:nvPicPr>
          <p:cNvPr id="15" name="Content Placeholder 14" descr="Shape, square&#10;&#10;Description automatically generated">
            <a:extLst>
              <a:ext uri="{FF2B5EF4-FFF2-40B4-BE49-F238E27FC236}">
                <a16:creationId xmlns:a16="http://schemas.microsoft.com/office/drawing/2014/main" id="{8BC031BB-BFB6-704D-9186-26B552AD68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139354" y="171827"/>
            <a:ext cx="4560278" cy="6686173"/>
          </a:xfrm>
        </p:spPr>
      </p:pic>
    </p:spTree>
    <p:extLst>
      <p:ext uri="{BB962C8B-B14F-4D97-AF65-F5344CB8AC3E}">
        <p14:creationId xmlns:p14="http://schemas.microsoft.com/office/powerpoint/2010/main" val="3847652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4F8CB-7643-9943-83E2-6007948E0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99913" cy="132556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Words and Meanings: Checking Understanding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00BB2-1D4F-EE46-88F1-A73FB294DF1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COVID-19 or coronavirus</a:t>
            </a:r>
          </a:p>
          <a:p>
            <a:r>
              <a:rPr lang="en-US" dirty="0"/>
              <a:t>PPE (Personal Protective Equipment)</a:t>
            </a:r>
          </a:p>
          <a:p>
            <a:r>
              <a:rPr lang="en-US" dirty="0"/>
              <a:t>Care Homes</a:t>
            </a:r>
          </a:p>
          <a:p>
            <a:r>
              <a:rPr lang="en-US" dirty="0"/>
              <a:t>Hospitals</a:t>
            </a:r>
          </a:p>
          <a:p>
            <a:r>
              <a:rPr lang="en-US" dirty="0" err="1"/>
              <a:t>Carers</a:t>
            </a:r>
            <a:endParaRPr lang="en-US" dirty="0"/>
          </a:p>
          <a:p>
            <a:r>
              <a:rPr lang="en-US" dirty="0"/>
              <a:t>Health workers</a:t>
            </a:r>
          </a:p>
          <a:p>
            <a:r>
              <a:rPr lang="en-US" dirty="0"/>
              <a:t>Visual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A27363-7DD6-6C4C-BADE-93B7389A0E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65127" y="1825625"/>
            <a:ext cx="6227211" cy="8281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/>
              <a:t>An image of the COVID-19 Virus under a microscope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69547D-5A4B-1547-920F-D0EA2FDC18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5126" y="2631989"/>
            <a:ext cx="6227212" cy="327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45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1B6B9-F802-7341-BD73-D6D3D389D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773" y="365125"/>
            <a:ext cx="11261035" cy="132556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What images do we think about with COVID-19?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7AB6B35-811D-7E4B-8824-871FD814B5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496" y="1681163"/>
            <a:ext cx="5262079" cy="823912"/>
          </a:xfrm>
        </p:spPr>
        <p:txBody>
          <a:bodyPr>
            <a:normAutofit/>
          </a:bodyPr>
          <a:lstStyle/>
          <a:p>
            <a:r>
              <a:rPr lang="en-US" dirty="0"/>
              <a:t>My daughter made this rainbow, flower and bee over lockdown.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16F05D9-DAB8-7943-A8EB-9ED3389DA1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8" y="2998886"/>
            <a:ext cx="5157787" cy="2696966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204ECA-5AEA-DA4B-8091-9D114197C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1690688"/>
            <a:ext cx="5493027" cy="4498975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Can you think of any other images?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Note some down. . .</a:t>
            </a:r>
          </a:p>
        </p:txBody>
      </p:sp>
    </p:spTree>
    <p:extLst>
      <p:ext uri="{BB962C8B-B14F-4D97-AF65-F5344CB8AC3E}">
        <p14:creationId xmlns:p14="http://schemas.microsoft.com/office/powerpoint/2010/main" val="3531087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4F8CB-7643-9943-83E2-6007948E0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Seeing COVID-19</a:t>
            </a:r>
          </a:p>
        </p:txBody>
      </p:sp>
      <p:pic>
        <p:nvPicPr>
          <p:cNvPr id="8" name="3_SeeingCovid_Millar.mp4" descr="3_SeeingCovid_Millar.mp4">
            <a:hlinkClick r:id="" action="ppaction://media"/>
            <a:extLst>
              <a:ext uri="{FF2B5EF4-FFF2-40B4-BE49-F238E27FC236}">
                <a16:creationId xmlns:a16="http://schemas.microsoft.com/office/drawing/2014/main" id="{FF4179E6-CC96-EA49-BC8E-7B72E22BEB52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1825625"/>
            <a:ext cx="4710113" cy="2649538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A53A834-396A-9A46-810F-90363B13086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0" dirty="0"/>
              <a:t>Kate Millar talks about how </a:t>
            </a:r>
            <a:r>
              <a:rPr lang="en-US" b="0" dirty="0" err="1"/>
              <a:t>Covid</a:t>
            </a:r>
            <a:r>
              <a:rPr lang="en-US" b="0" dirty="0"/>
              <a:t> 19 seen on the news at the time of the first lockdown</a:t>
            </a:r>
            <a:r>
              <a:rPr lang="en-US" dirty="0"/>
              <a:t>. </a:t>
            </a:r>
            <a:r>
              <a:rPr lang="en-US" b="0" dirty="0"/>
              <a:t> </a:t>
            </a:r>
          </a:p>
          <a:p>
            <a:pPr marL="0" indent="0">
              <a:buNone/>
            </a:pPr>
            <a:r>
              <a:rPr lang="en-US" dirty="0"/>
              <a:t>She says:</a:t>
            </a:r>
          </a:p>
          <a:p>
            <a:pPr marL="0" indent="0">
              <a:buNone/>
            </a:pPr>
            <a:r>
              <a:rPr lang="en-US" b="0" dirty="0"/>
              <a:t>“</a:t>
            </a:r>
            <a:r>
              <a:rPr lang="en-GB" dirty="0"/>
              <a:t>We didn't get a lot of the information about the experience of the pandemic.”</a:t>
            </a:r>
          </a:p>
          <a:p>
            <a:pPr marL="0" indent="0">
              <a:buNone/>
            </a:pPr>
            <a:r>
              <a:rPr lang="en-GB" dirty="0"/>
              <a:t>This is partly why records of peoples’ experiences will be useful in the future!</a:t>
            </a:r>
          </a:p>
          <a:p>
            <a:pPr marL="0" indent="0">
              <a:buNone/>
            </a:pPr>
            <a:endParaRPr lang="en-US" b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1489C1-09FA-A946-AABA-24DBDCC9301E}"/>
              </a:ext>
            </a:extLst>
          </p:cNvPr>
          <p:cNvSpPr txBox="1"/>
          <p:nvPr/>
        </p:nvSpPr>
        <p:spPr>
          <a:xfrm>
            <a:off x="766347" y="5068957"/>
            <a:ext cx="4710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6"/>
              </a:rPr>
              <a:t>https://youtu.be</a:t>
            </a:r>
            <a:r>
              <a:rPr lang="en-US">
                <a:hlinkClick r:id="rId6"/>
              </a:rPr>
              <a:t>/zqRHNvYw9Aw</a:t>
            </a:r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65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5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08F98-823A-BC40-A270-2130A3E62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365125"/>
            <a:ext cx="10518776" cy="132556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How the impact of COVID 19 is seen?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4AA1D3-A1B7-8441-83DA-EC0EF9B6E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530627"/>
            <a:ext cx="5157787" cy="75537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b="0" dirty="0"/>
              <a:t>The main way the pandemic is reported on the news is through graphs and charts</a:t>
            </a:r>
          </a:p>
        </p:txBody>
      </p:sp>
      <p:pic>
        <p:nvPicPr>
          <p:cNvPr id="8" name="Content Placeholder 7" descr="Chart, line chart&#10;&#10;Description automatically generated">
            <a:extLst>
              <a:ext uri="{FF2B5EF4-FFF2-40B4-BE49-F238E27FC236}">
                <a16:creationId xmlns:a16="http://schemas.microsoft.com/office/drawing/2014/main" id="{54E318B9-164A-6A4B-BDB4-BE4338896B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8" y="2826795"/>
            <a:ext cx="5157787" cy="3041147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805103-0CD3-F746-9D37-8E7D937059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1530626"/>
            <a:ext cx="5183188" cy="1023731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b="0" dirty="0"/>
              <a:t>Graphs and charts show numbers in a more visual way so people can understand the information more clearly.</a:t>
            </a:r>
          </a:p>
        </p:txBody>
      </p:sp>
      <p:pic>
        <p:nvPicPr>
          <p:cNvPr id="10" name="Content Placeholder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A93AE6B-ACD7-E74D-B0B0-E6EF83FAE8B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2809928"/>
            <a:ext cx="5183188" cy="3074882"/>
          </a:xfrm>
        </p:spPr>
      </p:pic>
    </p:spTree>
    <p:extLst>
      <p:ext uri="{BB962C8B-B14F-4D97-AF65-F5344CB8AC3E}">
        <p14:creationId xmlns:p14="http://schemas.microsoft.com/office/powerpoint/2010/main" val="1564628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2F265-B20D-2743-8E1D-24A005C57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Messaging and Posters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6879A-7C3E-254B-A25B-6AE8BE2F3A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257800" cy="4525479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3300" dirty="0"/>
              <a:t>People research the best way to get public messages across about health and disease. This is really important in a pandemic as it can save lives..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3300" dirty="0"/>
              <a:t>Researchers found that messages were more effective, i.e. they worked better, if they attracted people’s ‘</a:t>
            </a:r>
            <a:r>
              <a:rPr lang="en-GB" sz="3300" dirty="0"/>
              <a:t>good nature and sense of community’.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sz="3300" i="1" dirty="0"/>
              <a:t>What do you think is meant by that?</a:t>
            </a:r>
          </a:p>
          <a:p>
            <a:pPr marL="0" indent="0">
              <a:buNone/>
            </a:pPr>
            <a:r>
              <a:rPr lang="en-US" sz="1900" dirty="0"/>
              <a:t>Source: https://</a:t>
            </a:r>
            <a:r>
              <a:rPr lang="en-US" sz="1900" dirty="0" err="1"/>
              <a:t>www.rawpixel.com</a:t>
            </a:r>
            <a:r>
              <a:rPr lang="en-US" sz="1900" dirty="0"/>
              <a:t>/board/1249881/covid-19-effective-messaging-design-resources</a:t>
            </a:r>
          </a:p>
        </p:txBody>
      </p:sp>
      <p:pic>
        <p:nvPicPr>
          <p:cNvPr id="6" name="Content Placeholder 5" descr="Text&#10;&#10;Description automatically generated">
            <a:extLst>
              <a:ext uri="{FF2B5EF4-FFF2-40B4-BE49-F238E27FC236}">
                <a16:creationId xmlns:a16="http://schemas.microsoft.com/office/drawing/2014/main" id="{A7A69517-D660-7347-BF2E-AD36A5BE72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87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3691051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3753D-286A-E34D-AD83-861C10742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331" y="365125"/>
            <a:ext cx="4351338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Is this an effective poster?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50342-57B7-6349-AED2-FA053B375B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5009" y="527537"/>
            <a:ext cx="5011360" cy="56494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Washing your hands for 20 seconds was a good message, BUT people were more likely to wash their hands when a message explained how washing your hands helps others.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 good image – photograph, drawing / graphic – were a lot better at getting people to take notice of the message.</a:t>
            </a:r>
            <a:endParaRPr lang="en-US" dirty="0"/>
          </a:p>
        </p:txBody>
      </p:sp>
      <p:pic>
        <p:nvPicPr>
          <p:cNvPr id="6" name="Content Placeholder 5" descr="A picture containing text, person, person, older&#10;&#10;Description automatically generated">
            <a:extLst>
              <a:ext uri="{FF2B5EF4-FFF2-40B4-BE49-F238E27FC236}">
                <a16:creationId xmlns:a16="http://schemas.microsoft.com/office/drawing/2014/main" id="{638D05EE-1E10-C84E-B3A8-032F9CA15B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87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366231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A3216-C053-B74C-8FF8-C3DFC9BA7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COVID-19 and Public Health Messages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700A632-BA69-0447-8B3C-F1B115577A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There have been different messages as the situation has changed.</a:t>
            </a:r>
          </a:p>
        </p:txBody>
      </p:sp>
      <p:pic>
        <p:nvPicPr>
          <p:cNvPr id="6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922D22F8-BD8A-3B44-9103-E9C8A2A4BB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39788" y="2683567"/>
            <a:ext cx="5157787" cy="3327604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EBF5DD8-2DE8-E74A-B788-B00F370F14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Did you see any of these? If so, where? Which ones can you remember? </a:t>
            </a:r>
          </a:p>
        </p:txBody>
      </p:sp>
      <p:pic>
        <p:nvPicPr>
          <p:cNvPr id="11" name="Content Placeholder 10" descr="Text&#10;&#10;Description automatically generated">
            <a:extLst>
              <a:ext uri="{FF2B5EF4-FFF2-40B4-BE49-F238E27FC236}">
                <a16:creationId xmlns:a16="http://schemas.microsoft.com/office/drawing/2014/main" id="{7AA5D646-D238-8A4D-BA17-D221AB12209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288024" y="3137243"/>
            <a:ext cx="5280624" cy="2640312"/>
          </a:xfrm>
        </p:spPr>
      </p:pic>
    </p:spTree>
    <p:extLst>
      <p:ext uri="{BB962C8B-B14F-4D97-AF65-F5344CB8AC3E}">
        <p14:creationId xmlns:p14="http://schemas.microsoft.com/office/powerpoint/2010/main" val="4042791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91C593C-D886-AA43-847E-9FA131611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2862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What are Infographics?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8D001E4-29DF-1E40-A87C-F3A1DD50A5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257988"/>
            <a:ext cx="3352801" cy="5234886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/>
              <a:t>Infographics are ways of visually showing information. It is a way of showing numbers or statistics through a graphic or picture.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/>
              <a:t>This infographic shows what the most popular breeds (type of dog e.g. a poodle) are on a chart but using a graphic (a visual image) of how the dog looks to mark where it sits in popularity and data.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/>
              <a:t>Which is the most popular dog? Do you agree?</a:t>
            </a:r>
          </a:p>
          <a:p>
            <a:pPr marL="0" indent="0">
              <a:buNone/>
            </a:pPr>
            <a:r>
              <a:rPr lang="en-US" dirty="0"/>
              <a:t>Source: https://</a:t>
            </a:r>
            <a:r>
              <a:rPr lang="en-US" dirty="0" err="1"/>
              <a:t>informationisbeautiful.net</a:t>
            </a:r>
            <a:endParaRPr lang="en-US" dirty="0"/>
          </a:p>
        </p:txBody>
      </p:sp>
      <p:pic>
        <p:nvPicPr>
          <p:cNvPr id="6" name="Content Placeholder 5" descr="A picture containing map&#10;&#10;Description automatically generated">
            <a:extLst>
              <a:ext uri="{FF2B5EF4-FFF2-40B4-BE49-F238E27FC236}">
                <a16:creationId xmlns:a16="http://schemas.microsoft.com/office/drawing/2014/main" id="{BCC0FAED-B2E2-7546-87F0-C70A867FED7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5063" y="1257988"/>
            <a:ext cx="7389433" cy="4864516"/>
          </a:xfrm>
        </p:spPr>
      </p:pic>
    </p:spTree>
    <p:extLst>
      <p:ext uri="{BB962C8B-B14F-4D97-AF65-F5344CB8AC3E}">
        <p14:creationId xmlns:p14="http://schemas.microsoft.com/office/powerpoint/2010/main" val="24191802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800</TotalTime>
  <Words>510</Words>
  <Application>Microsoft Macintosh PowerPoint</Application>
  <PresentationFormat>Widescreen</PresentationFormat>
  <Paragraphs>56</Paragraphs>
  <Slides>11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Fading Rainbows: Experiencing and Remembering the  COVID-19 pandemic</vt:lpstr>
      <vt:lpstr>Words and Meanings: Checking Understanding</vt:lpstr>
      <vt:lpstr>What images do we think about with COVID-19?</vt:lpstr>
      <vt:lpstr>Seeing COVID-19</vt:lpstr>
      <vt:lpstr>How the impact of COVID 19 is seen?</vt:lpstr>
      <vt:lpstr>Messaging and Posters</vt:lpstr>
      <vt:lpstr>Is this an effective poster?</vt:lpstr>
      <vt:lpstr>COVID-19 and Public Health Messages</vt:lpstr>
      <vt:lpstr>What are Infographics?</vt:lpstr>
      <vt:lpstr>Infographics need data – facts, figures, counting opinions to work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Fading Rainbows: What we did and how we feel during the coronavirus pandemic 2020-21</dc:title>
  <dc:creator>Challis,D</dc:creator>
  <cp:lastModifiedBy>Challis,D</cp:lastModifiedBy>
  <cp:revision>45</cp:revision>
  <dcterms:created xsi:type="dcterms:W3CDTF">2020-12-08T12:51:02Z</dcterms:created>
  <dcterms:modified xsi:type="dcterms:W3CDTF">2021-02-18T15:21:56Z</dcterms:modified>
</cp:coreProperties>
</file>