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2"/>
  </p:notesMasterIdLst>
  <p:sldIdLst>
    <p:sldId id="269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0" r:id="rId11"/>
  </p:sldIdLst>
  <p:sldSz cx="13411200" cy="75438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0806F7-DAE9-7B26-CBFA-4D5CBCC247A5}" name="Wheeler, Danielle N" initials="WDN" userId="S::dwheeler2@live.nmhu.edu::f00fea26-bab9-46bf-bca4-6ce9438461c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6556"/>
    <a:srgbClr val="F6DAD6"/>
    <a:srgbClr val="E49389"/>
    <a:srgbClr val="F8E3E0"/>
    <a:srgbClr val="7B9B74"/>
    <a:srgbClr val="D1DCCE"/>
    <a:srgbClr val="B1C4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1BC7C6-4AF5-4BD7-9017-6D9F3FD659E9}" v="69" dt="2023-03-14T13:59:48.2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4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32" y="7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-Bruijne,M" userId="63a8e84c-de56-47e6-b91e-1d44c5db77a4" providerId="ADAL" clId="{9B1BC7C6-4AF5-4BD7-9017-6D9F3FD659E9}"/>
    <pc:docChg chg="undo custSel addSld delSld modSld sldOrd modMainMaster modNotesMaster">
      <pc:chgData name="De-Bruijne,M" userId="63a8e84c-de56-47e6-b91e-1d44c5db77a4" providerId="ADAL" clId="{9B1BC7C6-4AF5-4BD7-9017-6D9F3FD659E9}" dt="2023-03-14T14:00:21.228" v="1456" actId="20577"/>
      <pc:docMkLst>
        <pc:docMk/>
      </pc:docMkLst>
      <pc:sldChg chg="delSp modSp del mod">
        <pc:chgData name="De-Bruijne,M" userId="63a8e84c-de56-47e6-b91e-1d44c5db77a4" providerId="ADAL" clId="{9B1BC7C6-4AF5-4BD7-9017-6D9F3FD659E9}" dt="2023-03-14T13:39:43.252" v="1157" actId="2696"/>
        <pc:sldMkLst>
          <pc:docMk/>
          <pc:sldMk cId="3975259803" sldId="259"/>
        </pc:sldMkLst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9" creationId="{088606F8-DB0D-FB3A-B90A-E458035AFA74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14" creationId="{0B909878-CA69-196A-0592-EACC50C68FFC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39" creationId="{97510129-0114-0A11-C31D-91AB46A431AC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42" creationId="{440E2F57-BED9-8F5F-861C-28DA9BEA1E67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43" creationId="{45DCB0C5-B3F4-3A78-7EC4-704340455DDB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44" creationId="{C448412D-20A5-6256-F793-EC2A1D4AE5EE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45" creationId="{2DA1FFF1-0FCD-AED0-ED35-F928EFAE4CE0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46" creationId="{851E393D-0AFB-41C2-864E-B95FB95E1294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47" creationId="{404D378B-43DB-AF6E-76B6-3397A093C6B2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48" creationId="{7AEA30C1-5E83-F1DF-D6F7-F63540551915}"/>
          </ac:spMkLst>
        </pc:spChg>
        <pc:spChg chg="del">
          <ac:chgData name="De-Bruijne,M" userId="63a8e84c-de56-47e6-b91e-1d44c5db77a4" providerId="ADAL" clId="{9B1BC7C6-4AF5-4BD7-9017-6D9F3FD659E9}" dt="2023-03-14T12:41:47.808" v="0" actId="478"/>
          <ac:spMkLst>
            <pc:docMk/>
            <pc:sldMk cId="3975259803" sldId="259"/>
            <ac:spMk id="61" creationId="{CEFADEFF-1679-EB41-A955-644A876FCCC2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75" creationId="{D179227F-F1BE-AEC6-D56D-DF621ED659C8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76" creationId="{81D6C578-BC7E-EC78-9A78-133D17190414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77" creationId="{AD08F937-15B8-07E4-8872-D99236E9AE3D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78" creationId="{788437B7-9038-D7ED-8BCC-00AFA4E33B0D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79" creationId="{E21CF1D6-7EF7-1296-D4A2-E6224CB613AE}"/>
          </ac:spMkLst>
        </pc:spChg>
        <pc:spChg chg="mod">
          <ac:chgData name="De-Bruijne,M" userId="63a8e84c-de56-47e6-b91e-1d44c5db77a4" providerId="ADAL" clId="{9B1BC7C6-4AF5-4BD7-9017-6D9F3FD659E9}" dt="2023-03-14T12:42:40.546" v="4" actId="404"/>
          <ac:spMkLst>
            <pc:docMk/>
            <pc:sldMk cId="3975259803" sldId="259"/>
            <ac:spMk id="80" creationId="{2569D871-7B6D-69B2-3F57-1B322BC20171}"/>
          </ac:spMkLst>
        </pc:spChg>
        <pc:picChg chg="mod">
          <ac:chgData name="De-Bruijne,M" userId="63a8e84c-de56-47e6-b91e-1d44c5db77a4" providerId="ADAL" clId="{9B1BC7C6-4AF5-4BD7-9017-6D9F3FD659E9}" dt="2023-03-14T12:42:47.812" v="5" actId="14100"/>
          <ac:picMkLst>
            <pc:docMk/>
            <pc:sldMk cId="3975259803" sldId="259"/>
            <ac:picMk id="3" creationId="{74A3CCFA-375C-23E0-C310-E6C757BB3B72}"/>
          </ac:picMkLst>
        </pc:picChg>
        <pc:picChg chg="mod">
          <ac:chgData name="De-Bruijne,M" userId="63a8e84c-de56-47e6-b91e-1d44c5db77a4" providerId="ADAL" clId="{9B1BC7C6-4AF5-4BD7-9017-6D9F3FD659E9}" dt="2023-03-14T12:42:40.546" v="4" actId="404"/>
          <ac:picMkLst>
            <pc:docMk/>
            <pc:sldMk cId="3975259803" sldId="259"/>
            <ac:picMk id="8" creationId="{6280129F-F4F3-F158-01D7-0A43B831E05B}"/>
          </ac:picMkLst>
        </pc:picChg>
        <pc:picChg chg="mod">
          <ac:chgData name="De-Bruijne,M" userId="63a8e84c-de56-47e6-b91e-1d44c5db77a4" providerId="ADAL" clId="{9B1BC7C6-4AF5-4BD7-9017-6D9F3FD659E9}" dt="2023-03-14T12:42:40.546" v="4" actId="404"/>
          <ac:picMkLst>
            <pc:docMk/>
            <pc:sldMk cId="3975259803" sldId="259"/>
            <ac:picMk id="53" creationId="{4D26502F-E118-8149-D98D-5414B4AE9949}"/>
          </ac:picMkLst>
        </pc:picChg>
        <pc:picChg chg="mod">
          <ac:chgData name="De-Bruijne,M" userId="63a8e84c-de56-47e6-b91e-1d44c5db77a4" providerId="ADAL" clId="{9B1BC7C6-4AF5-4BD7-9017-6D9F3FD659E9}" dt="2023-03-14T12:42:40.546" v="4" actId="404"/>
          <ac:picMkLst>
            <pc:docMk/>
            <pc:sldMk cId="3975259803" sldId="259"/>
            <ac:picMk id="54" creationId="{4B9E52DA-CA66-3130-B1DE-CCBB71428C41}"/>
          </ac:picMkLst>
        </pc:picChg>
        <pc:picChg chg="mod">
          <ac:chgData name="De-Bruijne,M" userId="63a8e84c-de56-47e6-b91e-1d44c5db77a4" providerId="ADAL" clId="{9B1BC7C6-4AF5-4BD7-9017-6D9F3FD659E9}" dt="2023-03-14T12:42:40.546" v="4" actId="404"/>
          <ac:picMkLst>
            <pc:docMk/>
            <pc:sldMk cId="3975259803" sldId="259"/>
            <ac:picMk id="65" creationId="{A5283F41-782B-3803-E7AF-8F302B17E0EB}"/>
          </ac:picMkLst>
        </pc:picChg>
        <pc:picChg chg="mod">
          <ac:chgData name="De-Bruijne,M" userId="63a8e84c-de56-47e6-b91e-1d44c5db77a4" providerId="ADAL" clId="{9B1BC7C6-4AF5-4BD7-9017-6D9F3FD659E9}" dt="2023-03-14T12:42:40.546" v="4" actId="404"/>
          <ac:picMkLst>
            <pc:docMk/>
            <pc:sldMk cId="3975259803" sldId="259"/>
            <ac:picMk id="67" creationId="{F6ACF58B-BAF1-5AC5-9128-09BB83392967}"/>
          </ac:picMkLst>
        </pc:picChg>
        <pc:picChg chg="mod">
          <ac:chgData name="De-Bruijne,M" userId="63a8e84c-de56-47e6-b91e-1d44c5db77a4" providerId="ADAL" clId="{9B1BC7C6-4AF5-4BD7-9017-6D9F3FD659E9}" dt="2023-03-14T12:42:40.546" v="4" actId="404"/>
          <ac:picMkLst>
            <pc:docMk/>
            <pc:sldMk cId="3975259803" sldId="259"/>
            <ac:picMk id="73" creationId="{79BF7A53-A72A-867F-5495-533EF256BF93}"/>
          </ac:picMkLst>
        </pc:picChg>
        <pc:picChg chg="mod">
          <ac:chgData name="De-Bruijne,M" userId="63a8e84c-de56-47e6-b91e-1d44c5db77a4" providerId="ADAL" clId="{9B1BC7C6-4AF5-4BD7-9017-6D9F3FD659E9}" dt="2023-03-14T12:42:40.546" v="4" actId="404"/>
          <ac:picMkLst>
            <pc:docMk/>
            <pc:sldMk cId="3975259803" sldId="259"/>
            <ac:picMk id="74" creationId="{34611FE8-5A88-349A-0354-8E9FC584C566}"/>
          </ac:picMkLst>
        </pc:picChg>
        <pc:picChg chg="mod">
          <ac:chgData name="De-Bruijne,M" userId="63a8e84c-de56-47e6-b91e-1d44c5db77a4" providerId="ADAL" clId="{9B1BC7C6-4AF5-4BD7-9017-6D9F3FD659E9}" dt="2023-03-14T12:42:40.546" v="4" actId="404"/>
          <ac:picMkLst>
            <pc:docMk/>
            <pc:sldMk cId="3975259803" sldId="259"/>
            <ac:picMk id="81" creationId="{FAD6AA0B-DB47-8675-A87C-E510432FF3D5}"/>
          </ac:picMkLst>
        </pc:picChg>
      </pc:sldChg>
      <pc:sldChg chg="addSp delSp modSp new mod setBg modClrScheme chgLayout">
        <pc:chgData name="De-Bruijne,M" userId="63a8e84c-de56-47e6-b91e-1d44c5db77a4" providerId="ADAL" clId="{9B1BC7C6-4AF5-4BD7-9017-6D9F3FD659E9}" dt="2023-03-14T13:48:47.995" v="1340" actId="1037"/>
        <pc:sldMkLst>
          <pc:docMk/>
          <pc:sldMk cId="2323320513" sldId="260"/>
        </pc:sldMkLst>
        <pc:spChg chg="del">
          <ac:chgData name="De-Bruijne,M" userId="63a8e84c-de56-47e6-b91e-1d44c5db77a4" providerId="ADAL" clId="{9B1BC7C6-4AF5-4BD7-9017-6D9F3FD659E9}" dt="2023-03-14T12:43:01.332" v="7" actId="700"/>
          <ac:spMkLst>
            <pc:docMk/>
            <pc:sldMk cId="2323320513" sldId="260"/>
            <ac:spMk id="2" creationId="{B42643AB-F2F4-0DEF-5324-E6AC4ED6A214}"/>
          </ac:spMkLst>
        </pc:spChg>
        <pc:spChg chg="del">
          <ac:chgData name="De-Bruijne,M" userId="63a8e84c-de56-47e6-b91e-1d44c5db77a4" providerId="ADAL" clId="{9B1BC7C6-4AF5-4BD7-9017-6D9F3FD659E9}" dt="2023-03-14T12:43:01.332" v="7" actId="700"/>
          <ac:spMkLst>
            <pc:docMk/>
            <pc:sldMk cId="2323320513" sldId="260"/>
            <ac:spMk id="3" creationId="{45600B97-ED3D-52F9-FB33-FCA097878A32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17" creationId="{5931EA42-9A52-D020-6DA4-7880B9CC0C2D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18" creationId="{737EC91B-421A-4728-BBFA-1EC3B3BD851F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19" creationId="{488A97DD-1C7D-1DC2-9711-87DE77560AA8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20" creationId="{A9DEACCA-B8A2-7127-69C9-2C1B700203B5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21" creationId="{6F354CAE-A094-B606-AC51-1A67AF7915FC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22" creationId="{CA2E8365-54AB-9C5E-67D8-5E19D931B0B1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23" creationId="{B2B379A6-7D37-4AEC-7275-BEF72C5DDA11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32" creationId="{0565C623-1ED6-3C01-9334-9E7A02D037F1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33" creationId="{0865662A-2AAE-7917-2DFC-D6EB14CE4579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34" creationId="{E255B56F-27F6-B1D1-1979-CAAA7B912458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35" creationId="{7A4D75AF-AA28-344D-D57F-96E8A13ABE43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36" creationId="{ADD54930-769C-DF55-72EE-E5DAB39EED20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37" creationId="{0FE43EFB-A78E-817A-6D7A-3E5CA54AA894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38" creationId="{E2767C9F-FEB7-887D-36D1-C71557A79058}"/>
          </ac:spMkLst>
        </pc:spChg>
        <pc:spChg chg="add mod">
          <ac:chgData name="De-Bruijne,M" userId="63a8e84c-de56-47e6-b91e-1d44c5db77a4" providerId="ADAL" clId="{9B1BC7C6-4AF5-4BD7-9017-6D9F3FD659E9}" dt="2023-03-14T13:45:26.150" v="1249" actId="207"/>
          <ac:spMkLst>
            <pc:docMk/>
            <pc:sldMk cId="2323320513" sldId="260"/>
            <ac:spMk id="39" creationId="{CF52F918-F9CE-75D0-8962-DC21A8176138}"/>
          </ac:spMkLst>
        </pc:spChg>
        <pc:grpChg chg="add mod ord">
          <ac:chgData name="De-Bruijne,M" userId="63a8e84c-de56-47e6-b91e-1d44c5db77a4" providerId="ADAL" clId="{9B1BC7C6-4AF5-4BD7-9017-6D9F3FD659E9}" dt="2023-03-14T13:48:47.995" v="1340" actId="1037"/>
          <ac:grpSpMkLst>
            <pc:docMk/>
            <pc:sldMk cId="2323320513" sldId="260"/>
            <ac:grpSpMk id="40" creationId="{5D32577C-A6E4-F7A7-79AC-1835ED63EA5A}"/>
          </ac:grpSpMkLst>
        </pc:grpChg>
        <pc:grpChg chg="add mod">
          <ac:chgData name="De-Bruijne,M" userId="63a8e84c-de56-47e6-b91e-1d44c5db77a4" providerId="ADAL" clId="{9B1BC7C6-4AF5-4BD7-9017-6D9F3FD659E9}" dt="2023-03-14T13:45:26.150" v="1249" actId="207"/>
          <ac:grpSpMkLst>
            <pc:docMk/>
            <pc:sldMk cId="2323320513" sldId="260"/>
            <ac:grpSpMk id="41" creationId="{F65403EE-E53D-C6EB-A0DE-76034702DFE1}"/>
          </ac:grpSpMkLst>
        </pc:grpChg>
        <pc:picChg chg="add mod">
          <ac:chgData name="De-Bruijne,M" userId="63a8e84c-de56-47e6-b91e-1d44c5db77a4" providerId="ADAL" clId="{9B1BC7C6-4AF5-4BD7-9017-6D9F3FD659E9}" dt="2023-03-14T13:45:26.150" v="1249" actId="207"/>
          <ac:picMkLst>
            <pc:docMk/>
            <pc:sldMk cId="2323320513" sldId="260"/>
            <ac:picMk id="4" creationId="{A74AFCD0-04AD-ABDE-F089-D9DC329FA757}"/>
          </ac:picMkLst>
        </pc:picChg>
        <pc:picChg chg="add del mod">
          <ac:chgData name="De-Bruijne,M" userId="63a8e84c-de56-47e6-b91e-1d44c5db77a4" providerId="ADAL" clId="{9B1BC7C6-4AF5-4BD7-9017-6D9F3FD659E9}" dt="2023-03-14T13:46:34.999" v="1254" actId="21"/>
          <ac:picMkLst>
            <pc:docMk/>
            <pc:sldMk cId="2323320513" sldId="260"/>
            <ac:picMk id="5" creationId="{64BD31A8-9474-FBEC-6B59-2A8E9DA39FC2}"/>
          </ac:picMkLst>
        </pc:picChg>
        <pc:picChg chg="add del mod">
          <ac:chgData name="De-Bruijne,M" userId="63a8e84c-de56-47e6-b91e-1d44c5db77a4" providerId="ADAL" clId="{9B1BC7C6-4AF5-4BD7-9017-6D9F3FD659E9}" dt="2023-03-14T12:45:17.039" v="20" actId="478"/>
          <ac:picMkLst>
            <pc:docMk/>
            <pc:sldMk cId="2323320513" sldId="260"/>
            <ac:picMk id="7" creationId="{B00FBDBC-2177-429F-B755-317A48EC82DE}"/>
          </ac:picMkLst>
        </pc:picChg>
        <pc:picChg chg="add del mod">
          <ac:chgData name="De-Bruijne,M" userId="63a8e84c-de56-47e6-b91e-1d44c5db77a4" providerId="ADAL" clId="{9B1BC7C6-4AF5-4BD7-9017-6D9F3FD659E9}" dt="2023-03-14T12:47:44.908" v="111" actId="478"/>
          <ac:picMkLst>
            <pc:docMk/>
            <pc:sldMk cId="2323320513" sldId="260"/>
            <ac:picMk id="9" creationId="{471A1575-8735-F6B4-C49A-CA9F470262F8}"/>
          </ac:picMkLst>
        </pc:picChg>
        <pc:picChg chg="add del mod">
          <ac:chgData name="De-Bruijne,M" userId="63a8e84c-de56-47e6-b91e-1d44c5db77a4" providerId="ADAL" clId="{9B1BC7C6-4AF5-4BD7-9017-6D9F3FD659E9}" dt="2023-03-14T12:47:31.116" v="103" actId="478"/>
          <ac:picMkLst>
            <pc:docMk/>
            <pc:sldMk cId="2323320513" sldId="260"/>
            <ac:picMk id="10" creationId="{65469AB0-0179-BBBF-6E0B-B09B5598BD3B}"/>
          </ac:picMkLst>
        </pc:picChg>
        <pc:picChg chg="add del mod">
          <ac:chgData name="De-Bruijne,M" userId="63a8e84c-de56-47e6-b91e-1d44c5db77a4" providerId="ADAL" clId="{9B1BC7C6-4AF5-4BD7-9017-6D9F3FD659E9}" dt="2023-03-14T12:46:02.910" v="45" actId="478"/>
          <ac:picMkLst>
            <pc:docMk/>
            <pc:sldMk cId="2323320513" sldId="260"/>
            <ac:picMk id="11" creationId="{F6307666-DF1D-3CFD-B9AD-037403352832}"/>
          </ac:picMkLst>
        </pc:picChg>
        <pc:picChg chg="add del mod">
          <ac:chgData name="De-Bruijne,M" userId="63a8e84c-de56-47e6-b91e-1d44c5db77a4" providerId="ADAL" clId="{9B1BC7C6-4AF5-4BD7-9017-6D9F3FD659E9}" dt="2023-03-14T12:47:33.929" v="108" actId="478"/>
          <ac:picMkLst>
            <pc:docMk/>
            <pc:sldMk cId="2323320513" sldId="260"/>
            <ac:picMk id="12" creationId="{4B605D66-376E-7DC4-97AF-C309F87CAB02}"/>
          </ac:picMkLst>
        </pc:picChg>
        <pc:picChg chg="add del mod">
          <ac:chgData name="De-Bruijne,M" userId="63a8e84c-de56-47e6-b91e-1d44c5db77a4" providerId="ADAL" clId="{9B1BC7C6-4AF5-4BD7-9017-6D9F3FD659E9}" dt="2023-03-14T12:47:33.486" v="107" actId="478"/>
          <ac:picMkLst>
            <pc:docMk/>
            <pc:sldMk cId="2323320513" sldId="260"/>
            <ac:picMk id="13" creationId="{9CA58340-B038-8D72-E0C7-A231ED6975C4}"/>
          </ac:picMkLst>
        </pc:picChg>
        <pc:picChg chg="add del mod">
          <ac:chgData name="De-Bruijne,M" userId="63a8e84c-de56-47e6-b91e-1d44c5db77a4" providerId="ADAL" clId="{9B1BC7C6-4AF5-4BD7-9017-6D9F3FD659E9}" dt="2023-03-14T12:47:32.856" v="106" actId="478"/>
          <ac:picMkLst>
            <pc:docMk/>
            <pc:sldMk cId="2323320513" sldId="260"/>
            <ac:picMk id="14" creationId="{8F85F4D9-2385-39FA-3ED2-10758604478B}"/>
          </ac:picMkLst>
        </pc:picChg>
        <pc:picChg chg="add del mod">
          <ac:chgData name="De-Bruijne,M" userId="63a8e84c-de56-47e6-b91e-1d44c5db77a4" providerId="ADAL" clId="{9B1BC7C6-4AF5-4BD7-9017-6D9F3FD659E9}" dt="2023-03-14T12:47:31.868" v="104" actId="478"/>
          <ac:picMkLst>
            <pc:docMk/>
            <pc:sldMk cId="2323320513" sldId="260"/>
            <ac:picMk id="15" creationId="{EA616898-43FC-66D0-CA7F-237E97CDB2D6}"/>
          </ac:picMkLst>
        </pc:picChg>
        <pc:picChg chg="add del mod">
          <ac:chgData name="De-Bruijne,M" userId="63a8e84c-de56-47e6-b91e-1d44c5db77a4" providerId="ADAL" clId="{9B1BC7C6-4AF5-4BD7-9017-6D9F3FD659E9}" dt="2023-03-14T12:47:32.353" v="105" actId="478"/>
          <ac:picMkLst>
            <pc:docMk/>
            <pc:sldMk cId="2323320513" sldId="260"/>
            <ac:picMk id="16" creationId="{75EBFE43-82CF-7366-6C83-B3DA4820E27F}"/>
          </ac:picMkLst>
        </pc:picChg>
        <pc:picChg chg="add mod">
          <ac:chgData name="De-Bruijne,M" userId="63a8e84c-de56-47e6-b91e-1d44c5db77a4" providerId="ADAL" clId="{9B1BC7C6-4AF5-4BD7-9017-6D9F3FD659E9}" dt="2023-03-14T13:45:26.150" v="1249" actId="207"/>
          <ac:picMkLst>
            <pc:docMk/>
            <pc:sldMk cId="2323320513" sldId="260"/>
            <ac:picMk id="25" creationId="{87A340FA-FC26-9D3C-4108-C74303CEACAB}"/>
          </ac:picMkLst>
        </pc:picChg>
        <pc:picChg chg="add mod">
          <ac:chgData name="De-Bruijne,M" userId="63a8e84c-de56-47e6-b91e-1d44c5db77a4" providerId="ADAL" clId="{9B1BC7C6-4AF5-4BD7-9017-6D9F3FD659E9}" dt="2023-03-14T13:45:26.150" v="1249" actId="207"/>
          <ac:picMkLst>
            <pc:docMk/>
            <pc:sldMk cId="2323320513" sldId="260"/>
            <ac:picMk id="26" creationId="{B811E4DE-673A-D697-41CC-AC330CBDD9D5}"/>
          </ac:picMkLst>
        </pc:picChg>
        <pc:picChg chg="add mod">
          <ac:chgData name="De-Bruijne,M" userId="63a8e84c-de56-47e6-b91e-1d44c5db77a4" providerId="ADAL" clId="{9B1BC7C6-4AF5-4BD7-9017-6D9F3FD659E9}" dt="2023-03-14T13:45:26.150" v="1249" actId="207"/>
          <ac:picMkLst>
            <pc:docMk/>
            <pc:sldMk cId="2323320513" sldId="260"/>
            <ac:picMk id="27" creationId="{1E4D8337-95A7-33BC-2CC5-627736D3AB00}"/>
          </ac:picMkLst>
        </pc:picChg>
        <pc:picChg chg="add mod">
          <ac:chgData name="De-Bruijne,M" userId="63a8e84c-de56-47e6-b91e-1d44c5db77a4" providerId="ADAL" clId="{9B1BC7C6-4AF5-4BD7-9017-6D9F3FD659E9}" dt="2023-03-14T13:45:26.150" v="1249" actId="207"/>
          <ac:picMkLst>
            <pc:docMk/>
            <pc:sldMk cId="2323320513" sldId="260"/>
            <ac:picMk id="28" creationId="{23E605E2-C0B0-E9A2-1495-24CB28E8D58F}"/>
          </ac:picMkLst>
        </pc:picChg>
        <pc:picChg chg="add mod">
          <ac:chgData name="De-Bruijne,M" userId="63a8e84c-de56-47e6-b91e-1d44c5db77a4" providerId="ADAL" clId="{9B1BC7C6-4AF5-4BD7-9017-6D9F3FD659E9}" dt="2023-03-14T13:45:26.150" v="1249" actId="207"/>
          <ac:picMkLst>
            <pc:docMk/>
            <pc:sldMk cId="2323320513" sldId="260"/>
            <ac:picMk id="29" creationId="{09080407-7E4B-988B-8BFF-0C3894A627BE}"/>
          </ac:picMkLst>
        </pc:picChg>
        <pc:picChg chg="add mod">
          <ac:chgData name="De-Bruijne,M" userId="63a8e84c-de56-47e6-b91e-1d44c5db77a4" providerId="ADAL" clId="{9B1BC7C6-4AF5-4BD7-9017-6D9F3FD659E9}" dt="2023-03-14T13:45:26.150" v="1249" actId="207"/>
          <ac:picMkLst>
            <pc:docMk/>
            <pc:sldMk cId="2323320513" sldId="260"/>
            <ac:picMk id="30" creationId="{C72078C4-EB34-527E-BE08-022F5A8BCE11}"/>
          </ac:picMkLst>
        </pc:picChg>
        <pc:picChg chg="add mod">
          <ac:chgData name="De-Bruijne,M" userId="63a8e84c-de56-47e6-b91e-1d44c5db77a4" providerId="ADAL" clId="{9B1BC7C6-4AF5-4BD7-9017-6D9F3FD659E9}" dt="2023-03-14T13:45:26.150" v="1249" actId="207"/>
          <ac:picMkLst>
            <pc:docMk/>
            <pc:sldMk cId="2323320513" sldId="260"/>
            <ac:picMk id="31" creationId="{7E324DB3-26B3-0FDE-0264-2034FF18A694}"/>
          </ac:picMkLst>
        </pc:picChg>
      </pc:sldChg>
      <pc:sldChg chg="new del">
        <pc:chgData name="De-Bruijne,M" userId="63a8e84c-de56-47e6-b91e-1d44c5db77a4" providerId="ADAL" clId="{9B1BC7C6-4AF5-4BD7-9017-6D9F3FD659E9}" dt="2023-03-14T13:02:03.039" v="368" actId="680"/>
        <pc:sldMkLst>
          <pc:docMk/>
          <pc:sldMk cId="365488228" sldId="261"/>
        </pc:sldMkLst>
      </pc:sldChg>
      <pc:sldChg chg="add del">
        <pc:chgData name="De-Bruijne,M" userId="63a8e84c-de56-47e6-b91e-1d44c5db77a4" providerId="ADAL" clId="{9B1BC7C6-4AF5-4BD7-9017-6D9F3FD659E9}" dt="2023-03-14T12:58:19.547" v="282" actId="2890"/>
        <pc:sldMkLst>
          <pc:docMk/>
          <pc:sldMk cId="1755810662" sldId="261"/>
        </pc:sldMkLst>
      </pc:sldChg>
      <pc:sldChg chg="addSp delSp modSp new add del mod setBg modClrScheme chgLayout">
        <pc:chgData name="De-Bruijne,M" userId="63a8e84c-de56-47e6-b91e-1d44c5db77a4" providerId="ADAL" clId="{9B1BC7C6-4AF5-4BD7-9017-6D9F3FD659E9}" dt="2023-03-14T13:02:50.004" v="372" actId="47"/>
        <pc:sldMkLst>
          <pc:docMk/>
          <pc:sldMk cId="3936586926" sldId="261"/>
        </pc:sldMkLst>
        <pc:spChg chg="add del mod ord">
          <ac:chgData name="De-Bruijne,M" userId="63a8e84c-de56-47e6-b91e-1d44c5db77a4" providerId="ADAL" clId="{9B1BC7C6-4AF5-4BD7-9017-6D9F3FD659E9}" dt="2023-03-14T12:58:51.727" v="287" actId="700"/>
          <ac:spMkLst>
            <pc:docMk/>
            <pc:sldMk cId="3936586926" sldId="261"/>
            <ac:spMk id="2" creationId="{80604B08-4ECE-3143-484D-7D512CB9C123}"/>
          </ac:spMkLst>
        </pc:spChg>
        <pc:spChg chg="add del mod">
          <ac:chgData name="De-Bruijne,M" userId="63a8e84c-de56-47e6-b91e-1d44c5db77a4" providerId="ADAL" clId="{9B1BC7C6-4AF5-4BD7-9017-6D9F3FD659E9}" dt="2023-03-14T12:58:51.727" v="287" actId="700"/>
          <ac:spMkLst>
            <pc:docMk/>
            <pc:sldMk cId="3936586926" sldId="261"/>
            <ac:spMk id="3" creationId="{FDD28F2E-F598-424A-1517-150E6D9FDAA8}"/>
          </ac:spMkLst>
        </pc:spChg>
        <pc:spChg chg="add mod ord">
          <ac:chgData name="De-Bruijne,M" userId="63a8e84c-de56-47e6-b91e-1d44c5db77a4" providerId="ADAL" clId="{9B1BC7C6-4AF5-4BD7-9017-6D9F3FD659E9}" dt="2023-03-14T13:02:44.028" v="370" actId="700"/>
          <ac:spMkLst>
            <pc:docMk/>
            <pc:sldMk cId="3936586926" sldId="261"/>
            <ac:spMk id="4" creationId="{4EE6C35F-4033-CB3A-C79C-E6290BE0EA92}"/>
          </ac:spMkLst>
        </pc:spChg>
        <pc:spChg chg="add mod ord">
          <ac:chgData name="De-Bruijne,M" userId="63a8e84c-de56-47e6-b91e-1d44c5db77a4" providerId="ADAL" clId="{9B1BC7C6-4AF5-4BD7-9017-6D9F3FD659E9}" dt="2023-03-14T13:02:44.028" v="370" actId="700"/>
          <ac:spMkLst>
            <pc:docMk/>
            <pc:sldMk cId="3936586926" sldId="261"/>
            <ac:spMk id="5" creationId="{8CED3DC2-E234-120D-7E10-5AAC03C8C686}"/>
          </ac:spMkLst>
        </pc:spChg>
      </pc:sldChg>
      <pc:sldChg chg="addSp modSp new mod">
        <pc:chgData name="De-Bruijne,M" userId="63a8e84c-de56-47e6-b91e-1d44c5db77a4" providerId="ADAL" clId="{9B1BC7C6-4AF5-4BD7-9017-6D9F3FD659E9}" dt="2023-03-14T13:38:51.370" v="1154" actId="20577"/>
        <pc:sldMkLst>
          <pc:docMk/>
          <pc:sldMk cId="4084219682" sldId="262"/>
        </pc:sldMkLst>
        <pc:spChg chg="mod">
          <ac:chgData name="De-Bruijne,M" userId="63a8e84c-de56-47e6-b91e-1d44c5db77a4" providerId="ADAL" clId="{9B1BC7C6-4AF5-4BD7-9017-6D9F3FD659E9}" dt="2023-03-14T13:02:55.739" v="390" actId="20577"/>
          <ac:spMkLst>
            <pc:docMk/>
            <pc:sldMk cId="4084219682" sldId="262"/>
            <ac:spMk id="2" creationId="{99C14D44-D479-ECBD-DF5E-A10ABB87C5AF}"/>
          </ac:spMkLst>
        </pc:spChg>
        <pc:spChg chg="mod">
          <ac:chgData name="De-Bruijne,M" userId="63a8e84c-de56-47e6-b91e-1d44c5db77a4" providerId="ADAL" clId="{9B1BC7C6-4AF5-4BD7-9017-6D9F3FD659E9}" dt="2023-03-14T13:05:18.933" v="480" actId="14100"/>
          <ac:spMkLst>
            <pc:docMk/>
            <pc:sldMk cId="4084219682" sldId="262"/>
            <ac:spMk id="3" creationId="{E26826C6-67CE-1E13-61E2-AB074A9EDD8A}"/>
          </ac:spMkLst>
        </pc:spChg>
        <pc:spChg chg="add mod">
          <ac:chgData name="De-Bruijne,M" userId="63a8e84c-de56-47e6-b91e-1d44c5db77a4" providerId="ADAL" clId="{9B1BC7C6-4AF5-4BD7-9017-6D9F3FD659E9}" dt="2023-03-14T13:38:51.370" v="1154" actId="20577"/>
          <ac:spMkLst>
            <pc:docMk/>
            <pc:sldMk cId="4084219682" sldId="262"/>
            <ac:spMk id="4" creationId="{89C73CFC-EB9F-6601-F254-E17B6DFBCE9E}"/>
          </ac:spMkLst>
        </pc:spChg>
      </pc:sldChg>
      <pc:sldChg chg="modSp add mod">
        <pc:chgData name="De-Bruijne,M" userId="63a8e84c-de56-47e6-b91e-1d44c5db77a4" providerId="ADAL" clId="{9B1BC7C6-4AF5-4BD7-9017-6D9F3FD659E9}" dt="2023-03-14T13:38:42.304" v="1149" actId="2711"/>
        <pc:sldMkLst>
          <pc:docMk/>
          <pc:sldMk cId="520627079" sldId="263"/>
        </pc:sldMkLst>
        <pc:spChg chg="mod">
          <ac:chgData name="De-Bruijne,M" userId="63a8e84c-de56-47e6-b91e-1d44c5db77a4" providerId="ADAL" clId="{9B1BC7C6-4AF5-4BD7-9017-6D9F3FD659E9}" dt="2023-03-14T13:07:30.457" v="968" actId="20577"/>
          <ac:spMkLst>
            <pc:docMk/>
            <pc:sldMk cId="520627079" sldId="263"/>
            <ac:spMk id="2" creationId="{99C14D44-D479-ECBD-DF5E-A10ABB87C5AF}"/>
          </ac:spMkLst>
        </pc:spChg>
        <pc:spChg chg="mod">
          <ac:chgData name="De-Bruijne,M" userId="63a8e84c-de56-47e6-b91e-1d44c5db77a4" providerId="ADAL" clId="{9B1BC7C6-4AF5-4BD7-9017-6D9F3FD659E9}" dt="2023-03-14T13:07:35.949" v="971"/>
          <ac:spMkLst>
            <pc:docMk/>
            <pc:sldMk cId="520627079" sldId="263"/>
            <ac:spMk id="3" creationId="{E26826C6-67CE-1E13-61E2-AB074A9EDD8A}"/>
          </ac:spMkLst>
        </pc:spChg>
        <pc:spChg chg="mod">
          <ac:chgData name="De-Bruijne,M" userId="63a8e84c-de56-47e6-b91e-1d44c5db77a4" providerId="ADAL" clId="{9B1BC7C6-4AF5-4BD7-9017-6D9F3FD659E9}" dt="2023-03-14T13:38:42.304" v="1149" actId="2711"/>
          <ac:spMkLst>
            <pc:docMk/>
            <pc:sldMk cId="520627079" sldId="263"/>
            <ac:spMk id="4" creationId="{89C73CFC-EB9F-6601-F254-E17B6DFBCE9E}"/>
          </ac:spMkLst>
        </pc:spChg>
      </pc:sldChg>
      <pc:sldChg chg="modSp add mod">
        <pc:chgData name="De-Bruijne,M" userId="63a8e84c-de56-47e6-b91e-1d44c5db77a4" providerId="ADAL" clId="{9B1BC7C6-4AF5-4BD7-9017-6D9F3FD659E9}" dt="2023-03-14T13:38:39.527" v="1148" actId="2711"/>
        <pc:sldMkLst>
          <pc:docMk/>
          <pc:sldMk cId="4080622851" sldId="264"/>
        </pc:sldMkLst>
        <pc:spChg chg="mod">
          <ac:chgData name="De-Bruijne,M" userId="63a8e84c-de56-47e6-b91e-1d44c5db77a4" providerId="ADAL" clId="{9B1BC7C6-4AF5-4BD7-9017-6D9F3FD659E9}" dt="2023-03-14T13:08:07.402" v="982" actId="20577"/>
          <ac:spMkLst>
            <pc:docMk/>
            <pc:sldMk cId="4080622851" sldId="264"/>
            <ac:spMk id="2" creationId="{99C14D44-D479-ECBD-DF5E-A10ABB87C5AF}"/>
          </ac:spMkLst>
        </pc:spChg>
        <pc:spChg chg="mod">
          <ac:chgData name="De-Bruijne,M" userId="63a8e84c-de56-47e6-b91e-1d44c5db77a4" providerId="ADAL" clId="{9B1BC7C6-4AF5-4BD7-9017-6D9F3FD659E9}" dt="2023-03-14T13:08:37.649" v="1013" actId="20577"/>
          <ac:spMkLst>
            <pc:docMk/>
            <pc:sldMk cId="4080622851" sldId="264"/>
            <ac:spMk id="3" creationId="{E26826C6-67CE-1E13-61E2-AB074A9EDD8A}"/>
          </ac:spMkLst>
        </pc:spChg>
        <pc:spChg chg="mod">
          <ac:chgData name="De-Bruijne,M" userId="63a8e84c-de56-47e6-b91e-1d44c5db77a4" providerId="ADAL" clId="{9B1BC7C6-4AF5-4BD7-9017-6D9F3FD659E9}" dt="2023-03-14T13:38:39.527" v="1148" actId="2711"/>
          <ac:spMkLst>
            <pc:docMk/>
            <pc:sldMk cId="4080622851" sldId="264"/>
            <ac:spMk id="4" creationId="{89C73CFC-EB9F-6601-F254-E17B6DFBCE9E}"/>
          </ac:spMkLst>
        </pc:spChg>
      </pc:sldChg>
      <pc:sldChg chg="modSp add mod">
        <pc:chgData name="De-Bruijne,M" userId="63a8e84c-de56-47e6-b91e-1d44c5db77a4" providerId="ADAL" clId="{9B1BC7C6-4AF5-4BD7-9017-6D9F3FD659E9}" dt="2023-03-14T13:38:35.622" v="1147" actId="2711"/>
        <pc:sldMkLst>
          <pc:docMk/>
          <pc:sldMk cId="2108602536" sldId="265"/>
        </pc:sldMkLst>
        <pc:spChg chg="mod">
          <ac:chgData name="De-Bruijne,M" userId="63a8e84c-de56-47e6-b91e-1d44c5db77a4" providerId="ADAL" clId="{9B1BC7C6-4AF5-4BD7-9017-6D9F3FD659E9}" dt="2023-03-14T13:09:55.915" v="1024" actId="20577"/>
          <ac:spMkLst>
            <pc:docMk/>
            <pc:sldMk cId="2108602536" sldId="265"/>
            <ac:spMk id="2" creationId="{99C14D44-D479-ECBD-DF5E-A10ABB87C5AF}"/>
          </ac:spMkLst>
        </pc:spChg>
        <pc:spChg chg="mod">
          <ac:chgData name="De-Bruijne,M" userId="63a8e84c-de56-47e6-b91e-1d44c5db77a4" providerId="ADAL" clId="{9B1BC7C6-4AF5-4BD7-9017-6D9F3FD659E9}" dt="2023-03-14T13:36:20.888" v="1087" actId="20577"/>
          <ac:spMkLst>
            <pc:docMk/>
            <pc:sldMk cId="2108602536" sldId="265"/>
            <ac:spMk id="3" creationId="{E26826C6-67CE-1E13-61E2-AB074A9EDD8A}"/>
          </ac:spMkLst>
        </pc:spChg>
        <pc:spChg chg="mod">
          <ac:chgData name="De-Bruijne,M" userId="63a8e84c-de56-47e6-b91e-1d44c5db77a4" providerId="ADAL" clId="{9B1BC7C6-4AF5-4BD7-9017-6D9F3FD659E9}" dt="2023-03-14T13:38:35.622" v="1147" actId="2711"/>
          <ac:spMkLst>
            <pc:docMk/>
            <pc:sldMk cId="2108602536" sldId="265"/>
            <ac:spMk id="4" creationId="{89C73CFC-EB9F-6601-F254-E17B6DFBCE9E}"/>
          </ac:spMkLst>
        </pc:spChg>
      </pc:sldChg>
      <pc:sldChg chg="modSp add mod ord">
        <pc:chgData name="De-Bruijne,M" userId="63a8e84c-de56-47e6-b91e-1d44c5db77a4" providerId="ADAL" clId="{9B1BC7C6-4AF5-4BD7-9017-6D9F3FD659E9}" dt="2023-03-14T13:38:32.410" v="1146" actId="2711"/>
        <pc:sldMkLst>
          <pc:docMk/>
          <pc:sldMk cId="2078290078" sldId="266"/>
        </pc:sldMkLst>
        <pc:spChg chg="mod">
          <ac:chgData name="De-Bruijne,M" userId="63a8e84c-de56-47e6-b91e-1d44c5db77a4" providerId="ADAL" clId="{9B1BC7C6-4AF5-4BD7-9017-6D9F3FD659E9}" dt="2023-03-14T13:36:57.034" v="1108" actId="20577"/>
          <ac:spMkLst>
            <pc:docMk/>
            <pc:sldMk cId="2078290078" sldId="266"/>
            <ac:spMk id="2" creationId="{99C14D44-D479-ECBD-DF5E-A10ABB87C5AF}"/>
          </ac:spMkLst>
        </pc:spChg>
        <pc:spChg chg="mod">
          <ac:chgData name="De-Bruijne,M" userId="63a8e84c-de56-47e6-b91e-1d44c5db77a4" providerId="ADAL" clId="{9B1BC7C6-4AF5-4BD7-9017-6D9F3FD659E9}" dt="2023-03-14T13:37:00.945" v="1111"/>
          <ac:spMkLst>
            <pc:docMk/>
            <pc:sldMk cId="2078290078" sldId="266"/>
            <ac:spMk id="3" creationId="{E26826C6-67CE-1E13-61E2-AB074A9EDD8A}"/>
          </ac:spMkLst>
        </pc:spChg>
        <pc:spChg chg="mod">
          <ac:chgData name="De-Bruijne,M" userId="63a8e84c-de56-47e6-b91e-1d44c5db77a4" providerId="ADAL" clId="{9B1BC7C6-4AF5-4BD7-9017-6D9F3FD659E9}" dt="2023-03-14T13:38:32.410" v="1146" actId="2711"/>
          <ac:spMkLst>
            <pc:docMk/>
            <pc:sldMk cId="2078290078" sldId="266"/>
            <ac:spMk id="4" creationId="{89C73CFC-EB9F-6601-F254-E17B6DFBCE9E}"/>
          </ac:spMkLst>
        </pc:spChg>
      </pc:sldChg>
      <pc:sldChg chg="modSp add mod">
        <pc:chgData name="De-Bruijne,M" userId="63a8e84c-de56-47e6-b91e-1d44c5db77a4" providerId="ADAL" clId="{9B1BC7C6-4AF5-4BD7-9017-6D9F3FD659E9}" dt="2023-03-14T13:39:37.193" v="1156" actId="20577"/>
        <pc:sldMkLst>
          <pc:docMk/>
          <pc:sldMk cId="1802701092" sldId="267"/>
        </pc:sldMkLst>
        <pc:spChg chg="mod">
          <ac:chgData name="De-Bruijne,M" userId="63a8e84c-de56-47e6-b91e-1d44c5db77a4" providerId="ADAL" clId="{9B1BC7C6-4AF5-4BD7-9017-6D9F3FD659E9}" dt="2023-03-14T13:37:27.244" v="1121" actId="20577"/>
          <ac:spMkLst>
            <pc:docMk/>
            <pc:sldMk cId="1802701092" sldId="267"/>
            <ac:spMk id="2" creationId="{99C14D44-D479-ECBD-DF5E-A10ABB87C5AF}"/>
          </ac:spMkLst>
        </pc:spChg>
        <pc:spChg chg="mod">
          <ac:chgData name="De-Bruijne,M" userId="63a8e84c-de56-47e6-b91e-1d44c5db77a4" providerId="ADAL" clId="{9B1BC7C6-4AF5-4BD7-9017-6D9F3FD659E9}" dt="2023-03-14T13:39:37.193" v="1156" actId="20577"/>
          <ac:spMkLst>
            <pc:docMk/>
            <pc:sldMk cId="1802701092" sldId="267"/>
            <ac:spMk id="3" creationId="{E26826C6-67CE-1E13-61E2-AB074A9EDD8A}"/>
          </ac:spMkLst>
        </pc:spChg>
        <pc:spChg chg="mod">
          <ac:chgData name="De-Bruijne,M" userId="63a8e84c-de56-47e6-b91e-1d44c5db77a4" providerId="ADAL" clId="{9B1BC7C6-4AF5-4BD7-9017-6D9F3FD659E9}" dt="2023-03-14T13:38:29.395" v="1145" actId="2711"/>
          <ac:spMkLst>
            <pc:docMk/>
            <pc:sldMk cId="1802701092" sldId="267"/>
            <ac:spMk id="4" creationId="{89C73CFC-EB9F-6601-F254-E17B6DFBCE9E}"/>
          </ac:spMkLst>
        </pc:spChg>
      </pc:sldChg>
      <pc:sldChg chg="modSp add mod">
        <pc:chgData name="De-Bruijne,M" userId="63a8e84c-de56-47e6-b91e-1d44c5db77a4" providerId="ADAL" clId="{9B1BC7C6-4AF5-4BD7-9017-6D9F3FD659E9}" dt="2023-03-14T13:38:25.714" v="1144" actId="20577"/>
        <pc:sldMkLst>
          <pc:docMk/>
          <pc:sldMk cId="1350324148" sldId="268"/>
        </pc:sldMkLst>
        <pc:spChg chg="mod">
          <ac:chgData name="De-Bruijne,M" userId="63a8e84c-de56-47e6-b91e-1d44c5db77a4" providerId="ADAL" clId="{9B1BC7C6-4AF5-4BD7-9017-6D9F3FD659E9}" dt="2023-03-14T13:37:53.796" v="1135" actId="20577"/>
          <ac:spMkLst>
            <pc:docMk/>
            <pc:sldMk cId="1350324148" sldId="268"/>
            <ac:spMk id="2" creationId="{99C14D44-D479-ECBD-DF5E-A10ABB87C5AF}"/>
          </ac:spMkLst>
        </pc:spChg>
        <pc:spChg chg="mod">
          <ac:chgData name="De-Bruijne,M" userId="63a8e84c-de56-47e6-b91e-1d44c5db77a4" providerId="ADAL" clId="{9B1BC7C6-4AF5-4BD7-9017-6D9F3FD659E9}" dt="2023-03-14T13:37:56.799" v="1138"/>
          <ac:spMkLst>
            <pc:docMk/>
            <pc:sldMk cId="1350324148" sldId="268"/>
            <ac:spMk id="3" creationId="{E26826C6-67CE-1E13-61E2-AB074A9EDD8A}"/>
          </ac:spMkLst>
        </pc:spChg>
        <pc:spChg chg="mod">
          <ac:chgData name="De-Bruijne,M" userId="63a8e84c-de56-47e6-b91e-1d44c5db77a4" providerId="ADAL" clId="{9B1BC7C6-4AF5-4BD7-9017-6D9F3FD659E9}" dt="2023-03-14T13:38:25.714" v="1144" actId="20577"/>
          <ac:spMkLst>
            <pc:docMk/>
            <pc:sldMk cId="1350324148" sldId="268"/>
            <ac:spMk id="4" creationId="{89C73CFC-EB9F-6601-F254-E17B6DFBCE9E}"/>
          </ac:spMkLst>
        </pc:spChg>
      </pc:sldChg>
      <pc:sldChg chg="addSp modSp new mod ord modClrScheme chgLayout">
        <pc:chgData name="De-Bruijne,M" userId="63a8e84c-de56-47e6-b91e-1d44c5db77a4" providerId="ADAL" clId="{9B1BC7C6-4AF5-4BD7-9017-6D9F3FD659E9}" dt="2023-03-14T13:48:07.230" v="1318" actId="20577"/>
        <pc:sldMkLst>
          <pc:docMk/>
          <pc:sldMk cId="1208777799" sldId="269"/>
        </pc:sldMkLst>
        <pc:spChg chg="add mod">
          <ac:chgData name="De-Bruijne,M" userId="63a8e84c-de56-47e6-b91e-1d44c5db77a4" providerId="ADAL" clId="{9B1BC7C6-4AF5-4BD7-9017-6D9F3FD659E9}" dt="2023-03-14T13:48:07.230" v="1318" actId="20577"/>
          <ac:spMkLst>
            <pc:docMk/>
            <pc:sldMk cId="1208777799" sldId="269"/>
            <ac:spMk id="2" creationId="{BD3D44F5-921B-D653-5A82-E1FB153F3C46}"/>
          </ac:spMkLst>
        </pc:spChg>
        <pc:picChg chg="add mod">
          <ac:chgData name="De-Bruijne,M" userId="63a8e84c-de56-47e6-b91e-1d44c5db77a4" providerId="ADAL" clId="{9B1BC7C6-4AF5-4BD7-9017-6D9F3FD659E9}" dt="2023-03-14T13:46:40.829" v="1256" actId="14100"/>
          <ac:picMkLst>
            <pc:docMk/>
            <pc:sldMk cId="1208777799" sldId="269"/>
            <ac:picMk id="3" creationId="{31B579BF-E2E8-B1AA-F6B7-9A5279F326CF}"/>
          </ac:picMkLst>
        </pc:picChg>
      </pc:sldChg>
      <pc:sldChg chg="delSp modSp new mod setBg">
        <pc:chgData name="De-Bruijne,M" userId="63a8e84c-de56-47e6-b91e-1d44c5db77a4" providerId="ADAL" clId="{9B1BC7C6-4AF5-4BD7-9017-6D9F3FD659E9}" dt="2023-03-14T14:00:21.228" v="1456" actId="20577"/>
        <pc:sldMkLst>
          <pc:docMk/>
          <pc:sldMk cId="169773949" sldId="270"/>
        </pc:sldMkLst>
        <pc:spChg chg="del">
          <ac:chgData name="De-Bruijne,M" userId="63a8e84c-de56-47e6-b91e-1d44c5db77a4" providerId="ADAL" clId="{9B1BC7C6-4AF5-4BD7-9017-6D9F3FD659E9}" dt="2023-03-14T14:00:06.276" v="1452" actId="478"/>
          <ac:spMkLst>
            <pc:docMk/>
            <pc:sldMk cId="169773949" sldId="270"/>
            <ac:spMk id="2" creationId="{77F0DBCB-4140-F815-96C3-022ED8450CC7}"/>
          </ac:spMkLst>
        </pc:spChg>
        <pc:spChg chg="mod">
          <ac:chgData name="De-Bruijne,M" userId="63a8e84c-de56-47e6-b91e-1d44c5db77a4" providerId="ADAL" clId="{9B1BC7C6-4AF5-4BD7-9017-6D9F3FD659E9}" dt="2023-03-14T14:00:21.228" v="1456" actId="20577"/>
          <ac:spMkLst>
            <pc:docMk/>
            <pc:sldMk cId="169773949" sldId="270"/>
            <ac:spMk id="3" creationId="{F5823CB3-1B0E-AF6A-7A40-FBC4A54D0396}"/>
          </ac:spMkLst>
        </pc:spChg>
      </pc:sldChg>
      <pc:sldMasterChg chg="modSp modSldLayout">
        <pc:chgData name="De-Bruijne,M" userId="63a8e84c-de56-47e6-b91e-1d44c5db77a4" providerId="ADAL" clId="{9B1BC7C6-4AF5-4BD7-9017-6D9F3FD659E9}" dt="2023-03-14T12:42:05.087" v="1"/>
        <pc:sldMasterMkLst>
          <pc:docMk/>
          <pc:sldMasterMk cId="108627448" sldId="2147483718"/>
        </pc:sldMasterMkLst>
        <pc:spChg chg="mod">
          <ac:chgData name="De-Bruijne,M" userId="63a8e84c-de56-47e6-b91e-1d44c5db77a4" providerId="ADAL" clId="{9B1BC7C6-4AF5-4BD7-9017-6D9F3FD659E9}" dt="2023-03-14T12:42:05.087" v="1"/>
          <ac:spMkLst>
            <pc:docMk/>
            <pc:sldMasterMk cId="108627448" sldId="2147483718"/>
            <ac:spMk id="2" creationId="{00000000-0000-0000-0000-000000000000}"/>
          </ac:spMkLst>
        </pc:spChg>
        <pc:spChg chg="mod">
          <ac:chgData name="De-Bruijne,M" userId="63a8e84c-de56-47e6-b91e-1d44c5db77a4" providerId="ADAL" clId="{9B1BC7C6-4AF5-4BD7-9017-6D9F3FD659E9}" dt="2023-03-14T12:42:05.087" v="1"/>
          <ac:spMkLst>
            <pc:docMk/>
            <pc:sldMasterMk cId="108627448" sldId="2147483718"/>
            <ac:spMk id="3" creationId="{00000000-0000-0000-0000-000000000000}"/>
          </ac:spMkLst>
        </pc:spChg>
        <pc:spChg chg="mod">
          <ac:chgData name="De-Bruijne,M" userId="63a8e84c-de56-47e6-b91e-1d44c5db77a4" providerId="ADAL" clId="{9B1BC7C6-4AF5-4BD7-9017-6D9F3FD659E9}" dt="2023-03-14T12:42:05.087" v="1"/>
          <ac:spMkLst>
            <pc:docMk/>
            <pc:sldMasterMk cId="108627448" sldId="2147483718"/>
            <ac:spMk id="4" creationId="{00000000-0000-0000-0000-000000000000}"/>
          </ac:spMkLst>
        </pc:spChg>
        <pc:spChg chg="mod">
          <ac:chgData name="De-Bruijne,M" userId="63a8e84c-de56-47e6-b91e-1d44c5db77a4" providerId="ADAL" clId="{9B1BC7C6-4AF5-4BD7-9017-6D9F3FD659E9}" dt="2023-03-14T12:42:05.087" v="1"/>
          <ac:spMkLst>
            <pc:docMk/>
            <pc:sldMasterMk cId="108627448" sldId="2147483718"/>
            <ac:spMk id="5" creationId="{00000000-0000-0000-0000-000000000000}"/>
          </ac:spMkLst>
        </pc:spChg>
        <pc:spChg chg="mod">
          <ac:chgData name="De-Bruijne,M" userId="63a8e84c-de56-47e6-b91e-1d44c5db77a4" providerId="ADAL" clId="{9B1BC7C6-4AF5-4BD7-9017-6D9F3FD659E9}" dt="2023-03-14T12:42:05.087" v="1"/>
          <ac:spMkLst>
            <pc:docMk/>
            <pc:sldMasterMk cId="108627448" sldId="2147483718"/>
            <ac:spMk id="6" creationId="{00000000-0000-0000-0000-000000000000}"/>
          </ac:spMkLst>
        </pc:sp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908359805" sldId="2147483730"/>
            <pc:sldLayoutMk cId="2998358420" sldId="2147483657"/>
          </pc:sldLayoutMkLst>
          <pc:graphicFrameChg chg="mod">
            <ac:chgData name="De-Bruijne,M" userId="63a8e84c-de56-47e6-b91e-1d44c5db77a4" providerId="ADAL" clId="{9B1BC7C6-4AF5-4BD7-9017-6D9F3FD659E9}" dt="2023-03-14T12:42:05.087" v="1"/>
            <ac:graphicFrameMkLst>
              <pc:docMk/>
              <pc:sldMasterMk cId="1908359805" sldId="2147483730"/>
              <pc:sldLayoutMk cId="2998358420" sldId="2147483657"/>
              <ac:graphicFrameMk id="13" creationId="{F097FAE5-5971-421E-8AB0-007E46CC7E6C}"/>
            </ac:graphicFrameMkLst>
          </pc:graphicFrameChg>
          <pc:picChg chg="mod">
            <ac:chgData name="De-Bruijne,M" userId="63a8e84c-de56-47e6-b91e-1d44c5db77a4" providerId="ADAL" clId="{9B1BC7C6-4AF5-4BD7-9017-6D9F3FD659E9}" dt="2023-03-14T12:42:05.087" v="1"/>
            <ac:picMkLst>
              <pc:docMk/>
              <pc:sldMasterMk cId="1908359805" sldId="2147483730"/>
              <pc:sldLayoutMk cId="2998358420" sldId="2147483657"/>
              <ac:picMk id="9" creationId="{DED9907B-FFB8-41BD-87CD-71FAEC6CE545}"/>
            </ac:picMkLst>
          </pc:pic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908359805" sldId="2147483730"/>
            <pc:sldLayoutMk cId="395647048" sldId="2147483658"/>
          </pc:sldLayoutMkLst>
          <pc:graphicFrameChg chg="mod">
            <ac:chgData name="De-Bruijne,M" userId="63a8e84c-de56-47e6-b91e-1d44c5db77a4" providerId="ADAL" clId="{9B1BC7C6-4AF5-4BD7-9017-6D9F3FD659E9}" dt="2023-03-14T12:42:05.087" v="1"/>
            <ac:graphicFrameMkLst>
              <pc:docMk/>
              <pc:sldMasterMk cId="1908359805" sldId="2147483730"/>
              <pc:sldLayoutMk cId="395647048" sldId="2147483658"/>
              <ac:graphicFrameMk id="4" creationId="{D76D540A-5339-4E48-B3BE-B83E97066C08}"/>
            </ac:graphicFrameMkLst>
          </pc:graphicFrameChg>
          <pc:picChg chg="mod">
            <ac:chgData name="De-Bruijne,M" userId="63a8e84c-de56-47e6-b91e-1d44c5db77a4" providerId="ADAL" clId="{9B1BC7C6-4AF5-4BD7-9017-6D9F3FD659E9}" dt="2023-03-14T12:42:05.087" v="1"/>
            <ac:picMkLst>
              <pc:docMk/>
              <pc:sldMasterMk cId="1908359805" sldId="2147483730"/>
              <pc:sldLayoutMk cId="395647048" sldId="2147483658"/>
              <ac:picMk id="6" creationId="{607851C6-A71F-4EED-964A-DD35A0C9AD6E}"/>
            </ac:picMkLst>
          </pc:pic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908359805" sldId="2147483730"/>
            <pc:sldLayoutMk cId="1771909021" sldId="2147483659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908359805" sldId="2147483730"/>
              <pc:sldLayoutMk cId="1771909021" sldId="2147483659"/>
              <ac:spMk id="2" creationId="{B58D518D-58BB-4FFC-BDF0-0C08493BA73E}"/>
            </ac:spMkLst>
          </pc:spChg>
          <pc:picChg chg="mod">
            <ac:chgData name="De-Bruijne,M" userId="63a8e84c-de56-47e6-b91e-1d44c5db77a4" providerId="ADAL" clId="{9B1BC7C6-4AF5-4BD7-9017-6D9F3FD659E9}" dt="2023-03-14T12:42:05.087" v="1"/>
            <ac:picMkLst>
              <pc:docMk/>
              <pc:sldMasterMk cId="1908359805" sldId="2147483730"/>
              <pc:sldLayoutMk cId="1771909021" sldId="2147483659"/>
              <ac:picMk id="4" creationId="{3D10BA7A-B5B0-4B4E-96A4-35E997F9043B}"/>
            </ac:picMkLst>
          </pc:pic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908359805" sldId="2147483730"/>
            <pc:sldLayoutMk cId="2944803354" sldId="2147483663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908359805" sldId="2147483730"/>
              <pc:sldLayoutMk cId="2944803354" sldId="2147483663"/>
              <ac:spMk id="3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908359805" sldId="2147483730"/>
              <pc:sldLayoutMk cId="2944803354" sldId="2147483663"/>
              <ac:spMk id="18" creationId="{249AEEBD-512D-4A49-B5E3-508264799BAD}"/>
            </ac:spMkLst>
          </pc:spChg>
          <pc:picChg chg="mod">
            <ac:chgData name="De-Bruijne,M" userId="63a8e84c-de56-47e6-b91e-1d44c5db77a4" providerId="ADAL" clId="{9B1BC7C6-4AF5-4BD7-9017-6D9F3FD659E9}" dt="2023-03-14T12:42:05.087" v="1"/>
            <ac:picMkLst>
              <pc:docMk/>
              <pc:sldMasterMk cId="1908359805" sldId="2147483730"/>
              <pc:sldLayoutMk cId="2944803354" sldId="2147483663"/>
              <ac:picMk id="17" creationId="{9D3AA763-C06F-4381-967B-2671B61B1B6D}"/>
            </ac:picMkLst>
          </pc:picChg>
          <pc:cxnChg chg="mod">
            <ac:chgData name="De-Bruijne,M" userId="63a8e84c-de56-47e6-b91e-1d44c5db77a4" providerId="ADAL" clId="{9B1BC7C6-4AF5-4BD7-9017-6D9F3FD659E9}" dt="2023-03-14T12:42:05.087" v="1"/>
            <ac:cxnSpMkLst>
              <pc:docMk/>
              <pc:sldMasterMk cId="1908359805" sldId="2147483730"/>
              <pc:sldLayoutMk cId="2944803354" sldId="2147483663"/>
              <ac:cxnSpMk id="19" creationId="{AF28EE1F-F883-4C12-AF54-2CC2DCCCCA14}"/>
            </ac:cxnSpMkLst>
          </pc:cxn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908359805" sldId="2147483730"/>
            <pc:sldLayoutMk cId="2109342844" sldId="2147483664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908359805" sldId="2147483730"/>
              <pc:sldLayoutMk cId="2109342844" sldId="2147483664"/>
              <ac:spMk id="3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908359805" sldId="2147483730"/>
              <pc:sldLayoutMk cId="2109342844" sldId="2147483664"/>
              <ac:spMk id="4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908359805" sldId="2147483730"/>
              <pc:sldLayoutMk cId="2109342844" sldId="2147483664"/>
              <ac:spMk id="9" creationId="{2702B871-75C1-41B8-A85C-620BBA51C5A1}"/>
            </ac:spMkLst>
          </pc:spChg>
          <pc:picChg chg="mod">
            <ac:chgData name="De-Bruijne,M" userId="63a8e84c-de56-47e6-b91e-1d44c5db77a4" providerId="ADAL" clId="{9B1BC7C6-4AF5-4BD7-9017-6D9F3FD659E9}" dt="2023-03-14T12:42:05.087" v="1"/>
            <ac:picMkLst>
              <pc:docMk/>
              <pc:sldMasterMk cId="1908359805" sldId="2147483730"/>
              <pc:sldLayoutMk cId="2109342844" sldId="2147483664"/>
              <ac:picMk id="8" creationId="{C4B75D29-5FF1-4DF2-820F-C49CA8E71A38}"/>
            </ac:picMkLst>
          </pc:picChg>
          <pc:cxnChg chg="mod">
            <ac:chgData name="De-Bruijne,M" userId="63a8e84c-de56-47e6-b91e-1d44c5db77a4" providerId="ADAL" clId="{9B1BC7C6-4AF5-4BD7-9017-6D9F3FD659E9}" dt="2023-03-14T12:42:05.087" v="1"/>
            <ac:cxnSpMkLst>
              <pc:docMk/>
              <pc:sldMasterMk cId="1908359805" sldId="2147483730"/>
              <pc:sldLayoutMk cId="2109342844" sldId="2147483664"/>
              <ac:cxnSpMk id="11" creationId="{28BE4AE0-7A75-49F6-8041-040909685FAA}"/>
            </ac:cxnSpMkLst>
          </pc:cxn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908359805" sldId="2147483730"/>
            <pc:sldLayoutMk cId="2437554422" sldId="2147483679"/>
          </pc:sldLayoutMkLst>
          <pc:picChg chg="mod">
            <ac:chgData name="De-Bruijne,M" userId="63a8e84c-de56-47e6-b91e-1d44c5db77a4" providerId="ADAL" clId="{9B1BC7C6-4AF5-4BD7-9017-6D9F3FD659E9}" dt="2023-03-14T12:42:05.087" v="1"/>
            <ac:picMkLst>
              <pc:docMk/>
              <pc:sldMasterMk cId="1908359805" sldId="2147483730"/>
              <pc:sldLayoutMk cId="2437554422" sldId="2147483679"/>
              <ac:picMk id="3" creationId="{0336706D-B8EA-4824-9E87-4CBC5CA53802}"/>
            </ac:picMkLst>
          </pc:pic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08627448" sldId="2147483718"/>
            <pc:sldLayoutMk cId="1799994669" sldId="2147483719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1799994669" sldId="2147483719"/>
              <ac:spMk id="2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1799994669" sldId="2147483719"/>
              <ac:spMk id="3" creationId="{00000000-0000-0000-0000-000000000000}"/>
            </ac:spMkLst>
          </pc:sp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08627448" sldId="2147483718"/>
            <pc:sldLayoutMk cId="1807433084" sldId="2147483720"/>
          </pc:sldLayoutMkLst>
          <pc:picChg chg="mod">
            <ac:chgData name="De-Bruijne,M" userId="63a8e84c-de56-47e6-b91e-1d44c5db77a4" providerId="ADAL" clId="{9B1BC7C6-4AF5-4BD7-9017-6D9F3FD659E9}" dt="2023-03-14T12:42:05.087" v="1"/>
            <ac:picMkLst>
              <pc:docMk/>
              <pc:sldMasterMk cId="108627448" sldId="2147483718"/>
              <pc:sldLayoutMk cId="1807433084" sldId="2147483720"/>
              <ac:picMk id="7" creationId="{65C2A250-1A5E-897B-CB49-74DA1B666258}"/>
            </ac:picMkLst>
          </pc:picChg>
          <pc:cxnChg chg="mod">
            <ac:chgData name="De-Bruijne,M" userId="63a8e84c-de56-47e6-b91e-1d44c5db77a4" providerId="ADAL" clId="{9B1BC7C6-4AF5-4BD7-9017-6D9F3FD659E9}" dt="2023-03-14T12:42:05.087" v="1"/>
            <ac:cxnSpMkLst>
              <pc:docMk/>
              <pc:sldMasterMk cId="108627448" sldId="2147483718"/>
              <pc:sldLayoutMk cId="1807433084" sldId="2147483720"/>
              <ac:cxnSpMk id="8" creationId="{43381784-BAE4-CE08-3114-4FC02EEC63C5}"/>
            </ac:cxnSpMkLst>
          </pc:cxn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08627448" sldId="2147483718"/>
            <pc:sldLayoutMk cId="1239237077" sldId="2147483721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1239237077" sldId="2147483721"/>
              <ac:spMk id="2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1239237077" sldId="2147483721"/>
              <ac:spMk id="3" creationId="{00000000-0000-0000-0000-000000000000}"/>
            </ac:spMkLst>
          </pc:sp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08627448" sldId="2147483718"/>
            <pc:sldLayoutMk cId="2068936884" sldId="2147483722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2068936884" sldId="2147483722"/>
              <ac:spMk id="3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2068936884" sldId="2147483722"/>
              <ac:spMk id="4" creationId="{00000000-0000-0000-0000-000000000000}"/>
            </ac:spMkLst>
          </pc:sp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08627448" sldId="2147483718"/>
            <pc:sldLayoutMk cId="519007356" sldId="2147483723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519007356" sldId="2147483723"/>
              <ac:spMk id="2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519007356" sldId="2147483723"/>
              <ac:spMk id="3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519007356" sldId="2147483723"/>
              <ac:spMk id="4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519007356" sldId="2147483723"/>
              <ac:spMk id="5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519007356" sldId="2147483723"/>
              <ac:spMk id="6" creationId="{00000000-0000-0000-0000-000000000000}"/>
            </ac:spMkLst>
          </pc:sp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08627448" sldId="2147483718"/>
            <pc:sldLayoutMk cId="328921519" sldId="2147483726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328921519" sldId="2147483726"/>
              <ac:spMk id="2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328921519" sldId="2147483726"/>
              <ac:spMk id="3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328921519" sldId="2147483726"/>
              <ac:spMk id="4" creationId="{00000000-0000-0000-0000-000000000000}"/>
            </ac:spMkLst>
          </pc:sp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08627448" sldId="2147483718"/>
            <pc:sldLayoutMk cId="2204276303" sldId="2147483727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2204276303" sldId="2147483727"/>
              <ac:spMk id="2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2204276303" sldId="2147483727"/>
              <ac:spMk id="3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2204276303" sldId="2147483727"/>
              <ac:spMk id="4" creationId="{00000000-0000-0000-0000-000000000000}"/>
            </ac:spMkLst>
          </pc:spChg>
        </pc:sldLayoutChg>
        <pc:sldLayoutChg chg="mo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08627448" sldId="2147483718"/>
            <pc:sldLayoutMk cId="3274490596" sldId="2147483729"/>
          </pc:sldLayoutMkLst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3274490596" sldId="2147483729"/>
              <ac:spMk id="2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2:42:05.087" v="1"/>
            <ac:spMkLst>
              <pc:docMk/>
              <pc:sldMasterMk cId="108627448" sldId="2147483718"/>
              <pc:sldLayoutMk cId="3274490596" sldId="2147483729"/>
              <ac:spMk id="3" creationId="{00000000-0000-0000-0000-000000000000}"/>
            </ac:spMkLst>
          </pc:spChg>
        </pc:sldLayoutChg>
      </pc:sldMasterChg>
      <pc:sldMasterChg chg="addSldLayout delSldLayout modSldLayout">
        <pc:chgData name="De-Bruijne,M" userId="63a8e84c-de56-47e6-b91e-1d44c5db77a4" providerId="ADAL" clId="{9B1BC7C6-4AF5-4BD7-9017-6D9F3FD659E9}" dt="2023-03-14T13:02:03.567" v="369" actId="47"/>
        <pc:sldMasterMkLst>
          <pc:docMk/>
          <pc:sldMasterMk cId="1908359805" sldId="2147483730"/>
        </pc:sldMasterMkLst>
        <pc:sldLayoutChg chg="delSp modSp add del mod setBg">
          <pc:chgData name="De-Bruijne,M" userId="63a8e84c-de56-47e6-b91e-1d44c5db77a4" providerId="ADAL" clId="{9B1BC7C6-4AF5-4BD7-9017-6D9F3FD659E9}" dt="2023-03-14T13:02:03.567" v="369" actId="47"/>
          <pc:sldLayoutMkLst>
            <pc:docMk/>
            <pc:sldMasterMk cId="1908359805" sldId="2147483730"/>
            <pc:sldLayoutMk cId="2944803354" sldId="2147483663"/>
          </pc:sldLayoutMkLst>
          <pc:spChg chg="mod">
            <ac:chgData name="De-Bruijne,M" userId="63a8e84c-de56-47e6-b91e-1d44c5db77a4" providerId="ADAL" clId="{9B1BC7C6-4AF5-4BD7-9017-6D9F3FD659E9}" dt="2023-03-14T13:01:29.291" v="361" actId="207"/>
            <ac:spMkLst>
              <pc:docMk/>
              <pc:sldMasterMk cId="1908359805" sldId="2147483730"/>
              <pc:sldLayoutMk cId="2944803354" sldId="2147483663"/>
              <ac:spMk id="3" creationId="{00000000-0000-0000-0000-000000000000}"/>
            </ac:spMkLst>
          </pc:spChg>
          <pc:spChg chg="mod">
            <ac:chgData name="De-Bruijne,M" userId="63a8e84c-de56-47e6-b91e-1d44c5db77a4" providerId="ADAL" clId="{9B1BC7C6-4AF5-4BD7-9017-6D9F3FD659E9}" dt="2023-03-14T13:01:22.706" v="360" actId="207"/>
            <ac:spMkLst>
              <pc:docMk/>
              <pc:sldMasterMk cId="1908359805" sldId="2147483730"/>
              <pc:sldLayoutMk cId="2944803354" sldId="2147483663"/>
              <ac:spMk id="18" creationId="{249AEEBD-512D-4A49-B5E3-508264799BAD}"/>
            </ac:spMkLst>
          </pc:spChg>
          <pc:picChg chg="del">
            <ac:chgData name="De-Bruijne,M" userId="63a8e84c-de56-47e6-b91e-1d44c5db77a4" providerId="ADAL" clId="{9B1BC7C6-4AF5-4BD7-9017-6D9F3FD659E9}" dt="2023-03-14T12:59:44.503" v="317" actId="478"/>
            <ac:picMkLst>
              <pc:docMk/>
              <pc:sldMasterMk cId="1908359805" sldId="2147483730"/>
              <pc:sldLayoutMk cId="2944803354" sldId="2147483663"/>
              <ac:picMk id="17" creationId="{9D3AA763-C06F-4381-967B-2671B61B1B6D}"/>
            </ac:picMkLst>
          </pc:picChg>
          <pc:cxnChg chg="mod">
            <ac:chgData name="De-Bruijne,M" userId="63a8e84c-de56-47e6-b91e-1d44c5db77a4" providerId="ADAL" clId="{9B1BC7C6-4AF5-4BD7-9017-6D9F3FD659E9}" dt="2023-03-14T13:00:23.348" v="330" actId="208"/>
            <ac:cxnSpMkLst>
              <pc:docMk/>
              <pc:sldMasterMk cId="1908359805" sldId="2147483730"/>
              <pc:sldLayoutMk cId="2944803354" sldId="2147483663"/>
              <ac:cxnSpMk id="19" creationId="{AF28EE1F-F883-4C12-AF54-2CC2DCCCCA14}"/>
            </ac:cxnSpMkLst>
          </pc:cxnChg>
        </pc:sldLayoutChg>
        <pc:sldLayoutChg chg="addSp">
          <pc:chgData name="De-Bruijne,M" userId="63a8e84c-de56-47e6-b91e-1d44c5db77a4" providerId="ADAL" clId="{9B1BC7C6-4AF5-4BD7-9017-6D9F3FD659E9}" dt="2023-03-14T12:42:05.087" v="1"/>
          <pc:sldLayoutMkLst>
            <pc:docMk/>
            <pc:sldMasterMk cId="1908359805" sldId="2147483730"/>
            <pc:sldLayoutMk cId="448613436" sldId="2147483732"/>
          </pc:sldLayoutMkLst>
          <pc:picChg chg="add">
            <ac:chgData name="De-Bruijne,M" userId="63a8e84c-de56-47e6-b91e-1d44c5db77a4" providerId="ADAL" clId="{9B1BC7C6-4AF5-4BD7-9017-6D9F3FD659E9}" dt="2023-03-14T12:42:05.087" v="1"/>
            <ac:picMkLst>
              <pc:docMk/>
              <pc:sldMasterMk cId="1908359805" sldId="2147483730"/>
              <pc:sldLayoutMk cId="448613436" sldId="2147483732"/>
              <ac:picMk id="7" creationId="{3628A455-9A3E-32DB-6D48-32292231E93C}"/>
            </ac:picMkLst>
          </pc:picChg>
          <pc:cxnChg chg="add">
            <ac:chgData name="De-Bruijne,M" userId="63a8e84c-de56-47e6-b91e-1d44c5db77a4" providerId="ADAL" clId="{9B1BC7C6-4AF5-4BD7-9017-6D9F3FD659E9}" dt="2023-03-14T12:42:05.087" v="1"/>
            <ac:cxnSpMkLst>
              <pc:docMk/>
              <pc:sldMasterMk cId="1908359805" sldId="2147483730"/>
              <pc:sldLayoutMk cId="448613436" sldId="2147483732"/>
              <ac:cxnSpMk id="8" creationId="{4801EF52-66F9-CCC3-C081-7D288FAFE1DE}"/>
            </ac:cxnSpMkLst>
          </pc:cxn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2079A-4C9E-43E7-8681-8B82627FAA50}" type="datetimeFigureOut">
              <a:rPr lang="en-GB" smtClean="0"/>
              <a:t>14/03/2023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DE128-FD32-4F9E-A717-4AD699F5A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635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234599"/>
            <a:ext cx="10058400" cy="2626360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3962242"/>
            <a:ext cx="10058400" cy="1821338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317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96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7390" y="401637"/>
            <a:ext cx="2891790" cy="63930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22020" y="401637"/>
            <a:ext cx="8507730" cy="63930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835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A0E07-BAF9-403D-806F-244CB390A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3" name="Graphic 3">
            <a:extLst>
              <a:ext uri="{FF2B5EF4-FFF2-40B4-BE49-F238E27FC236}">
                <a16:creationId xmlns:a16="http://schemas.microsoft.com/office/drawing/2014/main" id="{0336706D-B8EA-4824-9E87-4CBC5CA53802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51552"/>
            <a:ext cx="792000" cy="5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554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A0E07-BAF9-403D-806F-244CB390A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9" name="Graphic 3">
            <a:extLst>
              <a:ext uri="{FF2B5EF4-FFF2-40B4-BE49-F238E27FC236}">
                <a16:creationId xmlns:a16="http://schemas.microsoft.com/office/drawing/2014/main" id="{DED9907B-FFB8-41BD-87CD-71FAEC6CE545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51552"/>
            <a:ext cx="792000" cy="50291"/>
          </a:xfrm>
          <a:prstGeom prst="rect">
            <a:avLst/>
          </a:prstGeom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097FAE5-5971-421E-8AB0-007E46CC7E6C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062655905"/>
              </p:ext>
            </p:extLst>
          </p:nvPr>
        </p:nvGraphicFramePr>
        <p:xfrm>
          <a:off x="922023" y="1312445"/>
          <a:ext cx="11567161" cy="5940000"/>
        </p:xfrm>
        <a:graphic>
          <a:graphicData uri="http://schemas.openxmlformats.org/drawingml/2006/table">
            <a:tbl>
              <a:tblPr firstRow="1" firstCol="1" bandRow="1"/>
              <a:tblGrid>
                <a:gridCol w="2313433">
                  <a:extLst>
                    <a:ext uri="{9D8B030D-6E8A-4147-A177-3AD203B41FA5}">
                      <a16:colId xmlns:a16="http://schemas.microsoft.com/office/drawing/2014/main" val="123584578"/>
                    </a:ext>
                  </a:extLst>
                </a:gridCol>
                <a:gridCol w="2313433">
                  <a:extLst>
                    <a:ext uri="{9D8B030D-6E8A-4147-A177-3AD203B41FA5}">
                      <a16:colId xmlns:a16="http://schemas.microsoft.com/office/drawing/2014/main" val="3536597829"/>
                    </a:ext>
                  </a:extLst>
                </a:gridCol>
                <a:gridCol w="2313433">
                  <a:extLst>
                    <a:ext uri="{9D8B030D-6E8A-4147-A177-3AD203B41FA5}">
                      <a16:colId xmlns:a16="http://schemas.microsoft.com/office/drawing/2014/main" val="496350099"/>
                    </a:ext>
                  </a:extLst>
                </a:gridCol>
                <a:gridCol w="2313433">
                  <a:extLst>
                    <a:ext uri="{9D8B030D-6E8A-4147-A177-3AD203B41FA5}">
                      <a16:colId xmlns:a16="http://schemas.microsoft.com/office/drawing/2014/main" val="2831203689"/>
                    </a:ext>
                  </a:extLst>
                </a:gridCol>
                <a:gridCol w="2313433">
                  <a:extLst>
                    <a:ext uri="{9D8B030D-6E8A-4147-A177-3AD203B41FA5}">
                      <a16:colId xmlns:a16="http://schemas.microsoft.com/office/drawing/2014/main" val="1930785852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655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Heading 1</a:t>
                      </a:r>
                      <a:endParaRPr lang="en-GB" sz="11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655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Heading 2</a:t>
                      </a:r>
                      <a:endParaRPr lang="en-GB" sz="11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655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Heading 3</a:t>
                      </a:r>
                      <a:endParaRPr lang="en-GB" sz="11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655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Heading 4</a:t>
                      </a:r>
                      <a:endParaRPr lang="en-GB" sz="11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65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44336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Category 1</a:t>
                      </a: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78641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Category 2</a:t>
                      </a: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1715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Category 3</a:t>
                      </a: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8360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91707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27685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08747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78063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94568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32611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21890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67404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370769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03516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191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358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A0E07-BAF9-403D-806F-244CB390A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6D540A-5339-4E48-B3BE-B83E97066C0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41721314"/>
              </p:ext>
            </p:extLst>
          </p:nvPr>
        </p:nvGraphicFramePr>
        <p:xfrm>
          <a:off x="922023" y="1305740"/>
          <a:ext cx="11567161" cy="5940000"/>
        </p:xfrm>
        <a:graphic>
          <a:graphicData uri="http://schemas.openxmlformats.org/drawingml/2006/table">
            <a:tbl>
              <a:tblPr firstRow="1" firstCol="1" bandRow="1"/>
              <a:tblGrid>
                <a:gridCol w="2313433">
                  <a:extLst>
                    <a:ext uri="{9D8B030D-6E8A-4147-A177-3AD203B41FA5}">
                      <a16:colId xmlns:a16="http://schemas.microsoft.com/office/drawing/2014/main" val="2358672513"/>
                    </a:ext>
                  </a:extLst>
                </a:gridCol>
                <a:gridCol w="2313433">
                  <a:extLst>
                    <a:ext uri="{9D8B030D-6E8A-4147-A177-3AD203B41FA5}">
                      <a16:colId xmlns:a16="http://schemas.microsoft.com/office/drawing/2014/main" val="805396400"/>
                    </a:ext>
                  </a:extLst>
                </a:gridCol>
                <a:gridCol w="2313433">
                  <a:extLst>
                    <a:ext uri="{9D8B030D-6E8A-4147-A177-3AD203B41FA5}">
                      <a16:colId xmlns:a16="http://schemas.microsoft.com/office/drawing/2014/main" val="1216050576"/>
                    </a:ext>
                  </a:extLst>
                </a:gridCol>
                <a:gridCol w="2313433">
                  <a:extLst>
                    <a:ext uri="{9D8B030D-6E8A-4147-A177-3AD203B41FA5}">
                      <a16:colId xmlns:a16="http://schemas.microsoft.com/office/drawing/2014/main" val="2107863860"/>
                    </a:ext>
                  </a:extLst>
                </a:gridCol>
                <a:gridCol w="2313433">
                  <a:extLst>
                    <a:ext uri="{9D8B030D-6E8A-4147-A177-3AD203B41FA5}">
                      <a16:colId xmlns:a16="http://schemas.microsoft.com/office/drawing/2014/main" val="1206343234"/>
                    </a:ext>
                  </a:extLst>
                </a:gridCol>
              </a:tblGrid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D96556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GB" sz="1100" dirty="0">
                        <a:solidFill>
                          <a:srgbClr val="D96556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D96556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Heading 1</a:t>
                      </a:r>
                      <a:endParaRPr lang="en-GB" sz="1100" dirty="0">
                        <a:solidFill>
                          <a:srgbClr val="D96556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D96556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Heading 2</a:t>
                      </a:r>
                      <a:endParaRPr lang="en-GB" sz="1100" dirty="0">
                        <a:solidFill>
                          <a:srgbClr val="D96556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D96556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Heading 3</a:t>
                      </a:r>
                      <a:endParaRPr lang="en-GB" sz="1100" dirty="0">
                        <a:solidFill>
                          <a:srgbClr val="D96556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D96556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Heading 4</a:t>
                      </a:r>
                      <a:endParaRPr lang="en-GB" sz="1100" dirty="0">
                        <a:solidFill>
                          <a:srgbClr val="D96556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52919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Category 1</a:t>
                      </a:r>
                      <a:endParaRPr lang="en-GB" sz="11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81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88350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Category 2</a:t>
                      </a:r>
                      <a:endParaRPr lang="en-GB" sz="11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9182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Category 3</a:t>
                      </a:r>
                      <a:endParaRPr lang="en-GB" sz="11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100" b="0" dirty="0"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Text</a:t>
                      </a: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321797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104033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860882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884808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05517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69194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88648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9699222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948660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2134517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6690034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1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>
                      <a:noFill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GB" sz="1100" b="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5438" marR="75438" marT="0" marB="0" anchor="ctr">
                    <a:lnL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965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9692767"/>
                  </a:ext>
                </a:extLst>
              </a:tr>
            </a:tbl>
          </a:graphicData>
        </a:graphic>
      </p:graphicFrame>
      <p:pic>
        <p:nvPicPr>
          <p:cNvPr id="6" name="Graphic 3">
            <a:extLst>
              <a:ext uri="{FF2B5EF4-FFF2-40B4-BE49-F238E27FC236}">
                <a16:creationId xmlns:a16="http://schemas.microsoft.com/office/drawing/2014/main" id="{607851C6-A71F-4EED-964A-DD35A0C9AD6E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51552"/>
            <a:ext cx="792000" cy="50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47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3D10BA7A-B5B0-4B4E-96A4-35E997F90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411200" cy="75438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58D518D-58BB-4FFC-BDF0-0C08493BA7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7295" y="2824404"/>
            <a:ext cx="6910254" cy="1895000"/>
          </a:xfrm>
        </p:spPr>
        <p:txBody>
          <a:bodyPr lIns="0" anchor="ctr">
            <a:noAutofit/>
          </a:bodyPr>
          <a:lstStyle>
            <a:lvl1pPr algn="l">
              <a:defRPr sz="1787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Insert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1909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bg>
      <p:bgPr>
        <a:solidFill>
          <a:srgbClr val="D96556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249AEEBD-512D-4A49-B5E3-50826479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449" y="4"/>
            <a:ext cx="9148299" cy="1341119"/>
          </a:xfrm>
        </p:spPr>
        <p:txBody>
          <a:bodyPr>
            <a:normAutofit/>
          </a:bodyPr>
          <a:lstStyle>
            <a:lvl1pPr algn="l">
              <a:defRPr sz="4000" b="1" i="0">
                <a:solidFill>
                  <a:srgbClr val="D96556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F28EE1F-F883-4C12-AF54-2CC2DCCCCA14}"/>
              </a:ext>
            </a:extLst>
          </p:cNvPr>
          <p:cNvCxnSpPr>
            <a:cxnSpLocks/>
          </p:cNvCxnSpPr>
          <p:nvPr userDrawn="1"/>
        </p:nvCxnSpPr>
        <p:spPr>
          <a:xfrm>
            <a:off x="526533" y="210054"/>
            <a:ext cx="0" cy="92101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451" y="2008187"/>
            <a:ext cx="12075568" cy="4786472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defRPr>
            </a:lvl1pPr>
            <a:lvl2pPr>
              <a:defRPr sz="24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defRPr>
            </a:lvl2pPr>
            <a:lvl3pPr>
              <a:defRPr sz="2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defRPr>
            </a:lvl3pPr>
            <a:lvl4pPr>
              <a:defRPr sz="1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defRPr>
            </a:lvl4pPr>
            <a:lvl5pPr>
              <a:defRPr sz="18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4803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4B75D29-5FF1-4DF2-820F-C49CA8E71A3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3411200" cy="75438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702B871-75C1-41B8-A85C-620BBA51C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449" y="4"/>
            <a:ext cx="9148299" cy="1341119"/>
          </a:xfrm>
        </p:spPr>
        <p:txBody>
          <a:bodyPr>
            <a:normAutofit/>
          </a:bodyPr>
          <a:lstStyle>
            <a:lvl1pPr algn="l">
              <a:defRPr sz="2234" b="1" i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8BE4AE0-7A75-49F6-8041-040909685FAA}"/>
              </a:ext>
            </a:extLst>
          </p:cNvPr>
          <p:cNvCxnSpPr>
            <a:cxnSpLocks/>
          </p:cNvCxnSpPr>
          <p:nvPr userDrawn="1"/>
        </p:nvCxnSpPr>
        <p:spPr>
          <a:xfrm>
            <a:off x="526533" y="210054"/>
            <a:ext cx="0" cy="921010"/>
          </a:xfrm>
          <a:prstGeom prst="line">
            <a:avLst/>
          </a:prstGeom>
          <a:ln w="762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2025" y="2008187"/>
            <a:ext cx="5699760" cy="4786472"/>
          </a:xfrm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9424" y="2008187"/>
            <a:ext cx="5699760" cy="4786472"/>
          </a:xfrm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34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3628A455-9A3E-32DB-6D48-32292231E9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3411200" cy="75438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801EF52-66F9-CCC3-C081-7D288FAFE1DE}"/>
              </a:ext>
            </a:extLst>
          </p:cNvPr>
          <p:cNvCxnSpPr>
            <a:cxnSpLocks/>
          </p:cNvCxnSpPr>
          <p:nvPr userDrawn="1"/>
        </p:nvCxnSpPr>
        <p:spPr>
          <a:xfrm>
            <a:off x="526533" y="210054"/>
            <a:ext cx="0" cy="921010"/>
          </a:xfrm>
          <a:prstGeom prst="line">
            <a:avLst/>
          </a:prstGeom>
          <a:ln w="762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61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5035" y="1880712"/>
            <a:ext cx="11567160" cy="3138011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035" y="5048410"/>
            <a:ext cx="11567160" cy="1650206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43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2020" y="2008187"/>
            <a:ext cx="5699760" cy="4786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89420" y="2008187"/>
            <a:ext cx="5699760" cy="4786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81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401638"/>
            <a:ext cx="11567160" cy="14581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767" y="1849279"/>
            <a:ext cx="5673566" cy="906303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3767" y="2755582"/>
            <a:ext cx="5673566" cy="40530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89420" y="1849279"/>
            <a:ext cx="5701507" cy="906303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789420" y="2755582"/>
            <a:ext cx="5701507" cy="40530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76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681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6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502920"/>
            <a:ext cx="4325461" cy="17602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1507" y="1086168"/>
            <a:ext cx="6789420" cy="5360988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3767" y="2263140"/>
            <a:ext cx="4325461" cy="4192747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6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767" y="502920"/>
            <a:ext cx="4325461" cy="17602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01507" y="1086168"/>
            <a:ext cx="6789420" cy="5360988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3767" y="2263140"/>
            <a:ext cx="4325461" cy="4192747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318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22020" y="401638"/>
            <a:ext cx="11567160" cy="1458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2020" y="2008187"/>
            <a:ext cx="11567160" cy="4786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2020" y="6991985"/>
            <a:ext cx="301752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2460" y="6991985"/>
            <a:ext cx="452628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1660" y="6991985"/>
            <a:ext cx="301752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35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679" r:id="rId12"/>
    <p:sldLayoutId id="2147483657" r:id="rId13"/>
    <p:sldLayoutId id="2147483658" r:id="rId14"/>
    <p:sldLayoutId id="2147483659" r:id="rId15"/>
    <p:sldLayoutId id="2147483663" r:id="rId16"/>
    <p:sldLayoutId id="2147483664" r:id="rId17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e.v.garnizova@lse.ac.uk" TargetMode="Externa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D44F5-921B-D653-5A82-E1FB153F3C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14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GB" sz="3200" b="1" dirty="0"/>
              <a:t>Consulting Project Checklist</a:t>
            </a:r>
            <a:br>
              <a:rPr lang="en-GB" sz="3200" b="1" dirty="0"/>
            </a:br>
            <a:r>
              <a:rPr lang="en-GB" sz="2000" dirty="0"/>
              <a:t>Trade Policy Hub</a:t>
            </a:r>
          </a:p>
        </p:txBody>
      </p:sp>
      <p:pic>
        <p:nvPicPr>
          <p:cNvPr id="3" name="Picture 122">
            <a:extLst>
              <a:ext uri="{FF2B5EF4-FFF2-40B4-BE49-F238E27FC236}">
                <a16:creationId xmlns:a16="http://schemas.microsoft.com/office/drawing/2014/main" id="{31B579BF-E2E8-B1AA-F6B7-9A5279F32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94" y="216227"/>
            <a:ext cx="2255996" cy="698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8777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96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823CB3-1B0E-AF6A-7A40-FBC4A54D0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16" y="2035590"/>
            <a:ext cx="12075568" cy="3472619"/>
          </a:xfrm>
        </p:spPr>
        <p:txBody>
          <a:bodyPr anchor="ctr"/>
          <a:lstStyle/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Send the completed checklist to </a:t>
            </a:r>
            <a:r>
              <a:rPr lang="en-GB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e.v.garnizova@lse.ac.</a:t>
            </a:r>
            <a:r>
              <a:rPr lang="en-GB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uk</a:t>
            </a:r>
            <a:r>
              <a:rPr lang="en-GB"/>
              <a:t> </a:t>
            </a:r>
            <a:br>
              <a:rPr lang="en-GB"/>
            </a:br>
            <a:r>
              <a:rPr lang="en-GB">
                <a:solidFill>
                  <a:schemeClr val="bg1"/>
                </a:solidFill>
              </a:rPr>
              <a:t>and </a:t>
            </a:r>
            <a:r>
              <a:rPr lang="en-GB" dirty="0">
                <a:solidFill>
                  <a:schemeClr val="bg1"/>
                </a:solidFill>
              </a:rPr>
              <a:t>we will get in touch with you shortly. </a:t>
            </a:r>
          </a:p>
        </p:txBody>
      </p:sp>
    </p:spTree>
    <p:extLst>
      <p:ext uri="{BB962C8B-B14F-4D97-AF65-F5344CB8AC3E}">
        <p14:creationId xmlns:p14="http://schemas.microsoft.com/office/powerpoint/2010/main" val="169773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6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5D32577C-A6E4-F7A7-79AC-1835ED63EA5A}"/>
              </a:ext>
            </a:extLst>
          </p:cNvPr>
          <p:cNvGrpSpPr/>
          <p:nvPr/>
        </p:nvGrpSpPr>
        <p:grpSpPr>
          <a:xfrm>
            <a:off x="-1208016" y="-317733"/>
            <a:ext cx="8179266" cy="8179266"/>
            <a:chOff x="-889234" y="-317733"/>
            <a:chExt cx="8179266" cy="8179266"/>
          </a:xfrm>
          <a:solidFill>
            <a:schemeClr val="bg1">
              <a:alpha val="70000"/>
            </a:schemeClr>
          </a:solidFill>
        </p:grpSpPr>
        <p:pic>
          <p:nvPicPr>
            <p:cNvPr id="4" name="Graphic 3" descr="Clipboard outline">
              <a:extLst>
                <a:ext uri="{FF2B5EF4-FFF2-40B4-BE49-F238E27FC236}">
                  <a16:creationId xmlns:a16="http://schemas.microsoft.com/office/drawing/2014/main" id="{A74AFCD0-04AD-ABDE-F089-D9DC329FA7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889234" y="-317733"/>
              <a:ext cx="8179266" cy="8179266"/>
            </a:xfrm>
            <a:prstGeom prst="rect">
              <a:avLst/>
            </a:prstGeom>
          </p:spPr>
        </p:pic>
        <p:sp>
          <p:nvSpPr>
            <p:cNvPr id="17" name="Rounded Rectangle 38">
              <a:extLst>
                <a:ext uri="{FF2B5EF4-FFF2-40B4-BE49-F238E27FC236}">
                  <a16:creationId xmlns:a16="http://schemas.microsoft.com/office/drawing/2014/main" id="{5931EA42-9A52-D020-6DA4-7880B9CC0C2D}"/>
                </a:ext>
              </a:extLst>
            </p:cNvPr>
            <p:cNvSpPr/>
            <p:nvPr/>
          </p:nvSpPr>
          <p:spPr>
            <a:xfrm>
              <a:off x="1955851" y="2454153"/>
              <a:ext cx="3132000" cy="54180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Research subject</a:t>
              </a:r>
            </a:p>
          </p:txBody>
        </p:sp>
        <p:sp>
          <p:nvSpPr>
            <p:cNvPr id="18" name="Rounded Rectangle 41">
              <a:extLst>
                <a:ext uri="{FF2B5EF4-FFF2-40B4-BE49-F238E27FC236}">
                  <a16:creationId xmlns:a16="http://schemas.microsoft.com/office/drawing/2014/main" id="{737EC91B-421A-4728-BBFA-1EC3B3BD851F}"/>
                </a:ext>
              </a:extLst>
            </p:cNvPr>
            <p:cNvSpPr/>
            <p:nvPr/>
          </p:nvSpPr>
          <p:spPr>
            <a:xfrm>
              <a:off x="1955851" y="3046199"/>
              <a:ext cx="3132000" cy="54180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Rationale</a:t>
              </a:r>
            </a:p>
          </p:txBody>
        </p:sp>
        <p:sp>
          <p:nvSpPr>
            <p:cNvPr id="19" name="Rounded Rectangle 42">
              <a:extLst>
                <a:ext uri="{FF2B5EF4-FFF2-40B4-BE49-F238E27FC236}">
                  <a16:creationId xmlns:a16="http://schemas.microsoft.com/office/drawing/2014/main" id="{488A97DD-1C7D-1DC2-9711-87DE77560AA8}"/>
                </a:ext>
              </a:extLst>
            </p:cNvPr>
            <p:cNvSpPr/>
            <p:nvPr/>
          </p:nvSpPr>
          <p:spPr>
            <a:xfrm>
              <a:off x="1955851" y="3638246"/>
              <a:ext cx="3132000" cy="54180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Objectives</a:t>
              </a:r>
            </a:p>
          </p:txBody>
        </p:sp>
        <p:sp>
          <p:nvSpPr>
            <p:cNvPr id="20" name="Rounded Rectangle 43">
              <a:extLst>
                <a:ext uri="{FF2B5EF4-FFF2-40B4-BE49-F238E27FC236}">
                  <a16:creationId xmlns:a16="http://schemas.microsoft.com/office/drawing/2014/main" id="{A9DEACCA-B8A2-7127-69C9-2C1B700203B5}"/>
                </a:ext>
              </a:extLst>
            </p:cNvPr>
            <p:cNvSpPr/>
            <p:nvPr/>
          </p:nvSpPr>
          <p:spPr>
            <a:xfrm>
              <a:off x="1955851" y="4237379"/>
              <a:ext cx="3132000" cy="54180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Approach</a:t>
              </a:r>
            </a:p>
          </p:txBody>
        </p:sp>
        <p:sp>
          <p:nvSpPr>
            <p:cNvPr id="21" name="Rounded Rectangle 44">
              <a:extLst>
                <a:ext uri="{FF2B5EF4-FFF2-40B4-BE49-F238E27FC236}">
                  <a16:creationId xmlns:a16="http://schemas.microsoft.com/office/drawing/2014/main" id="{6F354CAE-A094-B606-AC51-1A67AF7915FC}"/>
                </a:ext>
              </a:extLst>
            </p:cNvPr>
            <p:cNvSpPr/>
            <p:nvPr/>
          </p:nvSpPr>
          <p:spPr>
            <a:xfrm>
              <a:off x="1955851" y="4829425"/>
              <a:ext cx="3132000" cy="54180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Deliverables</a:t>
              </a:r>
            </a:p>
          </p:txBody>
        </p:sp>
        <p:sp>
          <p:nvSpPr>
            <p:cNvPr id="22" name="Rounded Rectangle 46">
              <a:extLst>
                <a:ext uri="{FF2B5EF4-FFF2-40B4-BE49-F238E27FC236}">
                  <a16:creationId xmlns:a16="http://schemas.microsoft.com/office/drawing/2014/main" id="{CA2E8365-54AB-9C5E-67D8-5E19D931B0B1}"/>
                </a:ext>
              </a:extLst>
            </p:cNvPr>
            <p:cNvSpPr/>
            <p:nvPr/>
          </p:nvSpPr>
          <p:spPr>
            <a:xfrm>
              <a:off x="1955851" y="5421472"/>
              <a:ext cx="3132000" cy="54180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Audience</a:t>
              </a:r>
            </a:p>
          </p:txBody>
        </p:sp>
        <p:sp>
          <p:nvSpPr>
            <p:cNvPr id="23" name="Rounded Rectangle 47">
              <a:extLst>
                <a:ext uri="{FF2B5EF4-FFF2-40B4-BE49-F238E27FC236}">
                  <a16:creationId xmlns:a16="http://schemas.microsoft.com/office/drawing/2014/main" id="{B2B379A6-7D37-4AEC-7275-BEF72C5DDA11}"/>
                </a:ext>
              </a:extLst>
            </p:cNvPr>
            <p:cNvSpPr/>
            <p:nvPr/>
          </p:nvSpPr>
          <p:spPr>
            <a:xfrm>
              <a:off x="1955851" y="6013518"/>
              <a:ext cx="3132000" cy="54180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Timeline</a:t>
              </a:r>
            </a:p>
          </p:txBody>
        </p:sp>
        <p:pic>
          <p:nvPicPr>
            <p:cNvPr id="25" name="Graphic 24" descr="Checkbox Checked with solid fill">
              <a:extLst>
                <a:ext uri="{FF2B5EF4-FFF2-40B4-BE49-F238E27FC236}">
                  <a16:creationId xmlns:a16="http://schemas.microsoft.com/office/drawing/2014/main" id="{87A340FA-FC26-9D3C-4108-C74303CEAC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74842" y="2326160"/>
              <a:ext cx="797787" cy="797787"/>
            </a:xfrm>
            <a:prstGeom prst="rect">
              <a:avLst/>
            </a:prstGeom>
          </p:spPr>
        </p:pic>
        <p:pic>
          <p:nvPicPr>
            <p:cNvPr id="26" name="Graphic 25" descr="Checkbox Checked with solid fill">
              <a:extLst>
                <a:ext uri="{FF2B5EF4-FFF2-40B4-BE49-F238E27FC236}">
                  <a16:creationId xmlns:a16="http://schemas.microsoft.com/office/drawing/2014/main" id="{B811E4DE-673A-D697-41CC-AC330CBDD9D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74842" y="2918206"/>
              <a:ext cx="797787" cy="797787"/>
            </a:xfrm>
            <a:prstGeom prst="rect">
              <a:avLst/>
            </a:prstGeom>
          </p:spPr>
        </p:pic>
        <p:pic>
          <p:nvPicPr>
            <p:cNvPr id="27" name="Graphic 26" descr="Checkbox Checked with solid fill">
              <a:extLst>
                <a:ext uri="{FF2B5EF4-FFF2-40B4-BE49-F238E27FC236}">
                  <a16:creationId xmlns:a16="http://schemas.microsoft.com/office/drawing/2014/main" id="{1E4D8337-95A7-33BC-2CC5-627736D3AB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74842" y="3510253"/>
              <a:ext cx="797787" cy="797787"/>
            </a:xfrm>
            <a:prstGeom prst="rect">
              <a:avLst/>
            </a:prstGeom>
          </p:spPr>
        </p:pic>
        <p:pic>
          <p:nvPicPr>
            <p:cNvPr id="28" name="Graphic 27" descr="Checkbox Checked with solid fill">
              <a:extLst>
                <a:ext uri="{FF2B5EF4-FFF2-40B4-BE49-F238E27FC236}">
                  <a16:creationId xmlns:a16="http://schemas.microsoft.com/office/drawing/2014/main" id="{23E605E2-C0B0-E9A2-1495-24CB28E8D58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74842" y="4109386"/>
              <a:ext cx="797787" cy="797787"/>
            </a:xfrm>
            <a:prstGeom prst="rect">
              <a:avLst/>
            </a:prstGeom>
          </p:spPr>
        </p:pic>
        <p:pic>
          <p:nvPicPr>
            <p:cNvPr id="29" name="Graphic 28" descr="Checkbox Checked with solid fill">
              <a:extLst>
                <a:ext uri="{FF2B5EF4-FFF2-40B4-BE49-F238E27FC236}">
                  <a16:creationId xmlns:a16="http://schemas.microsoft.com/office/drawing/2014/main" id="{09080407-7E4B-988B-8BFF-0C3894A627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92836" y="4701433"/>
              <a:ext cx="797787" cy="797787"/>
            </a:xfrm>
            <a:prstGeom prst="rect">
              <a:avLst/>
            </a:prstGeom>
          </p:spPr>
        </p:pic>
        <p:pic>
          <p:nvPicPr>
            <p:cNvPr id="30" name="Graphic 29" descr="Checkbox Checked with solid fill">
              <a:extLst>
                <a:ext uri="{FF2B5EF4-FFF2-40B4-BE49-F238E27FC236}">
                  <a16:creationId xmlns:a16="http://schemas.microsoft.com/office/drawing/2014/main" id="{C72078C4-EB34-527E-BE08-022F5A8BCE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92836" y="5293479"/>
              <a:ext cx="797787" cy="797787"/>
            </a:xfrm>
            <a:prstGeom prst="rect">
              <a:avLst/>
            </a:prstGeom>
          </p:spPr>
        </p:pic>
        <p:pic>
          <p:nvPicPr>
            <p:cNvPr id="31" name="Graphic 30" descr="Checkbox Checked with solid fill">
              <a:extLst>
                <a:ext uri="{FF2B5EF4-FFF2-40B4-BE49-F238E27FC236}">
                  <a16:creationId xmlns:a16="http://schemas.microsoft.com/office/drawing/2014/main" id="{7E324DB3-26B3-0FDE-0264-2034FF18A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92836" y="5885525"/>
              <a:ext cx="797787" cy="797787"/>
            </a:xfrm>
            <a:prstGeom prst="rect">
              <a:avLst/>
            </a:prstGeom>
          </p:spPr>
        </p:pic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65403EE-E53D-C6EB-A0DE-76034702DFE1}"/>
              </a:ext>
            </a:extLst>
          </p:cNvPr>
          <p:cNvGrpSpPr/>
          <p:nvPr/>
        </p:nvGrpSpPr>
        <p:grpSpPr>
          <a:xfrm>
            <a:off x="5771626" y="0"/>
            <a:ext cx="7413882" cy="7543800"/>
            <a:chOff x="5771626" y="0"/>
            <a:chExt cx="7413882" cy="7543800"/>
          </a:xfrm>
          <a:solidFill>
            <a:schemeClr val="bg1">
              <a:alpha val="70000"/>
            </a:schemeClr>
          </a:solidFill>
        </p:grpSpPr>
        <p:sp>
          <p:nvSpPr>
            <p:cNvPr id="32" name="Pentagon 8">
              <a:extLst>
                <a:ext uri="{FF2B5EF4-FFF2-40B4-BE49-F238E27FC236}">
                  <a16:creationId xmlns:a16="http://schemas.microsoft.com/office/drawing/2014/main" id="{0565C623-1ED6-3C01-9334-9E7A02D037F1}"/>
                </a:ext>
              </a:extLst>
            </p:cNvPr>
            <p:cNvSpPr/>
            <p:nvPr/>
          </p:nvSpPr>
          <p:spPr>
            <a:xfrm>
              <a:off x="6057506" y="362123"/>
              <a:ext cx="7128000" cy="86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Research subject -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How would you describe the subject of the research? </a:t>
              </a:r>
              <a:endPara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3" name="Pentagon 74">
              <a:extLst>
                <a:ext uri="{FF2B5EF4-FFF2-40B4-BE49-F238E27FC236}">
                  <a16:creationId xmlns:a16="http://schemas.microsoft.com/office/drawing/2014/main" id="{0865662A-2AAE-7917-2DFC-D6EB14CE4579}"/>
                </a:ext>
              </a:extLst>
            </p:cNvPr>
            <p:cNvSpPr/>
            <p:nvPr/>
          </p:nvSpPr>
          <p:spPr>
            <a:xfrm>
              <a:off x="6057506" y="1355141"/>
              <a:ext cx="7128000" cy="86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Rationale -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 is the inspiration / specific rationale for the work?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4" name="Pentagon 75">
              <a:extLst>
                <a:ext uri="{FF2B5EF4-FFF2-40B4-BE49-F238E27FC236}">
                  <a16:creationId xmlns:a16="http://schemas.microsoft.com/office/drawing/2014/main" id="{E255B56F-27F6-B1D1-1979-CAAA7B912458}"/>
                </a:ext>
              </a:extLst>
            </p:cNvPr>
            <p:cNvSpPr/>
            <p:nvPr/>
          </p:nvSpPr>
          <p:spPr>
            <a:xfrm>
              <a:off x="6057506" y="2346882"/>
              <a:ext cx="7128000" cy="86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Objectives -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 is the core aim of your project?</a:t>
              </a:r>
              <a:endPara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5" name="Pentagon 76">
              <a:extLst>
                <a:ext uri="{FF2B5EF4-FFF2-40B4-BE49-F238E27FC236}">
                  <a16:creationId xmlns:a16="http://schemas.microsoft.com/office/drawing/2014/main" id="{7A4D75AF-AA28-344D-D57F-96E8A13ABE43}"/>
                </a:ext>
              </a:extLst>
            </p:cNvPr>
            <p:cNvSpPr/>
            <p:nvPr/>
          </p:nvSpPr>
          <p:spPr>
            <a:xfrm>
              <a:off x="6057508" y="3339900"/>
              <a:ext cx="7128000" cy="86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Approach -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Is there a preferred approach to achieving the objectives?</a:t>
              </a:r>
              <a:endPara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6" name="Pentagon 77">
              <a:extLst>
                <a:ext uri="{FF2B5EF4-FFF2-40B4-BE49-F238E27FC236}">
                  <a16:creationId xmlns:a16="http://schemas.microsoft.com/office/drawing/2014/main" id="{ADD54930-769C-DF55-72EE-E5DAB39EED20}"/>
                </a:ext>
              </a:extLst>
            </p:cNvPr>
            <p:cNvSpPr/>
            <p:nvPr/>
          </p:nvSpPr>
          <p:spPr>
            <a:xfrm>
              <a:off x="6057506" y="4321976"/>
              <a:ext cx="7128000" cy="86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Deliverables -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 outputs do you require?</a:t>
              </a: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7" name="Pentagon 78">
              <a:extLst>
                <a:ext uri="{FF2B5EF4-FFF2-40B4-BE49-F238E27FC236}">
                  <a16:creationId xmlns:a16="http://schemas.microsoft.com/office/drawing/2014/main" id="{0FE43EFB-A78E-817A-6D7A-3E5CA54AA894}"/>
                </a:ext>
              </a:extLst>
            </p:cNvPr>
            <p:cNvSpPr/>
            <p:nvPr/>
          </p:nvSpPr>
          <p:spPr>
            <a:xfrm>
              <a:off x="6057506" y="5312441"/>
              <a:ext cx="7128000" cy="86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Audience -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Who are the key customers for the research?</a:t>
              </a:r>
              <a:endPara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8" name="Pentagon 79">
              <a:extLst>
                <a:ext uri="{FF2B5EF4-FFF2-40B4-BE49-F238E27FC236}">
                  <a16:creationId xmlns:a16="http://schemas.microsoft.com/office/drawing/2014/main" id="{E2767C9F-FEB7-887D-36D1-C71557A79058}"/>
                </a:ext>
              </a:extLst>
            </p:cNvPr>
            <p:cNvSpPr/>
            <p:nvPr/>
          </p:nvSpPr>
          <p:spPr>
            <a:xfrm>
              <a:off x="6057506" y="6297070"/>
              <a:ext cx="7128000" cy="86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rtlCol="0" anchor="ctr"/>
            <a:lstStyle/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Timeline - </a:t>
              </a:r>
              <a:r>
                <a:rPr lang="en-GB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What is the ideal timeline and budget for delivering the work?</a:t>
              </a: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 </a:t>
              </a:r>
              <a:endParaRPr lang="en-GB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CF52F918-F9CE-75D0-8962-DC21A8176138}"/>
                </a:ext>
              </a:extLst>
            </p:cNvPr>
            <p:cNvSpPr/>
            <p:nvPr/>
          </p:nvSpPr>
          <p:spPr>
            <a:xfrm>
              <a:off x="5771626" y="0"/>
              <a:ext cx="282969" cy="75438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32332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4D44-D479-ECBD-DF5E-A10ABB87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subject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26C6-67CE-1E13-61E2-AB074A9ED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51" y="1501629"/>
            <a:ext cx="12075568" cy="504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How would you describe the subject of the research (± 200 words)?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73CFC-EB9F-6601-F254-E17B6DFBCE9E}"/>
              </a:ext>
            </a:extLst>
          </p:cNvPr>
          <p:cNvSpPr txBox="1">
            <a:spLocks/>
          </p:cNvSpPr>
          <p:nvPr/>
        </p:nvSpPr>
        <p:spPr>
          <a:xfrm>
            <a:off x="689181" y="2005689"/>
            <a:ext cx="12032838" cy="4906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219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4D44-D479-ECBD-DF5E-A10ABB87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26C6-67CE-1E13-61E2-AB074A9ED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51" y="1501629"/>
            <a:ext cx="12075568" cy="504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What is the inspiration / specific rationale for the work?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73CFC-EB9F-6601-F254-E17B6DFBCE9E}"/>
              </a:ext>
            </a:extLst>
          </p:cNvPr>
          <p:cNvSpPr txBox="1">
            <a:spLocks/>
          </p:cNvSpPr>
          <p:nvPr/>
        </p:nvSpPr>
        <p:spPr>
          <a:xfrm>
            <a:off x="689181" y="2005689"/>
            <a:ext cx="12032838" cy="4906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62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4D44-D479-ECBD-DF5E-A10ABB87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26C6-67CE-1E13-61E2-AB074A9ED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51" y="1501629"/>
            <a:ext cx="12075568" cy="504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What is the core aim of your project? This translates into the research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73CFC-EB9F-6601-F254-E17B6DFBCE9E}"/>
              </a:ext>
            </a:extLst>
          </p:cNvPr>
          <p:cNvSpPr txBox="1">
            <a:spLocks/>
          </p:cNvSpPr>
          <p:nvPr/>
        </p:nvSpPr>
        <p:spPr>
          <a:xfrm>
            <a:off x="689181" y="2005689"/>
            <a:ext cx="12032838" cy="49068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622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4D44-D479-ECBD-DF5E-A10ABB87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26C6-67CE-1E13-61E2-AB074A9ED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51" y="1501629"/>
            <a:ext cx="12075568" cy="504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Is there a preferred approach to achieving aims and objectives? This translates into the methodology.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73CFC-EB9F-6601-F254-E17B6DFBCE9E}"/>
              </a:ext>
            </a:extLst>
          </p:cNvPr>
          <p:cNvSpPr txBox="1">
            <a:spLocks/>
          </p:cNvSpPr>
          <p:nvPr/>
        </p:nvSpPr>
        <p:spPr>
          <a:xfrm>
            <a:off x="689181" y="2256639"/>
            <a:ext cx="12032838" cy="465589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60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4D44-D479-ECBD-DF5E-A10ABB87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Deliverables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26C6-67CE-1E13-61E2-AB074A9ED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51" y="1501629"/>
            <a:ext cx="12075568" cy="504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What outputs do you require (e.g., report, technical annex, presentation, workshop)? If this is a research report, have you considered the preferred length?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73CFC-EB9F-6601-F254-E17B6DFBCE9E}"/>
              </a:ext>
            </a:extLst>
          </p:cNvPr>
          <p:cNvSpPr txBox="1">
            <a:spLocks/>
          </p:cNvSpPr>
          <p:nvPr/>
        </p:nvSpPr>
        <p:spPr>
          <a:xfrm>
            <a:off x="689181" y="2231471"/>
            <a:ext cx="12032838" cy="46810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290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4D44-D479-ECBD-DF5E-A10ABB87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Audience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26C6-67CE-1E13-61E2-AB074A9ED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51" y="1501629"/>
            <a:ext cx="12075568" cy="504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Who are the key customers for the research? Is this for internal use or for wider reach? Policy or technical?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73CFC-EB9F-6601-F254-E17B6DFBCE9E}"/>
              </a:ext>
            </a:extLst>
          </p:cNvPr>
          <p:cNvSpPr txBox="1">
            <a:spLocks/>
          </p:cNvSpPr>
          <p:nvPr/>
        </p:nvSpPr>
        <p:spPr>
          <a:xfrm>
            <a:off x="689181" y="2231471"/>
            <a:ext cx="12032838" cy="46810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701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14D44-D479-ECBD-DF5E-A10ABB87C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26C6-67CE-1E13-61E2-AB074A9ED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451" y="1501629"/>
            <a:ext cx="12075568" cy="504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/>
              <a:t>What is the ideal timeline and budget for delivering the work?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C73CFC-EB9F-6601-F254-E17B6DFBCE9E}"/>
              </a:ext>
            </a:extLst>
          </p:cNvPr>
          <p:cNvSpPr txBox="1">
            <a:spLocks/>
          </p:cNvSpPr>
          <p:nvPr/>
        </p:nvSpPr>
        <p:spPr>
          <a:xfrm>
            <a:off x="689181" y="1946247"/>
            <a:ext cx="12032838" cy="49662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324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4425</TotalTime>
  <Words>257</Words>
  <Application>Microsoft Office PowerPoint</Application>
  <PresentationFormat>Custom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Office Theme</vt:lpstr>
      <vt:lpstr>Consulting Project Checklist Trade Policy Hub</vt:lpstr>
      <vt:lpstr>PowerPoint Presentation</vt:lpstr>
      <vt:lpstr>Research subject</vt:lpstr>
      <vt:lpstr>Rationale</vt:lpstr>
      <vt:lpstr>Objectives</vt:lpstr>
      <vt:lpstr>Approach</vt:lpstr>
      <vt:lpstr>Deliverables</vt:lpstr>
      <vt:lpstr>Audience</vt:lpstr>
      <vt:lpstr>Timeline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De-Bruijne,M</dc:creator>
  <cp:lastModifiedBy>De-Bruijne,M</cp:lastModifiedBy>
  <cp:revision>12</cp:revision>
  <dcterms:created xsi:type="dcterms:W3CDTF">2021-07-27T09:50:26Z</dcterms:created>
  <dcterms:modified xsi:type="dcterms:W3CDTF">2023-03-14T14:00:22Z</dcterms:modified>
</cp:coreProperties>
</file>