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63" r:id="rId5"/>
    <p:sldId id="264" r:id="rId6"/>
    <p:sldId id="265" r:id="rId7"/>
    <p:sldId id="268" r:id="rId8"/>
    <p:sldId id="267"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2" autoAdjust="0"/>
    <p:restoredTop sz="94660"/>
  </p:normalViewPr>
  <p:slideViewPr>
    <p:cSldViewPr snapToGrid="0">
      <p:cViewPr varScale="1">
        <p:scale>
          <a:sx n="124" d="100"/>
          <a:sy n="124" d="100"/>
        </p:scale>
        <p:origin x="10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80020B-14D2-4F4B-ABAC-35F3EA468CB4}"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9EB4C4F9-5DD0-4603-8FC0-E60B58CFEB3D}">
      <dgm:prSet/>
      <dgm:spPr/>
      <dgm:t>
        <a:bodyPr/>
        <a:lstStyle/>
        <a:p>
          <a:pPr>
            <a:lnSpc>
              <a:spcPct val="100000"/>
            </a:lnSpc>
          </a:pPr>
          <a:r>
            <a:rPr lang="en-GB" dirty="0">
              <a:latin typeface="Arial" panose="020B0604020202020204" pitchFamily="34" charset="0"/>
              <a:cs typeface="Arial" panose="020B0604020202020204" pitchFamily="34" charset="0"/>
            </a:rPr>
            <a:t>Build alliances within and beyond the disability community – think </a:t>
          </a:r>
          <a:r>
            <a:rPr lang="en-GB" dirty="0" err="1">
              <a:latin typeface="Arial" panose="020B0604020202020204" pitchFamily="34" charset="0"/>
              <a:cs typeface="Arial" panose="020B0604020202020204" pitchFamily="34" charset="0"/>
            </a:rPr>
            <a:t>intersectionally</a:t>
          </a:r>
          <a:r>
            <a:rPr lang="en-GB"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dgm:t>
    </dgm:pt>
    <dgm:pt modelId="{9B90F8F6-5712-4A85-A911-68B528F75D1A}" type="parTrans" cxnId="{F12F18C7-08AD-4913-94E2-D4ECA2D0D3B7}">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496918A1-703D-4D22-B811-C38CE4ADB37F}" type="sibTrans" cxnId="{F12F18C7-08AD-4913-94E2-D4ECA2D0D3B7}">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C00C258B-2FE2-43AC-8D37-C3DAD1BC8584}">
      <dgm:prSet/>
      <dgm:spPr/>
      <dgm:t>
        <a:bodyPr/>
        <a:lstStyle/>
        <a:p>
          <a:pPr>
            <a:lnSpc>
              <a:spcPct val="100000"/>
            </a:lnSpc>
          </a:pPr>
          <a:r>
            <a:rPr lang="en-GB" dirty="0">
              <a:latin typeface="Arial" panose="020B0604020202020204" pitchFamily="34" charset="0"/>
              <a:cs typeface="Arial" panose="020B0604020202020204" pitchFamily="34" charset="0"/>
            </a:rPr>
            <a:t>Find the resonance between your goals and those with power to make change</a:t>
          </a:r>
          <a:endParaRPr lang="en-US" dirty="0">
            <a:latin typeface="Arial" panose="020B0604020202020204" pitchFamily="34" charset="0"/>
            <a:cs typeface="Arial" panose="020B0604020202020204" pitchFamily="34" charset="0"/>
          </a:endParaRPr>
        </a:p>
      </dgm:t>
    </dgm:pt>
    <dgm:pt modelId="{8DE08559-4044-48B5-9829-01D61A9535BD}" type="parTrans" cxnId="{405277FD-79E5-4A88-A7E9-3E05731FC1FD}">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E4D3E54A-C68D-40E2-87CE-5290A9928E28}" type="sibTrans" cxnId="{405277FD-79E5-4A88-A7E9-3E05731FC1FD}">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7825BFE7-CC6A-4589-A540-7F17648839D9}">
      <dgm:prSet/>
      <dgm:spPr/>
      <dgm:t>
        <a:bodyPr/>
        <a:lstStyle/>
        <a:p>
          <a:pPr>
            <a:lnSpc>
              <a:spcPct val="100000"/>
            </a:lnSpc>
          </a:pPr>
          <a:r>
            <a:rPr lang="en-GB">
              <a:latin typeface="Arial" panose="020B0604020202020204" pitchFamily="34" charset="0"/>
              <a:cs typeface="Arial" panose="020B0604020202020204" pitchFamily="34" charset="0"/>
            </a:rPr>
            <a:t>Research and reach out to wider publics to build support</a:t>
          </a:r>
          <a:endParaRPr lang="en-US">
            <a:latin typeface="Arial" panose="020B0604020202020204" pitchFamily="34" charset="0"/>
            <a:cs typeface="Arial" panose="020B0604020202020204" pitchFamily="34" charset="0"/>
          </a:endParaRPr>
        </a:p>
      </dgm:t>
    </dgm:pt>
    <dgm:pt modelId="{64BB340F-2975-4AF5-B688-3D140F0BEAA4}" type="parTrans" cxnId="{AE8F17B1-0057-40AA-9B2F-CBC05F3ABC4F}">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A481004D-8D34-4640-8BD5-9CA4078121F4}" type="sibTrans" cxnId="{AE8F17B1-0057-40AA-9B2F-CBC05F3ABC4F}">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77FA8DCF-DBD8-478E-B8F1-C964F902E32A}">
      <dgm:prSet/>
      <dgm:spPr/>
      <dgm:t>
        <a:bodyPr/>
        <a:lstStyle/>
        <a:p>
          <a:pPr>
            <a:lnSpc>
              <a:spcPct val="100000"/>
            </a:lnSpc>
          </a:pPr>
          <a:r>
            <a:rPr lang="en-GB" dirty="0">
              <a:latin typeface="Arial" panose="020B0604020202020204" pitchFamily="34" charset="0"/>
              <a:cs typeface="Arial" panose="020B0604020202020204" pitchFamily="34" charset="0"/>
            </a:rPr>
            <a:t>Think beyond this week’s issue – go for deep shifts, with steps on the way</a:t>
          </a:r>
          <a:endParaRPr lang="en-US" dirty="0">
            <a:latin typeface="Arial" panose="020B0604020202020204" pitchFamily="34" charset="0"/>
            <a:cs typeface="Arial" panose="020B0604020202020204" pitchFamily="34" charset="0"/>
          </a:endParaRPr>
        </a:p>
      </dgm:t>
    </dgm:pt>
    <dgm:pt modelId="{0734BAC2-5394-4518-8CA0-7B58D95C9E22}" type="parTrans" cxnId="{96BBB62C-5243-451B-9443-F42A4FB7C2C3}">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794F9253-4640-497D-B34A-40BC749C1E18}" type="sibTrans" cxnId="{96BBB62C-5243-451B-9443-F42A4FB7C2C3}">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A670AC77-DD41-4536-8025-15717155D0AF}">
      <dgm:prSet/>
      <dgm:spPr/>
      <dgm:t>
        <a:bodyPr/>
        <a:lstStyle/>
        <a:p>
          <a:pPr>
            <a:lnSpc>
              <a:spcPct val="100000"/>
            </a:lnSpc>
          </a:pPr>
          <a:r>
            <a:rPr lang="en-US">
              <a:latin typeface="Arial" panose="020B0604020202020204" pitchFamily="34" charset="0"/>
              <a:cs typeface="Arial" panose="020B0604020202020204" pitchFamily="34" charset="0"/>
            </a:rPr>
            <a:t>Show change is achievable</a:t>
          </a:r>
        </a:p>
      </dgm:t>
    </dgm:pt>
    <dgm:pt modelId="{9C992E8C-B80F-4B67-9DCC-73DC76A4D33E}" type="parTrans" cxnId="{EFB7AD3A-0914-4285-82FA-AA2C5C7BB5D5}">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4CDAA75C-884B-4C08-8C4D-1DE76D897803}" type="sibTrans" cxnId="{EFB7AD3A-0914-4285-82FA-AA2C5C7BB5D5}">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D5BD368A-4A7B-433A-AFEB-81BCD48E8323}">
      <dgm:prSet/>
      <dgm:spPr/>
      <dgm:t>
        <a:bodyPr/>
        <a:lstStyle/>
        <a:p>
          <a:pPr>
            <a:lnSpc>
              <a:spcPct val="100000"/>
            </a:lnSpc>
          </a:pPr>
          <a:r>
            <a:rPr lang="en-US">
              <a:latin typeface="Arial" panose="020B0604020202020204" pitchFamily="34" charset="0"/>
              <a:cs typeface="Arial" panose="020B0604020202020204" pitchFamily="34" charset="0"/>
            </a:rPr>
            <a:t>Support and treatment not an end in themselves but a means to achieving full participation, the life you want</a:t>
          </a:r>
        </a:p>
      </dgm:t>
    </dgm:pt>
    <dgm:pt modelId="{7EBCD7B8-0472-4BE6-A477-90CA2472339B}" type="parTrans" cxnId="{6B73FF17-DD6F-43C4-976F-12F03B85F5B9}">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A6C79185-6C57-44E3-9DBC-9A16A4E4EFEB}" type="sibTrans" cxnId="{6B73FF17-DD6F-43C4-976F-12F03B85F5B9}">
      <dgm:prSet/>
      <dgm:spPr/>
      <dgm:t>
        <a:bodyPr/>
        <a:lstStyle/>
        <a:p>
          <a:pPr>
            <a:lnSpc>
              <a:spcPct val="100000"/>
            </a:lnSpc>
          </a:pPr>
          <a:endParaRPr lang="en-US">
            <a:latin typeface="Arial" panose="020B0604020202020204" pitchFamily="34" charset="0"/>
            <a:cs typeface="Arial" panose="020B0604020202020204" pitchFamily="34" charset="0"/>
          </a:endParaRPr>
        </a:p>
      </dgm:t>
    </dgm:pt>
    <dgm:pt modelId="{16A81B91-5A53-0D43-8F1B-863CE0FE0D26}" type="pres">
      <dgm:prSet presAssocID="{3780020B-14D2-4F4B-ABAC-35F3EA468CB4}" presName="vert0" presStyleCnt="0">
        <dgm:presLayoutVars>
          <dgm:dir/>
          <dgm:animOne val="branch"/>
          <dgm:animLvl val="lvl"/>
        </dgm:presLayoutVars>
      </dgm:prSet>
      <dgm:spPr/>
      <dgm:t>
        <a:bodyPr/>
        <a:lstStyle/>
        <a:p>
          <a:endParaRPr lang="en-GB"/>
        </a:p>
      </dgm:t>
    </dgm:pt>
    <dgm:pt modelId="{A3EA055C-F12F-B74B-B5D7-68DA0C649B97}" type="pres">
      <dgm:prSet presAssocID="{9EB4C4F9-5DD0-4603-8FC0-E60B58CFEB3D}" presName="thickLine" presStyleLbl="alignNode1" presStyleIdx="0" presStyleCnt="6"/>
      <dgm:spPr/>
    </dgm:pt>
    <dgm:pt modelId="{BC881C7F-6DEB-6045-A170-BCF9D408735A}" type="pres">
      <dgm:prSet presAssocID="{9EB4C4F9-5DD0-4603-8FC0-E60B58CFEB3D}" presName="horz1" presStyleCnt="0"/>
      <dgm:spPr/>
    </dgm:pt>
    <dgm:pt modelId="{0FEFA883-8E1A-4346-A1E5-E4FE7E708BB9}" type="pres">
      <dgm:prSet presAssocID="{9EB4C4F9-5DD0-4603-8FC0-E60B58CFEB3D}" presName="tx1" presStyleLbl="revTx" presStyleIdx="0" presStyleCnt="6"/>
      <dgm:spPr/>
      <dgm:t>
        <a:bodyPr/>
        <a:lstStyle/>
        <a:p>
          <a:endParaRPr lang="en-GB"/>
        </a:p>
      </dgm:t>
    </dgm:pt>
    <dgm:pt modelId="{D670CE64-1F29-A741-B221-3CAB8C9DFE67}" type="pres">
      <dgm:prSet presAssocID="{9EB4C4F9-5DD0-4603-8FC0-E60B58CFEB3D}" presName="vert1" presStyleCnt="0"/>
      <dgm:spPr/>
    </dgm:pt>
    <dgm:pt modelId="{9DF6FDAD-FFC9-7A45-B0CA-D86C1BBA1C71}" type="pres">
      <dgm:prSet presAssocID="{C00C258B-2FE2-43AC-8D37-C3DAD1BC8584}" presName="thickLine" presStyleLbl="alignNode1" presStyleIdx="1" presStyleCnt="6"/>
      <dgm:spPr/>
    </dgm:pt>
    <dgm:pt modelId="{43D475F6-1131-4343-8FE2-4ECBBF5F7277}" type="pres">
      <dgm:prSet presAssocID="{C00C258B-2FE2-43AC-8D37-C3DAD1BC8584}" presName="horz1" presStyleCnt="0"/>
      <dgm:spPr/>
    </dgm:pt>
    <dgm:pt modelId="{06163A7C-FFC9-A746-BF16-40125202BE94}" type="pres">
      <dgm:prSet presAssocID="{C00C258B-2FE2-43AC-8D37-C3DAD1BC8584}" presName="tx1" presStyleLbl="revTx" presStyleIdx="1" presStyleCnt="6"/>
      <dgm:spPr/>
      <dgm:t>
        <a:bodyPr/>
        <a:lstStyle/>
        <a:p>
          <a:endParaRPr lang="en-GB"/>
        </a:p>
      </dgm:t>
    </dgm:pt>
    <dgm:pt modelId="{3380DDDC-49FC-2249-BD4F-B1B92E454A41}" type="pres">
      <dgm:prSet presAssocID="{C00C258B-2FE2-43AC-8D37-C3DAD1BC8584}" presName="vert1" presStyleCnt="0"/>
      <dgm:spPr/>
    </dgm:pt>
    <dgm:pt modelId="{B5129ED8-B292-2641-8B9F-20ACEF8B6D01}" type="pres">
      <dgm:prSet presAssocID="{7825BFE7-CC6A-4589-A540-7F17648839D9}" presName="thickLine" presStyleLbl="alignNode1" presStyleIdx="2" presStyleCnt="6"/>
      <dgm:spPr/>
    </dgm:pt>
    <dgm:pt modelId="{6CF5F631-490C-CC46-9CC1-B7218DC4C0F2}" type="pres">
      <dgm:prSet presAssocID="{7825BFE7-CC6A-4589-A540-7F17648839D9}" presName="horz1" presStyleCnt="0"/>
      <dgm:spPr/>
    </dgm:pt>
    <dgm:pt modelId="{9EC096A5-E4E8-B641-8453-E54D2E9FF1A2}" type="pres">
      <dgm:prSet presAssocID="{7825BFE7-CC6A-4589-A540-7F17648839D9}" presName="tx1" presStyleLbl="revTx" presStyleIdx="2" presStyleCnt="6"/>
      <dgm:spPr/>
      <dgm:t>
        <a:bodyPr/>
        <a:lstStyle/>
        <a:p>
          <a:endParaRPr lang="en-GB"/>
        </a:p>
      </dgm:t>
    </dgm:pt>
    <dgm:pt modelId="{F2838DCE-E054-8349-BB38-2743A18A8650}" type="pres">
      <dgm:prSet presAssocID="{7825BFE7-CC6A-4589-A540-7F17648839D9}" presName="vert1" presStyleCnt="0"/>
      <dgm:spPr/>
    </dgm:pt>
    <dgm:pt modelId="{497A82E6-5CC7-6347-85C7-D89E8D52A911}" type="pres">
      <dgm:prSet presAssocID="{77FA8DCF-DBD8-478E-B8F1-C964F902E32A}" presName="thickLine" presStyleLbl="alignNode1" presStyleIdx="3" presStyleCnt="6"/>
      <dgm:spPr/>
    </dgm:pt>
    <dgm:pt modelId="{9540D395-49BE-D94D-8F62-F64A4E9F1AF3}" type="pres">
      <dgm:prSet presAssocID="{77FA8DCF-DBD8-478E-B8F1-C964F902E32A}" presName="horz1" presStyleCnt="0"/>
      <dgm:spPr/>
    </dgm:pt>
    <dgm:pt modelId="{3C2103CC-5304-C04B-8549-D8413AD30935}" type="pres">
      <dgm:prSet presAssocID="{77FA8DCF-DBD8-478E-B8F1-C964F902E32A}" presName="tx1" presStyleLbl="revTx" presStyleIdx="3" presStyleCnt="6"/>
      <dgm:spPr/>
      <dgm:t>
        <a:bodyPr/>
        <a:lstStyle/>
        <a:p>
          <a:endParaRPr lang="en-GB"/>
        </a:p>
      </dgm:t>
    </dgm:pt>
    <dgm:pt modelId="{CED022DD-5931-3A4A-9E5F-5349277BFBEC}" type="pres">
      <dgm:prSet presAssocID="{77FA8DCF-DBD8-478E-B8F1-C964F902E32A}" presName="vert1" presStyleCnt="0"/>
      <dgm:spPr/>
    </dgm:pt>
    <dgm:pt modelId="{C13B4962-0ACA-CC4C-A149-2AF3192BEFE8}" type="pres">
      <dgm:prSet presAssocID="{A670AC77-DD41-4536-8025-15717155D0AF}" presName="thickLine" presStyleLbl="alignNode1" presStyleIdx="4" presStyleCnt="6"/>
      <dgm:spPr/>
    </dgm:pt>
    <dgm:pt modelId="{E983EE4E-D31D-9446-AF71-A0614E27D5A5}" type="pres">
      <dgm:prSet presAssocID="{A670AC77-DD41-4536-8025-15717155D0AF}" presName="horz1" presStyleCnt="0"/>
      <dgm:spPr/>
    </dgm:pt>
    <dgm:pt modelId="{57DFC9A6-B34E-3440-9053-6BFA8D8D95E4}" type="pres">
      <dgm:prSet presAssocID="{A670AC77-DD41-4536-8025-15717155D0AF}" presName="tx1" presStyleLbl="revTx" presStyleIdx="4" presStyleCnt="6"/>
      <dgm:spPr/>
      <dgm:t>
        <a:bodyPr/>
        <a:lstStyle/>
        <a:p>
          <a:endParaRPr lang="en-GB"/>
        </a:p>
      </dgm:t>
    </dgm:pt>
    <dgm:pt modelId="{4DADF2C0-856A-9D4E-8C7A-CC36C16B2303}" type="pres">
      <dgm:prSet presAssocID="{A670AC77-DD41-4536-8025-15717155D0AF}" presName="vert1" presStyleCnt="0"/>
      <dgm:spPr/>
    </dgm:pt>
    <dgm:pt modelId="{3C9A28C3-8074-514B-AC1A-7F315E412CCB}" type="pres">
      <dgm:prSet presAssocID="{D5BD368A-4A7B-433A-AFEB-81BCD48E8323}" presName="thickLine" presStyleLbl="alignNode1" presStyleIdx="5" presStyleCnt="6"/>
      <dgm:spPr/>
    </dgm:pt>
    <dgm:pt modelId="{856E405E-1A9C-9145-9C7A-0734261D353C}" type="pres">
      <dgm:prSet presAssocID="{D5BD368A-4A7B-433A-AFEB-81BCD48E8323}" presName="horz1" presStyleCnt="0"/>
      <dgm:spPr/>
    </dgm:pt>
    <dgm:pt modelId="{AA56BAF8-3092-534B-9E59-B7C9A3250F0E}" type="pres">
      <dgm:prSet presAssocID="{D5BD368A-4A7B-433A-AFEB-81BCD48E8323}" presName="tx1" presStyleLbl="revTx" presStyleIdx="5" presStyleCnt="6"/>
      <dgm:spPr/>
      <dgm:t>
        <a:bodyPr/>
        <a:lstStyle/>
        <a:p>
          <a:endParaRPr lang="en-GB"/>
        </a:p>
      </dgm:t>
    </dgm:pt>
    <dgm:pt modelId="{B76F8E8F-9172-0C4B-9FEB-FB6E9674E4EE}" type="pres">
      <dgm:prSet presAssocID="{D5BD368A-4A7B-433A-AFEB-81BCD48E8323}" presName="vert1" presStyleCnt="0"/>
      <dgm:spPr/>
    </dgm:pt>
  </dgm:ptLst>
  <dgm:cxnLst>
    <dgm:cxn modelId="{6B73FF17-DD6F-43C4-976F-12F03B85F5B9}" srcId="{3780020B-14D2-4F4B-ABAC-35F3EA468CB4}" destId="{D5BD368A-4A7B-433A-AFEB-81BCD48E8323}" srcOrd="5" destOrd="0" parTransId="{7EBCD7B8-0472-4BE6-A477-90CA2472339B}" sibTransId="{A6C79185-6C57-44E3-9DBC-9A16A4E4EFEB}"/>
    <dgm:cxn modelId="{F12F18C7-08AD-4913-94E2-D4ECA2D0D3B7}" srcId="{3780020B-14D2-4F4B-ABAC-35F3EA468CB4}" destId="{9EB4C4F9-5DD0-4603-8FC0-E60B58CFEB3D}" srcOrd="0" destOrd="0" parTransId="{9B90F8F6-5712-4A85-A911-68B528F75D1A}" sibTransId="{496918A1-703D-4D22-B811-C38CE4ADB37F}"/>
    <dgm:cxn modelId="{0635A2D3-B190-8F40-A82D-450F52B50ED0}" type="presOf" srcId="{77FA8DCF-DBD8-478E-B8F1-C964F902E32A}" destId="{3C2103CC-5304-C04B-8549-D8413AD30935}" srcOrd="0" destOrd="0" presId="urn:microsoft.com/office/officeart/2008/layout/LinedList"/>
    <dgm:cxn modelId="{96BBB62C-5243-451B-9443-F42A4FB7C2C3}" srcId="{3780020B-14D2-4F4B-ABAC-35F3EA468CB4}" destId="{77FA8DCF-DBD8-478E-B8F1-C964F902E32A}" srcOrd="3" destOrd="0" parTransId="{0734BAC2-5394-4518-8CA0-7B58D95C9E22}" sibTransId="{794F9253-4640-497D-B34A-40BC749C1E18}"/>
    <dgm:cxn modelId="{1841C7AC-64E9-8940-9139-C8F1CA623921}" type="presOf" srcId="{D5BD368A-4A7B-433A-AFEB-81BCD48E8323}" destId="{AA56BAF8-3092-534B-9E59-B7C9A3250F0E}" srcOrd="0" destOrd="0" presId="urn:microsoft.com/office/officeart/2008/layout/LinedList"/>
    <dgm:cxn modelId="{652BE36B-E466-2840-AAB3-716361D623C8}" type="presOf" srcId="{A670AC77-DD41-4536-8025-15717155D0AF}" destId="{57DFC9A6-B34E-3440-9053-6BFA8D8D95E4}" srcOrd="0" destOrd="0" presId="urn:microsoft.com/office/officeart/2008/layout/LinedList"/>
    <dgm:cxn modelId="{8FA6DC58-F26A-6D49-A47F-A101C4AD96A5}" type="presOf" srcId="{7825BFE7-CC6A-4589-A540-7F17648839D9}" destId="{9EC096A5-E4E8-B641-8453-E54D2E9FF1A2}" srcOrd="0" destOrd="0" presId="urn:microsoft.com/office/officeart/2008/layout/LinedList"/>
    <dgm:cxn modelId="{405277FD-79E5-4A88-A7E9-3E05731FC1FD}" srcId="{3780020B-14D2-4F4B-ABAC-35F3EA468CB4}" destId="{C00C258B-2FE2-43AC-8D37-C3DAD1BC8584}" srcOrd="1" destOrd="0" parTransId="{8DE08559-4044-48B5-9829-01D61A9535BD}" sibTransId="{E4D3E54A-C68D-40E2-87CE-5290A9928E28}"/>
    <dgm:cxn modelId="{E55343AB-A2DA-374D-929B-170D1ED30D4F}" type="presOf" srcId="{C00C258B-2FE2-43AC-8D37-C3DAD1BC8584}" destId="{06163A7C-FFC9-A746-BF16-40125202BE94}" srcOrd="0" destOrd="0" presId="urn:microsoft.com/office/officeart/2008/layout/LinedList"/>
    <dgm:cxn modelId="{EFB7AD3A-0914-4285-82FA-AA2C5C7BB5D5}" srcId="{3780020B-14D2-4F4B-ABAC-35F3EA468CB4}" destId="{A670AC77-DD41-4536-8025-15717155D0AF}" srcOrd="4" destOrd="0" parTransId="{9C992E8C-B80F-4B67-9DCC-73DC76A4D33E}" sibTransId="{4CDAA75C-884B-4C08-8C4D-1DE76D897803}"/>
    <dgm:cxn modelId="{AE8F17B1-0057-40AA-9B2F-CBC05F3ABC4F}" srcId="{3780020B-14D2-4F4B-ABAC-35F3EA468CB4}" destId="{7825BFE7-CC6A-4589-A540-7F17648839D9}" srcOrd="2" destOrd="0" parTransId="{64BB340F-2975-4AF5-B688-3D140F0BEAA4}" sibTransId="{A481004D-8D34-4640-8BD5-9CA4078121F4}"/>
    <dgm:cxn modelId="{1387A2F2-392B-E845-9378-157237433DA2}" type="presOf" srcId="{3780020B-14D2-4F4B-ABAC-35F3EA468CB4}" destId="{16A81B91-5A53-0D43-8F1B-863CE0FE0D26}" srcOrd="0" destOrd="0" presId="urn:microsoft.com/office/officeart/2008/layout/LinedList"/>
    <dgm:cxn modelId="{75742F8B-D40F-6C41-B01F-46F4B6EEC79E}" type="presOf" srcId="{9EB4C4F9-5DD0-4603-8FC0-E60B58CFEB3D}" destId="{0FEFA883-8E1A-4346-A1E5-E4FE7E708BB9}" srcOrd="0" destOrd="0" presId="urn:microsoft.com/office/officeart/2008/layout/LinedList"/>
    <dgm:cxn modelId="{279DDD59-E4F6-954B-9C6F-4F929E444FBD}" type="presParOf" srcId="{16A81B91-5A53-0D43-8F1B-863CE0FE0D26}" destId="{A3EA055C-F12F-B74B-B5D7-68DA0C649B97}" srcOrd="0" destOrd="0" presId="urn:microsoft.com/office/officeart/2008/layout/LinedList"/>
    <dgm:cxn modelId="{392793CF-6732-F64E-9645-32316EE3B1EF}" type="presParOf" srcId="{16A81B91-5A53-0D43-8F1B-863CE0FE0D26}" destId="{BC881C7F-6DEB-6045-A170-BCF9D408735A}" srcOrd="1" destOrd="0" presId="urn:microsoft.com/office/officeart/2008/layout/LinedList"/>
    <dgm:cxn modelId="{F26ED3F4-91CA-0947-B019-28BCEE2C1BE1}" type="presParOf" srcId="{BC881C7F-6DEB-6045-A170-BCF9D408735A}" destId="{0FEFA883-8E1A-4346-A1E5-E4FE7E708BB9}" srcOrd="0" destOrd="0" presId="urn:microsoft.com/office/officeart/2008/layout/LinedList"/>
    <dgm:cxn modelId="{A9556EE2-AD86-5646-B9C4-1AFDB80DACF2}" type="presParOf" srcId="{BC881C7F-6DEB-6045-A170-BCF9D408735A}" destId="{D670CE64-1F29-A741-B221-3CAB8C9DFE67}" srcOrd="1" destOrd="0" presId="urn:microsoft.com/office/officeart/2008/layout/LinedList"/>
    <dgm:cxn modelId="{124D5766-A2D1-8B4F-B510-51C1102E319D}" type="presParOf" srcId="{16A81B91-5A53-0D43-8F1B-863CE0FE0D26}" destId="{9DF6FDAD-FFC9-7A45-B0CA-D86C1BBA1C71}" srcOrd="2" destOrd="0" presId="urn:microsoft.com/office/officeart/2008/layout/LinedList"/>
    <dgm:cxn modelId="{BC5E7082-D02B-E842-AA27-A2814C130CFE}" type="presParOf" srcId="{16A81B91-5A53-0D43-8F1B-863CE0FE0D26}" destId="{43D475F6-1131-4343-8FE2-4ECBBF5F7277}" srcOrd="3" destOrd="0" presId="urn:microsoft.com/office/officeart/2008/layout/LinedList"/>
    <dgm:cxn modelId="{0D4ACFEE-7E87-A34C-B448-E32E44617361}" type="presParOf" srcId="{43D475F6-1131-4343-8FE2-4ECBBF5F7277}" destId="{06163A7C-FFC9-A746-BF16-40125202BE94}" srcOrd="0" destOrd="0" presId="urn:microsoft.com/office/officeart/2008/layout/LinedList"/>
    <dgm:cxn modelId="{FB303AED-0F5B-FA40-9365-EAF959DCF13F}" type="presParOf" srcId="{43D475F6-1131-4343-8FE2-4ECBBF5F7277}" destId="{3380DDDC-49FC-2249-BD4F-B1B92E454A41}" srcOrd="1" destOrd="0" presId="urn:microsoft.com/office/officeart/2008/layout/LinedList"/>
    <dgm:cxn modelId="{352D8BBF-7FF4-E246-9790-0A7F81B7F8E7}" type="presParOf" srcId="{16A81B91-5A53-0D43-8F1B-863CE0FE0D26}" destId="{B5129ED8-B292-2641-8B9F-20ACEF8B6D01}" srcOrd="4" destOrd="0" presId="urn:microsoft.com/office/officeart/2008/layout/LinedList"/>
    <dgm:cxn modelId="{3800696C-BCB2-2045-B17D-DE56BCF1FD66}" type="presParOf" srcId="{16A81B91-5A53-0D43-8F1B-863CE0FE0D26}" destId="{6CF5F631-490C-CC46-9CC1-B7218DC4C0F2}" srcOrd="5" destOrd="0" presId="urn:microsoft.com/office/officeart/2008/layout/LinedList"/>
    <dgm:cxn modelId="{2FF2D0BB-F75E-6F4B-9B79-F3BB2F9B54CC}" type="presParOf" srcId="{6CF5F631-490C-CC46-9CC1-B7218DC4C0F2}" destId="{9EC096A5-E4E8-B641-8453-E54D2E9FF1A2}" srcOrd="0" destOrd="0" presId="urn:microsoft.com/office/officeart/2008/layout/LinedList"/>
    <dgm:cxn modelId="{036EC0E8-7507-E84C-9832-87FCC7AE1F55}" type="presParOf" srcId="{6CF5F631-490C-CC46-9CC1-B7218DC4C0F2}" destId="{F2838DCE-E054-8349-BB38-2743A18A8650}" srcOrd="1" destOrd="0" presId="urn:microsoft.com/office/officeart/2008/layout/LinedList"/>
    <dgm:cxn modelId="{724254F8-6E06-7744-B719-EEF30FF866E4}" type="presParOf" srcId="{16A81B91-5A53-0D43-8F1B-863CE0FE0D26}" destId="{497A82E6-5CC7-6347-85C7-D89E8D52A911}" srcOrd="6" destOrd="0" presId="urn:microsoft.com/office/officeart/2008/layout/LinedList"/>
    <dgm:cxn modelId="{0F9E41CD-8ABE-5041-80E8-AE22EE098982}" type="presParOf" srcId="{16A81B91-5A53-0D43-8F1B-863CE0FE0D26}" destId="{9540D395-49BE-D94D-8F62-F64A4E9F1AF3}" srcOrd="7" destOrd="0" presId="urn:microsoft.com/office/officeart/2008/layout/LinedList"/>
    <dgm:cxn modelId="{EE550E53-C282-184F-8371-692082C3672E}" type="presParOf" srcId="{9540D395-49BE-D94D-8F62-F64A4E9F1AF3}" destId="{3C2103CC-5304-C04B-8549-D8413AD30935}" srcOrd="0" destOrd="0" presId="urn:microsoft.com/office/officeart/2008/layout/LinedList"/>
    <dgm:cxn modelId="{A24AA165-109B-6D4D-A110-916971C9C696}" type="presParOf" srcId="{9540D395-49BE-D94D-8F62-F64A4E9F1AF3}" destId="{CED022DD-5931-3A4A-9E5F-5349277BFBEC}" srcOrd="1" destOrd="0" presId="urn:microsoft.com/office/officeart/2008/layout/LinedList"/>
    <dgm:cxn modelId="{A000A85E-69B8-F446-B7BD-E7803355D98C}" type="presParOf" srcId="{16A81B91-5A53-0D43-8F1B-863CE0FE0D26}" destId="{C13B4962-0ACA-CC4C-A149-2AF3192BEFE8}" srcOrd="8" destOrd="0" presId="urn:microsoft.com/office/officeart/2008/layout/LinedList"/>
    <dgm:cxn modelId="{F0A901E9-E4D0-E842-89F5-8B624129C2B5}" type="presParOf" srcId="{16A81B91-5A53-0D43-8F1B-863CE0FE0D26}" destId="{E983EE4E-D31D-9446-AF71-A0614E27D5A5}" srcOrd="9" destOrd="0" presId="urn:microsoft.com/office/officeart/2008/layout/LinedList"/>
    <dgm:cxn modelId="{1419D06C-D960-184B-80F3-D3781CE55A2A}" type="presParOf" srcId="{E983EE4E-D31D-9446-AF71-A0614E27D5A5}" destId="{57DFC9A6-B34E-3440-9053-6BFA8D8D95E4}" srcOrd="0" destOrd="0" presId="urn:microsoft.com/office/officeart/2008/layout/LinedList"/>
    <dgm:cxn modelId="{5CC84A5A-6AE3-FC4D-BC43-BD38DA09D99D}" type="presParOf" srcId="{E983EE4E-D31D-9446-AF71-A0614E27D5A5}" destId="{4DADF2C0-856A-9D4E-8C7A-CC36C16B2303}" srcOrd="1" destOrd="0" presId="urn:microsoft.com/office/officeart/2008/layout/LinedList"/>
    <dgm:cxn modelId="{CEE3DF46-EB88-C643-A3D3-659D89936C46}" type="presParOf" srcId="{16A81B91-5A53-0D43-8F1B-863CE0FE0D26}" destId="{3C9A28C3-8074-514B-AC1A-7F315E412CCB}" srcOrd="10" destOrd="0" presId="urn:microsoft.com/office/officeart/2008/layout/LinedList"/>
    <dgm:cxn modelId="{AF6C2164-22DB-FC48-AB70-ABD4719BEB49}" type="presParOf" srcId="{16A81B91-5A53-0D43-8F1B-863CE0FE0D26}" destId="{856E405E-1A9C-9145-9C7A-0734261D353C}" srcOrd="11" destOrd="0" presId="urn:microsoft.com/office/officeart/2008/layout/LinedList"/>
    <dgm:cxn modelId="{F6B4B11F-F2F0-6440-B123-462AF0C9441E}" type="presParOf" srcId="{856E405E-1A9C-9145-9C7A-0734261D353C}" destId="{AA56BAF8-3092-534B-9E59-B7C9A3250F0E}" srcOrd="0" destOrd="0" presId="urn:microsoft.com/office/officeart/2008/layout/LinedList"/>
    <dgm:cxn modelId="{240BA32A-1DB3-6449-BAAE-AE3B92B86F40}" type="presParOf" srcId="{856E405E-1A9C-9145-9C7A-0734261D353C}" destId="{B76F8E8F-9172-0C4B-9FEB-FB6E9674E4E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B88A62-A0E4-4BF4-B0A8-3E594E584A41}" type="datetimeFigureOut">
              <a:rPr lang="en-GB" smtClean="0"/>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25781E-FB0A-476E-93C1-8B9A6A36D195}" type="slidenum">
              <a:rPr lang="en-GB" smtClean="0"/>
              <a:t>‹#›</a:t>
            </a:fld>
            <a:endParaRPr lang="en-GB"/>
          </a:p>
        </p:txBody>
      </p:sp>
    </p:spTree>
    <p:extLst>
      <p:ext uri="{BB962C8B-B14F-4D97-AF65-F5344CB8AC3E}">
        <p14:creationId xmlns:p14="http://schemas.microsoft.com/office/powerpoint/2010/main" val="3989424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B88A62-A0E4-4BF4-B0A8-3E594E584A41}" type="datetimeFigureOut">
              <a:rPr lang="en-GB" smtClean="0"/>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25781E-FB0A-476E-93C1-8B9A6A36D195}" type="slidenum">
              <a:rPr lang="en-GB" smtClean="0"/>
              <a:t>‹#›</a:t>
            </a:fld>
            <a:endParaRPr lang="en-GB"/>
          </a:p>
        </p:txBody>
      </p:sp>
    </p:spTree>
    <p:extLst>
      <p:ext uri="{BB962C8B-B14F-4D97-AF65-F5344CB8AC3E}">
        <p14:creationId xmlns:p14="http://schemas.microsoft.com/office/powerpoint/2010/main" val="307769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B88A62-A0E4-4BF4-B0A8-3E594E584A41}" type="datetimeFigureOut">
              <a:rPr lang="en-GB" smtClean="0"/>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25781E-FB0A-476E-93C1-8B9A6A36D195}" type="slidenum">
              <a:rPr lang="en-GB" smtClean="0"/>
              <a:t>‹#›</a:t>
            </a:fld>
            <a:endParaRPr lang="en-GB"/>
          </a:p>
        </p:txBody>
      </p:sp>
    </p:spTree>
    <p:extLst>
      <p:ext uri="{BB962C8B-B14F-4D97-AF65-F5344CB8AC3E}">
        <p14:creationId xmlns:p14="http://schemas.microsoft.com/office/powerpoint/2010/main" val="1858382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6151F3-00E4-CE46-BEBE-553152B9381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xmlns="" id="{220550F0-6805-2649-91A5-D847BCC6CC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xmlns="" id="{F50ECEA1-1A2A-C048-88F1-7305195D348F}"/>
              </a:ext>
            </a:extLst>
          </p:cNvPr>
          <p:cNvSpPr>
            <a:spLocks noGrp="1"/>
          </p:cNvSpPr>
          <p:nvPr>
            <p:ph type="dt" sz="half" idx="10"/>
          </p:nvPr>
        </p:nvSpPr>
        <p:spPr/>
        <p:txBody>
          <a:bodyPr/>
          <a:lstStyle/>
          <a:p>
            <a:fld id="{369F316D-2D41-DE4F-9D36-E00761D5CB8E}" type="datetimeFigureOut">
              <a:rPr lang="en-GB" smtClean="0"/>
              <a:t>08/10/2021</a:t>
            </a:fld>
            <a:endParaRPr lang="en-GB"/>
          </a:p>
        </p:txBody>
      </p:sp>
      <p:sp>
        <p:nvSpPr>
          <p:cNvPr id="5" name="Footer Placeholder 4">
            <a:extLst>
              <a:ext uri="{FF2B5EF4-FFF2-40B4-BE49-F238E27FC236}">
                <a16:creationId xmlns:a16="http://schemas.microsoft.com/office/drawing/2014/main" xmlns="" id="{17A9FB2E-4ECB-C34F-9CB5-2463A67915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1EA8A84-F57A-8E4B-9BE5-B5C48AF2A5A8}"/>
              </a:ext>
            </a:extLst>
          </p:cNvPr>
          <p:cNvSpPr>
            <a:spLocks noGrp="1"/>
          </p:cNvSpPr>
          <p:nvPr>
            <p:ph type="sldNum" sz="quarter" idx="12"/>
          </p:nvPr>
        </p:nvSpPr>
        <p:spPr/>
        <p:txBody>
          <a:bodyPr/>
          <a:lstStyle/>
          <a:p>
            <a:fld id="{04250DFF-A998-0A4E-A285-A8EB02874E85}" type="slidenum">
              <a:rPr lang="en-GB" smtClean="0"/>
              <a:t>‹#›</a:t>
            </a:fld>
            <a:endParaRPr lang="en-GB"/>
          </a:p>
        </p:txBody>
      </p:sp>
    </p:spTree>
    <p:extLst>
      <p:ext uri="{BB962C8B-B14F-4D97-AF65-F5344CB8AC3E}">
        <p14:creationId xmlns:p14="http://schemas.microsoft.com/office/powerpoint/2010/main" val="3354726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F60F57-D907-6242-B79A-55F03FE604F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21B46B2C-BD96-764D-A7DF-B3665D7636B6}"/>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6DD56175-E7E1-0C41-9C37-D31851F05208}"/>
              </a:ext>
            </a:extLst>
          </p:cNvPr>
          <p:cNvSpPr>
            <a:spLocks noGrp="1"/>
          </p:cNvSpPr>
          <p:nvPr>
            <p:ph type="dt" sz="half" idx="10"/>
          </p:nvPr>
        </p:nvSpPr>
        <p:spPr/>
        <p:txBody>
          <a:bodyPr/>
          <a:lstStyle/>
          <a:p>
            <a:fld id="{369F316D-2D41-DE4F-9D36-E00761D5CB8E}" type="datetimeFigureOut">
              <a:rPr lang="en-GB" smtClean="0"/>
              <a:t>08/10/2021</a:t>
            </a:fld>
            <a:endParaRPr lang="en-GB"/>
          </a:p>
        </p:txBody>
      </p:sp>
      <p:sp>
        <p:nvSpPr>
          <p:cNvPr id="5" name="Footer Placeholder 4">
            <a:extLst>
              <a:ext uri="{FF2B5EF4-FFF2-40B4-BE49-F238E27FC236}">
                <a16:creationId xmlns:a16="http://schemas.microsoft.com/office/drawing/2014/main" xmlns="" id="{4BAA6526-2FDC-7A43-8B77-4E8209FDAA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9082034-8BF4-DF48-849B-76EF15B03F21}"/>
              </a:ext>
            </a:extLst>
          </p:cNvPr>
          <p:cNvSpPr>
            <a:spLocks noGrp="1"/>
          </p:cNvSpPr>
          <p:nvPr>
            <p:ph type="sldNum" sz="quarter" idx="12"/>
          </p:nvPr>
        </p:nvSpPr>
        <p:spPr/>
        <p:txBody>
          <a:bodyPr/>
          <a:lstStyle/>
          <a:p>
            <a:fld id="{04250DFF-A998-0A4E-A285-A8EB02874E85}" type="slidenum">
              <a:rPr lang="en-GB" smtClean="0"/>
              <a:t>‹#›</a:t>
            </a:fld>
            <a:endParaRPr lang="en-GB"/>
          </a:p>
        </p:txBody>
      </p:sp>
    </p:spTree>
    <p:extLst>
      <p:ext uri="{BB962C8B-B14F-4D97-AF65-F5344CB8AC3E}">
        <p14:creationId xmlns:p14="http://schemas.microsoft.com/office/powerpoint/2010/main" val="3999518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D856B-E83C-6740-A564-4BB0B0E26EA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xmlns="" id="{7F1EB847-10DC-FA43-B936-4278048102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B1ED3E89-D60C-BF46-B6EF-288C29D5444A}"/>
              </a:ext>
            </a:extLst>
          </p:cNvPr>
          <p:cNvSpPr>
            <a:spLocks noGrp="1"/>
          </p:cNvSpPr>
          <p:nvPr>
            <p:ph type="dt" sz="half" idx="10"/>
          </p:nvPr>
        </p:nvSpPr>
        <p:spPr/>
        <p:txBody>
          <a:bodyPr/>
          <a:lstStyle/>
          <a:p>
            <a:fld id="{369F316D-2D41-DE4F-9D36-E00761D5CB8E}" type="datetimeFigureOut">
              <a:rPr lang="en-GB" smtClean="0"/>
              <a:t>08/10/2021</a:t>
            </a:fld>
            <a:endParaRPr lang="en-GB"/>
          </a:p>
        </p:txBody>
      </p:sp>
      <p:sp>
        <p:nvSpPr>
          <p:cNvPr id="5" name="Footer Placeholder 4">
            <a:extLst>
              <a:ext uri="{FF2B5EF4-FFF2-40B4-BE49-F238E27FC236}">
                <a16:creationId xmlns:a16="http://schemas.microsoft.com/office/drawing/2014/main" xmlns="" id="{43FCD263-CE74-0B4F-8DF3-82D9EECFD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9C00048-9CCE-1149-BBA4-A6EC649456F9}"/>
              </a:ext>
            </a:extLst>
          </p:cNvPr>
          <p:cNvSpPr>
            <a:spLocks noGrp="1"/>
          </p:cNvSpPr>
          <p:nvPr>
            <p:ph type="sldNum" sz="quarter" idx="12"/>
          </p:nvPr>
        </p:nvSpPr>
        <p:spPr/>
        <p:txBody>
          <a:bodyPr/>
          <a:lstStyle/>
          <a:p>
            <a:fld id="{04250DFF-A998-0A4E-A285-A8EB02874E85}" type="slidenum">
              <a:rPr lang="en-GB" smtClean="0"/>
              <a:t>‹#›</a:t>
            </a:fld>
            <a:endParaRPr lang="en-GB"/>
          </a:p>
        </p:txBody>
      </p:sp>
    </p:spTree>
    <p:extLst>
      <p:ext uri="{BB962C8B-B14F-4D97-AF65-F5344CB8AC3E}">
        <p14:creationId xmlns:p14="http://schemas.microsoft.com/office/powerpoint/2010/main" val="1142891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817CFE-9C71-4544-BE33-96C93A12F5D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7BB1B04B-8F00-3344-8A21-7A84D22D7E3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xmlns="" id="{D3D50265-2D4F-094B-9C04-AE6C6FFE05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xmlns="" id="{2FCA2F6B-52BB-7046-A5A9-23FFAB3FA8C1}"/>
              </a:ext>
            </a:extLst>
          </p:cNvPr>
          <p:cNvSpPr>
            <a:spLocks noGrp="1"/>
          </p:cNvSpPr>
          <p:nvPr>
            <p:ph type="dt" sz="half" idx="10"/>
          </p:nvPr>
        </p:nvSpPr>
        <p:spPr/>
        <p:txBody>
          <a:bodyPr/>
          <a:lstStyle/>
          <a:p>
            <a:fld id="{369F316D-2D41-DE4F-9D36-E00761D5CB8E}" type="datetimeFigureOut">
              <a:rPr lang="en-GB" smtClean="0"/>
              <a:t>08/10/2021</a:t>
            </a:fld>
            <a:endParaRPr lang="en-GB"/>
          </a:p>
        </p:txBody>
      </p:sp>
      <p:sp>
        <p:nvSpPr>
          <p:cNvPr id="6" name="Footer Placeholder 5">
            <a:extLst>
              <a:ext uri="{FF2B5EF4-FFF2-40B4-BE49-F238E27FC236}">
                <a16:creationId xmlns:a16="http://schemas.microsoft.com/office/drawing/2014/main" xmlns="" id="{13441BB2-C2E9-B340-8416-29F35D1E54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DC04B1F-BE8C-AA4E-B538-563C86A4D932}"/>
              </a:ext>
            </a:extLst>
          </p:cNvPr>
          <p:cNvSpPr>
            <a:spLocks noGrp="1"/>
          </p:cNvSpPr>
          <p:nvPr>
            <p:ph type="sldNum" sz="quarter" idx="12"/>
          </p:nvPr>
        </p:nvSpPr>
        <p:spPr/>
        <p:txBody>
          <a:bodyPr/>
          <a:lstStyle/>
          <a:p>
            <a:fld id="{04250DFF-A998-0A4E-A285-A8EB02874E85}" type="slidenum">
              <a:rPr lang="en-GB" smtClean="0"/>
              <a:t>‹#›</a:t>
            </a:fld>
            <a:endParaRPr lang="en-GB"/>
          </a:p>
        </p:txBody>
      </p:sp>
    </p:spTree>
    <p:extLst>
      <p:ext uri="{BB962C8B-B14F-4D97-AF65-F5344CB8AC3E}">
        <p14:creationId xmlns:p14="http://schemas.microsoft.com/office/powerpoint/2010/main" val="1922593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47DDDD-EA6B-A44E-A958-870968B70AE3}"/>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xmlns="" id="{A09F43A4-9444-1145-8908-4B8978EFD2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1BB0B8A2-3904-E043-AAE0-55A7A82AC15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xmlns="" id="{E49F1D6C-D343-934F-822B-E84AE3F3DD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245BBC5D-643C-E042-8027-804C1B8B063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xmlns="" id="{47263280-49C5-8540-A291-7C7F0BF46977}"/>
              </a:ext>
            </a:extLst>
          </p:cNvPr>
          <p:cNvSpPr>
            <a:spLocks noGrp="1"/>
          </p:cNvSpPr>
          <p:nvPr>
            <p:ph type="dt" sz="half" idx="10"/>
          </p:nvPr>
        </p:nvSpPr>
        <p:spPr/>
        <p:txBody>
          <a:bodyPr/>
          <a:lstStyle/>
          <a:p>
            <a:fld id="{369F316D-2D41-DE4F-9D36-E00761D5CB8E}" type="datetimeFigureOut">
              <a:rPr lang="en-GB" smtClean="0"/>
              <a:t>08/10/2021</a:t>
            </a:fld>
            <a:endParaRPr lang="en-GB"/>
          </a:p>
        </p:txBody>
      </p:sp>
      <p:sp>
        <p:nvSpPr>
          <p:cNvPr id="8" name="Footer Placeholder 7">
            <a:extLst>
              <a:ext uri="{FF2B5EF4-FFF2-40B4-BE49-F238E27FC236}">
                <a16:creationId xmlns:a16="http://schemas.microsoft.com/office/drawing/2014/main" xmlns="" id="{4E501D5B-8B44-5E43-A343-5C91073251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ECD51226-307D-0048-B489-09780B66B60D}"/>
              </a:ext>
            </a:extLst>
          </p:cNvPr>
          <p:cNvSpPr>
            <a:spLocks noGrp="1"/>
          </p:cNvSpPr>
          <p:nvPr>
            <p:ph type="sldNum" sz="quarter" idx="12"/>
          </p:nvPr>
        </p:nvSpPr>
        <p:spPr/>
        <p:txBody>
          <a:bodyPr/>
          <a:lstStyle/>
          <a:p>
            <a:fld id="{04250DFF-A998-0A4E-A285-A8EB02874E85}" type="slidenum">
              <a:rPr lang="en-GB" smtClean="0"/>
              <a:t>‹#›</a:t>
            </a:fld>
            <a:endParaRPr lang="en-GB"/>
          </a:p>
        </p:txBody>
      </p:sp>
    </p:spTree>
    <p:extLst>
      <p:ext uri="{BB962C8B-B14F-4D97-AF65-F5344CB8AC3E}">
        <p14:creationId xmlns:p14="http://schemas.microsoft.com/office/powerpoint/2010/main" val="1984831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8ECBFB-7AAA-8F48-862D-9EB5DABA9BA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xmlns="" id="{696EB62B-5C0D-D04D-8BE4-FDC7A4368977}"/>
              </a:ext>
            </a:extLst>
          </p:cNvPr>
          <p:cNvSpPr>
            <a:spLocks noGrp="1"/>
          </p:cNvSpPr>
          <p:nvPr>
            <p:ph type="dt" sz="half" idx="10"/>
          </p:nvPr>
        </p:nvSpPr>
        <p:spPr/>
        <p:txBody>
          <a:bodyPr/>
          <a:lstStyle/>
          <a:p>
            <a:fld id="{369F316D-2D41-DE4F-9D36-E00761D5CB8E}" type="datetimeFigureOut">
              <a:rPr lang="en-GB" smtClean="0"/>
              <a:t>08/10/2021</a:t>
            </a:fld>
            <a:endParaRPr lang="en-GB"/>
          </a:p>
        </p:txBody>
      </p:sp>
      <p:sp>
        <p:nvSpPr>
          <p:cNvPr id="4" name="Footer Placeholder 3">
            <a:extLst>
              <a:ext uri="{FF2B5EF4-FFF2-40B4-BE49-F238E27FC236}">
                <a16:creationId xmlns:a16="http://schemas.microsoft.com/office/drawing/2014/main" xmlns="" id="{DF02B690-C5CE-EB4A-8E80-AA7BE54D8D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7DDECFE4-5B91-F54F-8710-CD54AE197869}"/>
              </a:ext>
            </a:extLst>
          </p:cNvPr>
          <p:cNvSpPr>
            <a:spLocks noGrp="1"/>
          </p:cNvSpPr>
          <p:nvPr>
            <p:ph type="sldNum" sz="quarter" idx="12"/>
          </p:nvPr>
        </p:nvSpPr>
        <p:spPr/>
        <p:txBody>
          <a:bodyPr/>
          <a:lstStyle/>
          <a:p>
            <a:fld id="{04250DFF-A998-0A4E-A285-A8EB02874E85}" type="slidenum">
              <a:rPr lang="en-GB" smtClean="0"/>
              <a:t>‹#›</a:t>
            </a:fld>
            <a:endParaRPr lang="en-GB"/>
          </a:p>
        </p:txBody>
      </p:sp>
    </p:spTree>
    <p:extLst>
      <p:ext uri="{BB962C8B-B14F-4D97-AF65-F5344CB8AC3E}">
        <p14:creationId xmlns:p14="http://schemas.microsoft.com/office/powerpoint/2010/main" val="1666562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0EFAF7D-D154-674A-97CC-AF6A8E054F9D}"/>
              </a:ext>
            </a:extLst>
          </p:cNvPr>
          <p:cNvSpPr>
            <a:spLocks noGrp="1"/>
          </p:cNvSpPr>
          <p:nvPr>
            <p:ph type="dt" sz="half" idx="10"/>
          </p:nvPr>
        </p:nvSpPr>
        <p:spPr/>
        <p:txBody>
          <a:bodyPr/>
          <a:lstStyle/>
          <a:p>
            <a:fld id="{369F316D-2D41-DE4F-9D36-E00761D5CB8E}" type="datetimeFigureOut">
              <a:rPr lang="en-GB" smtClean="0"/>
              <a:t>08/10/2021</a:t>
            </a:fld>
            <a:endParaRPr lang="en-GB"/>
          </a:p>
        </p:txBody>
      </p:sp>
      <p:sp>
        <p:nvSpPr>
          <p:cNvPr id="3" name="Footer Placeholder 2">
            <a:extLst>
              <a:ext uri="{FF2B5EF4-FFF2-40B4-BE49-F238E27FC236}">
                <a16:creationId xmlns:a16="http://schemas.microsoft.com/office/drawing/2014/main" xmlns="" id="{89983AB0-DACA-6344-ACEC-F1092160FDC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4BAFA529-187B-C146-BCBA-728D3577A647}"/>
              </a:ext>
            </a:extLst>
          </p:cNvPr>
          <p:cNvSpPr>
            <a:spLocks noGrp="1"/>
          </p:cNvSpPr>
          <p:nvPr>
            <p:ph type="sldNum" sz="quarter" idx="12"/>
          </p:nvPr>
        </p:nvSpPr>
        <p:spPr/>
        <p:txBody>
          <a:bodyPr/>
          <a:lstStyle/>
          <a:p>
            <a:fld id="{04250DFF-A998-0A4E-A285-A8EB02874E85}" type="slidenum">
              <a:rPr lang="en-GB" smtClean="0"/>
              <a:t>‹#›</a:t>
            </a:fld>
            <a:endParaRPr lang="en-GB"/>
          </a:p>
        </p:txBody>
      </p:sp>
    </p:spTree>
    <p:extLst>
      <p:ext uri="{BB962C8B-B14F-4D97-AF65-F5344CB8AC3E}">
        <p14:creationId xmlns:p14="http://schemas.microsoft.com/office/powerpoint/2010/main" val="3923958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E317BA-AD7A-2A4C-B4E8-B87F11061F7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xmlns="" id="{51DABFE0-51C2-A04A-BE0A-E7865EE7AB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xmlns="" id="{C7BBA884-6FC1-994E-A155-444F353BB1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1A94723C-0DA3-B241-9735-CBBB23D3B75F}"/>
              </a:ext>
            </a:extLst>
          </p:cNvPr>
          <p:cNvSpPr>
            <a:spLocks noGrp="1"/>
          </p:cNvSpPr>
          <p:nvPr>
            <p:ph type="dt" sz="half" idx="10"/>
          </p:nvPr>
        </p:nvSpPr>
        <p:spPr/>
        <p:txBody>
          <a:bodyPr/>
          <a:lstStyle/>
          <a:p>
            <a:fld id="{369F316D-2D41-DE4F-9D36-E00761D5CB8E}" type="datetimeFigureOut">
              <a:rPr lang="en-GB" smtClean="0"/>
              <a:t>08/10/2021</a:t>
            </a:fld>
            <a:endParaRPr lang="en-GB"/>
          </a:p>
        </p:txBody>
      </p:sp>
      <p:sp>
        <p:nvSpPr>
          <p:cNvPr id="6" name="Footer Placeholder 5">
            <a:extLst>
              <a:ext uri="{FF2B5EF4-FFF2-40B4-BE49-F238E27FC236}">
                <a16:creationId xmlns:a16="http://schemas.microsoft.com/office/drawing/2014/main" xmlns="" id="{A4DD07FB-8988-4041-8EE8-21010E5D24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9694F86-63F4-0543-80EC-E50BAB2A7442}"/>
              </a:ext>
            </a:extLst>
          </p:cNvPr>
          <p:cNvSpPr>
            <a:spLocks noGrp="1"/>
          </p:cNvSpPr>
          <p:nvPr>
            <p:ph type="sldNum" sz="quarter" idx="12"/>
          </p:nvPr>
        </p:nvSpPr>
        <p:spPr/>
        <p:txBody>
          <a:bodyPr/>
          <a:lstStyle/>
          <a:p>
            <a:fld id="{04250DFF-A998-0A4E-A285-A8EB02874E85}" type="slidenum">
              <a:rPr lang="en-GB" smtClean="0"/>
              <a:t>‹#›</a:t>
            </a:fld>
            <a:endParaRPr lang="en-GB"/>
          </a:p>
        </p:txBody>
      </p:sp>
    </p:spTree>
    <p:extLst>
      <p:ext uri="{BB962C8B-B14F-4D97-AF65-F5344CB8AC3E}">
        <p14:creationId xmlns:p14="http://schemas.microsoft.com/office/powerpoint/2010/main" val="149340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B88A62-A0E4-4BF4-B0A8-3E594E584A41}" type="datetimeFigureOut">
              <a:rPr lang="en-GB" smtClean="0"/>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25781E-FB0A-476E-93C1-8B9A6A36D195}" type="slidenum">
              <a:rPr lang="en-GB" smtClean="0"/>
              <a:t>‹#›</a:t>
            </a:fld>
            <a:endParaRPr lang="en-GB"/>
          </a:p>
        </p:txBody>
      </p:sp>
    </p:spTree>
    <p:extLst>
      <p:ext uri="{BB962C8B-B14F-4D97-AF65-F5344CB8AC3E}">
        <p14:creationId xmlns:p14="http://schemas.microsoft.com/office/powerpoint/2010/main" val="2976832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DDD5C1-A195-BF4E-9317-708D66B375C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xmlns="" id="{E78E67B6-2C3B-6240-914D-C555886C1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C4165C6A-C320-A94F-AB0E-4BA957B3F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74C44CAC-6E4D-104D-9C43-FE6AECFDAA43}"/>
              </a:ext>
            </a:extLst>
          </p:cNvPr>
          <p:cNvSpPr>
            <a:spLocks noGrp="1"/>
          </p:cNvSpPr>
          <p:nvPr>
            <p:ph type="dt" sz="half" idx="10"/>
          </p:nvPr>
        </p:nvSpPr>
        <p:spPr/>
        <p:txBody>
          <a:bodyPr/>
          <a:lstStyle/>
          <a:p>
            <a:fld id="{369F316D-2D41-DE4F-9D36-E00761D5CB8E}" type="datetimeFigureOut">
              <a:rPr lang="en-GB" smtClean="0"/>
              <a:t>08/10/2021</a:t>
            </a:fld>
            <a:endParaRPr lang="en-GB"/>
          </a:p>
        </p:txBody>
      </p:sp>
      <p:sp>
        <p:nvSpPr>
          <p:cNvPr id="6" name="Footer Placeholder 5">
            <a:extLst>
              <a:ext uri="{FF2B5EF4-FFF2-40B4-BE49-F238E27FC236}">
                <a16:creationId xmlns:a16="http://schemas.microsoft.com/office/drawing/2014/main" xmlns="" id="{6DCCC65F-7269-8F4A-89F9-D1B2CC8C74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41D3D47-357D-B24C-9610-57F1A48FE233}"/>
              </a:ext>
            </a:extLst>
          </p:cNvPr>
          <p:cNvSpPr>
            <a:spLocks noGrp="1"/>
          </p:cNvSpPr>
          <p:nvPr>
            <p:ph type="sldNum" sz="quarter" idx="12"/>
          </p:nvPr>
        </p:nvSpPr>
        <p:spPr/>
        <p:txBody>
          <a:bodyPr/>
          <a:lstStyle/>
          <a:p>
            <a:fld id="{04250DFF-A998-0A4E-A285-A8EB02874E85}" type="slidenum">
              <a:rPr lang="en-GB" smtClean="0"/>
              <a:t>‹#›</a:t>
            </a:fld>
            <a:endParaRPr lang="en-GB"/>
          </a:p>
        </p:txBody>
      </p:sp>
    </p:spTree>
    <p:extLst>
      <p:ext uri="{BB962C8B-B14F-4D97-AF65-F5344CB8AC3E}">
        <p14:creationId xmlns:p14="http://schemas.microsoft.com/office/powerpoint/2010/main" val="1310281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0BBF9C-6E1D-4940-9FBA-5B8E1E9F412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xmlns="" id="{2B5D11ED-AC0B-C546-A66C-27103BAA0C7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771C12EE-91FB-4340-A90E-0765F02A9901}"/>
              </a:ext>
            </a:extLst>
          </p:cNvPr>
          <p:cNvSpPr>
            <a:spLocks noGrp="1"/>
          </p:cNvSpPr>
          <p:nvPr>
            <p:ph type="dt" sz="half" idx="10"/>
          </p:nvPr>
        </p:nvSpPr>
        <p:spPr/>
        <p:txBody>
          <a:bodyPr/>
          <a:lstStyle/>
          <a:p>
            <a:fld id="{369F316D-2D41-DE4F-9D36-E00761D5CB8E}" type="datetimeFigureOut">
              <a:rPr lang="en-GB" smtClean="0"/>
              <a:t>08/10/2021</a:t>
            </a:fld>
            <a:endParaRPr lang="en-GB"/>
          </a:p>
        </p:txBody>
      </p:sp>
      <p:sp>
        <p:nvSpPr>
          <p:cNvPr id="5" name="Footer Placeholder 4">
            <a:extLst>
              <a:ext uri="{FF2B5EF4-FFF2-40B4-BE49-F238E27FC236}">
                <a16:creationId xmlns:a16="http://schemas.microsoft.com/office/drawing/2014/main" xmlns="" id="{413F2C17-CA3B-EC4F-A0F0-CECB988AD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5864EF3-8A6B-F74C-9B30-B052AC479CE7}"/>
              </a:ext>
            </a:extLst>
          </p:cNvPr>
          <p:cNvSpPr>
            <a:spLocks noGrp="1"/>
          </p:cNvSpPr>
          <p:nvPr>
            <p:ph type="sldNum" sz="quarter" idx="12"/>
          </p:nvPr>
        </p:nvSpPr>
        <p:spPr/>
        <p:txBody>
          <a:bodyPr/>
          <a:lstStyle/>
          <a:p>
            <a:fld id="{04250DFF-A998-0A4E-A285-A8EB02874E85}" type="slidenum">
              <a:rPr lang="en-GB" smtClean="0"/>
              <a:t>‹#›</a:t>
            </a:fld>
            <a:endParaRPr lang="en-GB"/>
          </a:p>
        </p:txBody>
      </p:sp>
    </p:spTree>
    <p:extLst>
      <p:ext uri="{BB962C8B-B14F-4D97-AF65-F5344CB8AC3E}">
        <p14:creationId xmlns:p14="http://schemas.microsoft.com/office/powerpoint/2010/main" val="2319075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4F69F75-BCD7-A34A-9A0B-DA7E013BD76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xmlns="" id="{C1E59263-8D25-F64B-A868-ED4B398A284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F781F98C-F99A-6B4D-8585-44CBD5D2F6BC}"/>
              </a:ext>
            </a:extLst>
          </p:cNvPr>
          <p:cNvSpPr>
            <a:spLocks noGrp="1"/>
          </p:cNvSpPr>
          <p:nvPr>
            <p:ph type="dt" sz="half" idx="10"/>
          </p:nvPr>
        </p:nvSpPr>
        <p:spPr/>
        <p:txBody>
          <a:bodyPr/>
          <a:lstStyle/>
          <a:p>
            <a:fld id="{369F316D-2D41-DE4F-9D36-E00761D5CB8E}" type="datetimeFigureOut">
              <a:rPr lang="en-GB" smtClean="0"/>
              <a:t>08/10/2021</a:t>
            </a:fld>
            <a:endParaRPr lang="en-GB"/>
          </a:p>
        </p:txBody>
      </p:sp>
      <p:sp>
        <p:nvSpPr>
          <p:cNvPr id="5" name="Footer Placeholder 4">
            <a:extLst>
              <a:ext uri="{FF2B5EF4-FFF2-40B4-BE49-F238E27FC236}">
                <a16:creationId xmlns:a16="http://schemas.microsoft.com/office/drawing/2014/main" xmlns="" id="{77081096-13C2-014A-B84C-65848BF46C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49A9BAA-AEDA-C448-9F19-E6B5889A5AE9}"/>
              </a:ext>
            </a:extLst>
          </p:cNvPr>
          <p:cNvSpPr>
            <a:spLocks noGrp="1"/>
          </p:cNvSpPr>
          <p:nvPr>
            <p:ph type="sldNum" sz="quarter" idx="12"/>
          </p:nvPr>
        </p:nvSpPr>
        <p:spPr/>
        <p:txBody>
          <a:bodyPr/>
          <a:lstStyle/>
          <a:p>
            <a:fld id="{04250DFF-A998-0A4E-A285-A8EB02874E85}" type="slidenum">
              <a:rPr lang="en-GB" smtClean="0"/>
              <a:t>‹#›</a:t>
            </a:fld>
            <a:endParaRPr lang="en-GB"/>
          </a:p>
        </p:txBody>
      </p:sp>
    </p:spTree>
    <p:extLst>
      <p:ext uri="{BB962C8B-B14F-4D97-AF65-F5344CB8AC3E}">
        <p14:creationId xmlns:p14="http://schemas.microsoft.com/office/powerpoint/2010/main" val="152531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88A62-A0E4-4BF4-B0A8-3E594E584A41}" type="datetimeFigureOut">
              <a:rPr lang="en-GB" smtClean="0"/>
              <a:t>08/10/2021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25781E-FB0A-476E-93C1-8B9A6A36D195}" type="slidenum">
              <a:rPr lang="en-GB" smtClean="0"/>
              <a:t>‹#›</a:t>
            </a:fld>
            <a:endParaRPr lang="en-GB"/>
          </a:p>
        </p:txBody>
      </p:sp>
    </p:spTree>
    <p:extLst>
      <p:ext uri="{BB962C8B-B14F-4D97-AF65-F5344CB8AC3E}">
        <p14:creationId xmlns:p14="http://schemas.microsoft.com/office/powerpoint/2010/main" val="3798620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B88A62-A0E4-4BF4-B0A8-3E594E584A41}" type="datetimeFigureOut">
              <a:rPr lang="en-GB" smtClean="0"/>
              <a:t>08/10/2021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25781E-FB0A-476E-93C1-8B9A6A36D195}" type="slidenum">
              <a:rPr lang="en-GB" smtClean="0"/>
              <a:t>‹#›</a:t>
            </a:fld>
            <a:endParaRPr lang="en-GB"/>
          </a:p>
        </p:txBody>
      </p:sp>
    </p:spTree>
    <p:extLst>
      <p:ext uri="{BB962C8B-B14F-4D97-AF65-F5344CB8AC3E}">
        <p14:creationId xmlns:p14="http://schemas.microsoft.com/office/powerpoint/2010/main" val="3398787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B88A62-A0E4-4BF4-B0A8-3E594E584A41}" type="datetimeFigureOut">
              <a:rPr lang="en-GB" smtClean="0"/>
              <a:t>08/10/2021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25781E-FB0A-476E-93C1-8B9A6A36D195}" type="slidenum">
              <a:rPr lang="en-GB" smtClean="0"/>
              <a:t>‹#›</a:t>
            </a:fld>
            <a:endParaRPr lang="en-GB"/>
          </a:p>
        </p:txBody>
      </p:sp>
    </p:spTree>
    <p:extLst>
      <p:ext uri="{BB962C8B-B14F-4D97-AF65-F5344CB8AC3E}">
        <p14:creationId xmlns:p14="http://schemas.microsoft.com/office/powerpoint/2010/main" val="194080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B88A62-A0E4-4BF4-B0A8-3E594E584A41}" type="datetimeFigureOut">
              <a:rPr lang="en-GB" smtClean="0"/>
              <a:t>08/10/2021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25781E-FB0A-476E-93C1-8B9A6A36D195}" type="slidenum">
              <a:rPr lang="en-GB" smtClean="0"/>
              <a:t>‹#›</a:t>
            </a:fld>
            <a:endParaRPr lang="en-GB"/>
          </a:p>
        </p:txBody>
      </p:sp>
    </p:spTree>
    <p:extLst>
      <p:ext uri="{BB962C8B-B14F-4D97-AF65-F5344CB8AC3E}">
        <p14:creationId xmlns:p14="http://schemas.microsoft.com/office/powerpoint/2010/main" val="3928350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88A62-A0E4-4BF4-B0A8-3E594E584A41}" type="datetimeFigureOut">
              <a:rPr lang="en-GB" smtClean="0"/>
              <a:t>08/10/2021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25781E-FB0A-476E-93C1-8B9A6A36D195}" type="slidenum">
              <a:rPr lang="en-GB" smtClean="0"/>
              <a:t>‹#›</a:t>
            </a:fld>
            <a:endParaRPr lang="en-GB"/>
          </a:p>
        </p:txBody>
      </p:sp>
    </p:spTree>
    <p:extLst>
      <p:ext uri="{BB962C8B-B14F-4D97-AF65-F5344CB8AC3E}">
        <p14:creationId xmlns:p14="http://schemas.microsoft.com/office/powerpoint/2010/main" val="40768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B88A62-A0E4-4BF4-B0A8-3E594E584A41}" type="datetimeFigureOut">
              <a:rPr lang="en-GB" smtClean="0"/>
              <a:t>08/10/2021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25781E-FB0A-476E-93C1-8B9A6A36D195}" type="slidenum">
              <a:rPr lang="en-GB" smtClean="0"/>
              <a:t>‹#›</a:t>
            </a:fld>
            <a:endParaRPr lang="en-GB"/>
          </a:p>
        </p:txBody>
      </p:sp>
    </p:spTree>
    <p:extLst>
      <p:ext uri="{BB962C8B-B14F-4D97-AF65-F5344CB8AC3E}">
        <p14:creationId xmlns:p14="http://schemas.microsoft.com/office/powerpoint/2010/main" val="2951874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B88A62-A0E4-4BF4-B0A8-3E594E584A41}" type="datetimeFigureOut">
              <a:rPr lang="en-GB" smtClean="0"/>
              <a:t>08/10/2021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25781E-FB0A-476E-93C1-8B9A6A36D195}" type="slidenum">
              <a:rPr lang="en-GB" smtClean="0"/>
              <a:t>‹#›</a:t>
            </a:fld>
            <a:endParaRPr lang="en-GB"/>
          </a:p>
        </p:txBody>
      </p:sp>
    </p:spTree>
    <p:extLst>
      <p:ext uri="{BB962C8B-B14F-4D97-AF65-F5344CB8AC3E}">
        <p14:creationId xmlns:p14="http://schemas.microsoft.com/office/powerpoint/2010/main" val="2714796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88A62-A0E4-4BF4-B0A8-3E594E584A41}" type="datetimeFigureOut">
              <a:rPr lang="en-GB" smtClean="0"/>
              <a:t>08/10/2021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25781E-FB0A-476E-93C1-8B9A6A36D195}" type="slidenum">
              <a:rPr lang="en-GB" smtClean="0"/>
              <a:t>‹#›</a:t>
            </a:fld>
            <a:endParaRPr lang="en-GB"/>
          </a:p>
        </p:txBody>
      </p:sp>
    </p:spTree>
    <p:extLst>
      <p:ext uri="{BB962C8B-B14F-4D97-AF65-F5344CB8AC3E}">
        <p14:creationId xmlns:p14="http://schemas.microsoft.com/office/powerpoint/2010/main" val="690409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742462C-E448-2542-8680-69418CFC04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xmlns="" id="{757CBF2D-54BF-C945-AB56-A4F65CA28E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E76DB43F-4C75-1040-AC88-5FBB62C0E9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F316D-2D41-DE4F-9D36-E00761D5CB8E}" type="datetimeFigureOut">
              <a:rPr lang="en-GB" smtClean="0"/>
              <a:t>08/10/2021</a:t>
            </a:fld>
            <a:endParaRPr lang="en-GB"/>
          </a:p>
        </p:txBody>
      </p:sp>
      <p:sp>
        <p:nvSpPr>
          <p:cNvPr id="5" name="Footer Placeholder 4">
            <a:extLst>
              <a:ext uri="{FF2B5EF4-FFF2-40B4-BE49-F238E27FC236}">
                <a16:creationId xmlns:a16="http://schemas.microsoft.com/office/drawing/2014/main" xmlns="" id="{F21AE89F-0824-9548-B656-4C0A31E115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82A25841-638D-B044-8657-410F7646FE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50DFF-A998-0A4E-A285-A8EB02874E85}" type="slidenum">
              <a:rPr lang="en-GB" smtClean="0"/>
              <a:t>‹#›</a:t>
            </a:fld>
            <a:endParaRPr lang="en-GB"/>
          </a:p>
        </p:txBody>
      </p:sp>
    </p:spTree>
    <p:extLst>
      <p:ext uri="{BB962C8B-B14F-4D97-AF65-F5344CB8AC3E}">
        <p14:creationId xmlns:p14="http://schemas.microsoft.com/office/powerpoint/2010/main" val="3874727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7D9D36D6-2AC5-46A1-A849-4C82D5264A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354955" y="552182"/>
            <a:ext cx="5998840" cy="3343135"/>
          </a:xfrm>
          <a:noFill/>
        </p:spPr>
        <p:txBody>
          <a:bodyPr>
            <a:normAutofit fontScale="90000"/>
          </a:bodyPr>
          <a:lstStyle/>
          <a:p>
            <a:pPr algn="l">
              <a:lnSpc>
                <a:spcPct val="100000"/>
              </a:lnSpc>
            </a:pPr>
            <a:r>
              <a:rPr lang="en-GB" sz="4400" b="1" dirty="0">
                <a:latin typeface="Arial" panose="020B0604020202020204" pitchFamily="34" charset="0"/>
                <a:cs typeface="Arial" panose="020B0604020202020204" pitchFamily="34" charset="0"/>
              </a:rPr>
              <a:t>Reflections from the UK: involvement in disability and mental health rights campaigns</a:t>
            </a:r>
          </a:p>
        </p:txBody>
      </p:sp>
      <p:sp>
        <p:nvSpPr>
          <p:cNvPr id="3" name="Subtitle 2"/>
          <p:cNvSpPr>
            <a:spLocks noGrp="1"/>
          </p:cNvSpPr>
          <p:nvPr>
            <p:ph type="subTitle" idx="1"/>
          </p:nvPr>
        </p:nvSpPr>
        <p:spPr>
          <a:xfrm>
            <a:off x="5354955" y="4067032"/>
            <a:ext cx="5998840" cy="2067068"/>
          </a:xfrm>
          <a:noFill/>
        </p:spPr>
        <p:txBody>
          <a:bodyPr anchor="ctr">
            <a:normAutofit/>
          </a:bodyPr>
          <a:lstStyle/>
          <a:p>
            <a:pPr algn="l"/>
            <a:r>
              <a:rPr lang="en-GB" dirty="0">
                <a:latin typeface="Arial" panose="020B0604020202020204" pitchFamily="34" charset="0"/>
                <a:cs typeface="Arial" panose="020B0604020202020204" pitchFamily="34" charset="0"/>
              </a:rPr>
              <a:t>Liz </a:t>
            </a:r>
            <a:r>
              <a:rPr lang="en-GB" dirty="0" err="1">
                <a:latin typeface="Arial" panose="020B0604020202020204" pitchFamily="34" charset="0"/>
                <a:cs typeface="Arial" panose="020B0604020202020204" pitchFamily="34" charset="0"/>
              </a:rPr>
              <a:t>Sayce</a:t>
            </a:r>
            <a:endParaRPr lang="en-GB" dirty="0">
              <a:latin typeface="Arial" panose="020B0604020202020204" pitchFamily="34" charset="0"/>
              <a:cs typeface="Arial" panose="020B0604020202020204" pitchFamily="34" charset="0"/>
            </a:endParaRPr>
          </a:p>
          <a:p>
            <a:pPr algn="l"/>
            <a:r>
              <a:rPr lang="en-GB" dirty="0">
                <a:latin typeface="Arial" panose="020B0604020202020204" pitchFamily="34" charset="0"/>
                <a:cs typeface="Arial" panose="020B0604020202020204" pitchFamily="34" charset="0"/>
              </a:rPr>
              <a:t>Visiting Senior Fellow, LSE</a:t>
            </a:r>
          </a:p>
        </p:txBody>
      </p:sp>
      <p:pic>
        <p:nvPicPr>
          <p:cNvPr id="5" name="Content Placeholder 8">
            <a:extLst>
              <a:ext uri="{FF2B5EF4-FFF2-40B4-BE49-F238E27FC236}">
                <a16:creationId xmlns:a16="http://schemas.microsoft.com/office/drawing/2014/main" xmlns="" id="{6C504B6D-0D23-E340-A8C2-EB11986F89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602" b="2"/>
          <a:stretch/>
        </p:blipFill>
        <p:spPr>
          <a:xfrm rot="5400000">
            <a:off x="-932497" y="932497"/>
            <a:ext cx="6858000" cy="4993005"/>
          </a:xfrm>
          <a:prstGeom prst="rect">
            <a:avLst/>
          </a:prstGeom>
        </p:spPr>
      </p:pic>
    </p:spTree>
    <p:extLst>
      <p:ext uri="{BB962C8B-B14F-4D97-AF65-F5344CB8AC3E}">
        <p14:creationId xmlns:p14="http://schemas.microsoft.com/office/powerpoint/2010/main" val="1519579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b="1" dirty="0">
                <a:latin typeface="Arial" panose="020B0604020202020204" pitchFamily="34" charset="0"/>
                <a:cs typeface="Arial" panose="020B0604020202020204" pitchFamily="34" charset="0"/>
              </a:rPr>
              <a:t>Recently seeing more disabled people shaping narratives publicly</a:t>
            </a:r>
          </a:p>
        </p:txBody>
      </p:sp>
      <p:pic>
        <p:nvPicPr>
          <p:cNvPr id="1026" name="Picture 2" descr="Who is George Webster? New CBeebies star announced"/>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8200" y="1922560"/>
            <a:ext cx="5181600" cy="344597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6172200" y="2075634"/>
            <a:ext cx="5181600" cy="4351338"/>
          </a:xfrm>
        </p:spPr>
        <p:txBody>
          <a:bodyPr>
            <a:normAutofit fontScale="70000" lnSpcReduction="20000"/>
          </a:bodyPr>
          <a:lstStyle/>
          <a:p>
            <a:pPr>
              <a:lnSpc>
                <a:spcPct val="120000"/>
              </a:lnSpc>
              <a:spcBef>
                <a:spcPts val="0"/>
              </a:spcBef>
              <a:spcAft>
                <a:spcPts val="1000"/>
              </a:spcAft>
            </a:pPr>
            <a:r>
              <a:rPr lang="en-GB" dirty="0">
                <a:latin typeface="Arial" panose="020B0604020202020204" pitchFamily="34" charset="0"/>
                <a:cs typeface="Arial" panose="020B0604020202020204" pitchFamily="34" charset="0"/>
              </a:rPr>
              <a:t>George Webster, presenter, </a:t>
            </a:r>
            <a:r>
              <a:rPr lang="en-GB" dirty="0" err="1">
                <a:latin typeface="Arial" panose="020B0604020202020204" pitchFamily="34" charset="0"/>
                <a:cs typeface="Arial" panose="020B0604020202020204" pitchFamily="34" charset="0"/>
              </a:rPr>
              <a:t>Cbeebies</a:t>
            </a:r>
            <a:endParaRPr lang="en-GB" dirty="0">
              <a:latin typeface="Arial" panose="020B0604020202020204" pitchFamily="34" charset="0"/>
              <a:cs typeface="Arial" panose="020B0604020202020204" pitchFamily="34" charset="0"/>
            </a:endParaRPr>
          </a:p>
          <a:p>
            <a:pPr>
              <a:lnSpc>
                <a:spcPct val="120000"/>
              </a:lnSpc>
              <a:spcBef>
                <a:spcPts val="0"/>
              </a:spcBef>
              <a:spcAft>
                <a:spcPts val="1000"/>
              </a:spcAft>
            </a:pPr>
            <a:r>
              <a:rPr lang="en-GB" dirty="0">
                <a:latin typeface="Arial" panose="020B0604020202020204" pitchFamily="34" charset="0"/>
                <a:cs typeface="Arial" panose="020B0604020202020204" pitchFamily="34" charset="0"/>
              </a:rPr>
              <a:t>Rosie Jones, Paralympics reporter</a:t>
            </a:r>
          </a:p>
          <a:p>
            <a:pPr>
              <a:lnSpc>
                <a:spcPct val="120000"/>
              </a:lnSpc>
              <a:spcBef>
                <a:spcPts val="0"/>
              </a:spcBef>
              <a:spcAft>
                <a:spcPts val="1000"/>
              </a:spcAft>
            </a:pPr>
            <a:r>
              <a:rPr lang="en-GB" dirty="0">
                <a:latin typeface="Arial" panose="020B0604020202020204" pitchFamily="34" charset="0"/>
                <a:cs typeface="Arial" panose="020B0604020202020204" pitchFamily="34" charset="0"/>
              </a:rPr>
              <a:t>First, disabled people were ‘talked about’ in the media. </a:t>
            </a:r>
          </a:p>
          <a:p>
            <a:pPr>
              <a:lnSpc>
                <a:spcPct val="120000"/>
              </a:lnSpc>
              <a:spcBef>
                <a:spcPts val="0"/>
              </a:spcBef>
              <a:spcAft>
                <a:spcPts val="1000"/>
              </a:spcAft>
            </a:pPr>
            <a:r>
              <a:rPr lang="en-GB" dirty="0">
                <a:latin typeface="Arial" panose="020B0604020202020204" pitchFamily="34" charset="0"/>
                <a:cs typeface="Arial" panose="020B0604020202020204" pitchFamily="34" charset="0"/>
              </a:rPr>
              <a:t>Then allowed to speak as a ‘case study’ alongside an ‘expert’ who framed the issues (or maybe present a specialist disability programme)</a:t>
            </a:r>
          </a:p>
          <a:p>
            <a:pPr>
              <a:lnSpc>
                <a:spcPct val="120000"/>
              </a:lnSpc>
              <a:spcBef>
                <a:spcPts val="0"/>
              </a:spcBef>
              <a:spcAft>
                <a:spcPts val="1000"/>
              </a:spcAft>
            </a:pPr>
            <a:r>
              <a:rPr lang="en-GB" dirty="0">
                <a:latin typeface="Arial" panose="020B0604020202020204" pitchFamily="34" charset="0"/>
                <a:cs typeface="Arial" panose="020B0604020202020204" pitchFamily="34" charset="0"/>
              </a:rPr>
              <a:t>Now a little more likely to present, interview, set the terms of debate, express their version of reality ….. </a:t>
            </a:r>
          </a:p>
          <a:p>
            <a:endParaRPr lang="en-GB" dirty="0">
              <a:latin typeface="Arial" panose="020B0604020202020204" pitchFamily="34" charset="0"/>
              <a:cs typeface="Arial" panose="020B0604020202020204" pitchFamily="34" charset="0"/>
            </a:endParaRPr>
          </a:p>
        </p:txBody>
      </p:sp>
      <p:sp>
        <p:nvSpPr>
          <p:cNvPr id="6" name="AutoShape 4" descr="Rosie Jones on Twitter: &quot;Anybody ordered a really cute GB cheerleader?… &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7932" y="3941250"/>
            <a:ext cx="2711868" cy="2599573"/>
          </a:xfrm>
          <a:prstGeom prst="rect">
            <a:avLst/>
          </a:prstGeom>
        </p:spPr>
      </p:pic>
    </p:spTree>
    <p:extLst>
      <p:ext uri="{BB962C8B-B14F-4D97-AF65-F5344CB8AC3E}">
        <p14:creationId xmlns:p14="http://schemas.microsoft.com/office/powerpoint/2010/main" val="3356192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Learning from successes and pitfalls</a:t>
            </a:r>
          </a:p>
        </p:txBody>
      </p:sp>
      <p:sp>
        <p:nvSpPr>
          <p:cNvPr id="4" name="Content Placeholder 3"/>
          <p:cNvSpPr>
            <a:spLocks noGrp="1"/>
          </p:cNvSpPr>
          <p:nvPr>
            <p:ph sz="half" idx="2"/>
          </p:nvPr>
        </p:nvSpPr>
        <p:spPr>
          <a:xfrm>
            <a:off x="5590674" y="1690687"/>
            <a:ext cx="5763126" cy="4802187"/>
          </a:xfrm>
        </p:spPr>
        <p:txBody>
          <a:bodyPr>
            <a:normAutofit fontScale="77500" lnSpcReduction="20000"/>
          </a:bodyPr>
          <a:lstStyle/>
          <a:p>
            <a:pPr>
              <a:lnSpc>
                <a:spcPct val="120000"/>
              </a:lnSpc>
              <a:spcBef>
                <a:spcPts val="0"/>
              </a:spcBef>
              <a:spcAft>
                <a:spcPts val="2500"/>
              </a:spcAft>
            </a:pPr>
            <a:r>
              <a:rPr lang="en-GB" dirty="0">
                <a:latin typeface="Arial" panose="020B0604020202020204" pitchFamily="34" charset="0"/>
                <a:cs typeface="Arial" panose="020B0604020202020204" pitchFamily="34" charset="0"/>
              </a:rPr>
              <a:t>Americans with Disabilities Act 1990 passed by a Republican administration after a cross-party campaign bringing together disabled people, trade unions, business, civil rights leaders…Building public support through patriotism, slogans </a:t>
            </a:r>
          </a:p>
          <a:p>
            <a:pPr>
              <a:lnSpc>
                <a:spcPct val="120000"/>
              </a:lnSpc>
              <a:spcBef>
                <a:spcPts val="0"/>
              </a:spcBef>
              <a:spcAft>
                <a:spcPts val="1000"/>
              </a:spcAft>
            </a:pPr>
            <a:r>
              <a:rPr lang="en-GB" dirty="0">
                <a:latin typeface="Arial" panose="020B0604020202020204" pitchFamily="34" charset="0"/>
                <a:cs typeface="Arial" panose="020B0604020202020204" pitchFamily="34" charset="0"/>
              </a:rPr>
              <a:t>UK Disability Discrimination Act 1995 passed after a (sometimes fractious) campaign uniting activists and charities, people with different impairments, on a common aim (not always a common identity)     </a:t>
            </a:r>
          </a:p>
        </p:txBody>
      </p:sp>
      <p:pic>
        <p:nvPicPr>
          <p:cNvPr id="5"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38200" y="2006559"/>
            <a:ext cx="17526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477458" y="3751640"/>
            <a:ext cx="2751222" cy="1870910"/>
          </a:xfrm>
          <a:prstGeom prst="rect">
            <a:avLst/>
          </a:prstGeom>
        </p:spPr>
      </p:pic>
    </p:spTree>
    <p:extLst>
      <p:ext uri="{BB962C8B-B14F-4D97-AF65-F5344CB8AC3E}">
        <p14:creationId xmlns:p14="http://schemas.microsoft.com/office/powerpoint/2010/main" val="3088910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755" y="61840"/>
            <a:ext cx="10515600" cy="1325563"/>
          </a:xfrm>
        </p:spPr>
        <p:txBody>
          <a:bodyPr/>
          <a:lstStyle/>
          <a:p>
            <a:r>
              <a:rPr lang="en-GB" b="1" dirty="0">
                <a:latin typeface="Arial" panose="020B0604020202020204" pitchFamily="34" charset="0"/>
                <a:cs typeface="Arial" panose="020B0604020202020204" pitchFamily="34" charset="0"/>
              </a:rPr>
              <a:t>Mental health campaigns</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53156" y="1288473"/>
            <a:ext cx="2323410" cy="1002621"/>
          </a:xfrm>
          <a:prstGeom prst="rect">
            <a:avLst/>
          </a:prstGeom>
        </p:spPr>
      </p:pic>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600309" y="3277543"/>
            <a:ext cx="1546007" cy="870959"/>
          </a:xfrm>
        </p:spPr>
      </p:pic>
      <p:pic>
        <p:nvPicPr>
          <p:cNvPr id="6" name="Picture 6" descr="Creating accepting communities report of the MIND inquiry into social exclusion and mental health proble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011" y="2614037"/>
            <a:ext cx="1516741" cy="22751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728" y="5134951"/>
            <a:ext cx="1991773" cy="1140328"/>
          </a:xfrm>
          <a:prstGeom prst="rect">
            <a:avLst/>
          </a:prstGeom>
        </p:spPr>
      </p:pic>
      <p:sp>
        <p:nvSpPr>
          <p:cNvPr id="9" name="TextBox 8"/>
          <p:cNvSpPr txBox="1"/>
          <p:nvPr/>
        </p:nvSpPr>
        <p:spPr>
          <a:xfrm>
            <a:off x="3146316" y="1164086"/>
            <a:ext cx="8599322" cy="5891356"/>
          </a:xfrm>
          <a:prstGeom prst="rect">
            <a:avLst/>
          </a:prstGeom>
          <a:noFill/>
        </p:spPr>
        <p:txBody>
          <a:bodyPr wrap="square" rtlCol="0">
            <a:spAutoFit/>
          </a:bodyPr>
          <a:lstStyle/>
          <a:p>
            <a:pPr marL="285750" indent="-285750">
              <a:spcAft>
                <a:spcPts val="1500"/>
              </a:spcAft>
              <a:buFont typeface="Arial" panose="020B0604020202020204" pitchFamily="34" charset="0"/>
              <a:buChar char="•"/>
            </a:pPr>
            <a:r>
              <a:rPr lang="en-GB" dirty="0">
                <a:latin typeface="Arial" panose="020B0604020202020204" pitchFamily="34" charset="0"/>
                <a:cs typeface="Arial" panose="020B0604020202020204" pitchFamily="34" charset="0"/>
              </a:rPr>
              <a:t>1990s: shift of campaigns from access to treatment to having a life. ‘Respect’ a cool word at the time! Accepting communities – intersectional</a:t>
            </a:r>
          </a:p>
          <a:p>
            <a:pPr marL="285750" indent="-285750">
              <a:spcAft>
                <a:spcPts val="1500"/>
              </a:spcAft>
              <a:buFont typeface="Arial" panose="020B0604020202020204" pitchFamily="34" charset="0"/>
              <a:buChar char="•"/>
            </a:pPr>
            <a:r>
              <a:rPr lang="en-GB" dirty="0">
                <a:latin typeface="Arial" panose="020B0604020202020204" pitchFamily="34" charset="0"/>
                <a:cs typeface="Arial" panose="020B0604020202020204" pitchFamily="34" charset="0"/>
              </a:rPr>
              <a:t>Ushered in, 2000s, big campaigns, opened up talking about our mental health</a:t>
            </a:r>
          </a:p>
          <a:p>
            <a:pPr marL="285750" indent="-285750">
              <a:spcAft>
                <a:spcPts val="1500"/>
              </a:spcAft>
              <a:buFont typeface="Arial" panose="020B0604020202020204" pitchFamily="34" charset="0"/>
              <a:buChar char="•"/>
            </a:pPr>
            <a:r>
              <a:rPr lang="en-GB" dirty="0">
                <a:latin typeface="Arial" panose="020B0604020202020204" pitchFamily="34" charset="0"/>
                <a:cs typeface="Arial" panose="020B0604020202020204" pitchFamily="34" charset="0"/>
              </a:rPr>
              <a:t>Some risks: ‘who’s pitching to the hungry, growing group of people who want to do something’ beyond telling their story? (Mark Brown). Hasn’t translated into a big shift in poverty or unemployment of people with MH problems. Risk of pushing further into shadows less understandable MH challenges (with exceptions </a:t>
            </a:r>
            <a:r>
              <a:rPr lang="en-GB" dirty="0" err="1">
                <a:latin typeface="Arial" panose="020B0604020202020204" pitchFamily="34" charset="0"/>
                <a:cs typeface="Arial" panose="020B0604020202020204" pitchFamily="34" charset="0"/>
              </a:rPr>
              <a:t>eg</a:t>
            </a:r>
            <a:r>
              <a:rPr lang="en-GB" dirty="0">
                <a:latin typeface="Arial" panose="020B0604020202020204" pitchFamily="34" charset="0"/>
                <a:cs typeface="Arial" panose="020B0604020202020204" pitchFamily="34" charset="0"/>
              </a:rPr>
              <a:t> David </a:t>
            </a:r>
            <a:r>
              <a:rPr lang="en-GB" dirty="0" err="1">
                <a:latin typeface="Arial" panose="020B0604020202020204" pitchFamily="34" charset="0"/>
                <a:cs typeface="Arial" panose="020B0604020202020204" pitchFamily="34" charset="0"/>
              </a:rPr>
              <a:t>Harewood</a:t>
            </a:r>
            <a:r>
              <a:rPr lang="en-GB" dirty="0">
                <a:latin typeface="Arial" panose="020B0604020202020204" pitchFamily="34" charset="0"/>
                <a:cs typeface="Arial" panose="020B0604020202020204" pitchFamily="34" charset="0"/>
              </a:rPr>
              <a:t>) </a:t>
            </a:r>
          </a:p>
          <a:p>
            <a:pPr marL="285750" indent="-285750">
              <a:spcAft>
                <a:spcPts val="1500"/>
              </a:spcAft>
              <a:buFont typeface="Arial" panose="020B0604020202020204" pitchFamily="34" charset="0"/>
              <a:buChar char="•"/>
            </a:pPr>
            <a:r>
              <a:rPr lang="en-GB" dirty="0">
                <a:latin typeface="Arial" panose="020B0604020202020204" pitchFamily="34" charset="0"/>
                <a:cs typeface="Arial" panose="020B0604020202020204" pitchFamily="34" charset="0"/>
              </a:rPr>
              <a:t>Competing noise – ‘mental illness is an illness like any other’ – campaign initially funded by pharmaceutical marketing – evidence shows this made people more likely to see people as incompetent, unpredictable, unable to take responsibility</a:t>
            </a:r>
          </a:p>
          <a:p>
            <a:pPr marL="285750" indent="-285750">
              <a:spcAft>
                <a:spcPts val="1500"/>
              </a:spcAft>
              <a:buFont typeface="Arial" panose="020B0604020202020204" pitchFamily="34" charset="0"/>
              <a:buChar char="•"/>
            </a:pPr>
            <a:r>
              <a:rPr lang="en-GB" dirty="0">
                <a:latin typeface="Arial" panose="020B0604020202020204" pitchFamily="34" charset="0"/>
                <a:cs typeface="Arial" panose="020B0604020202020204" pitchFamily="34" charset="0"/>
              </a:rPr>
              <a:t>2010s and 2020s: most campaigns are for increased access to  services, ‘opening up’ so you can seek treatment - rather than a life. Back to square 1?   </a:t>
            </a:r>
          </a:p>
          <a:p>
            <a:pPr algn="ctr">
              <a:spcAft>
                <a:spcPts val="1000"/>
              </a:spcAft>
            </a:pPr>
            <a:r>
              <a:rPr lang="en-GB" dirty="0">
                <a:latin typeface="Arial" panose="020B0604020202020204" pitchFamily="34" charset="0"/>
                <a:cs typeface="Arial" panose="020B0604020202020204" pitchFamily="34" charset="0"/>
              </a:rPr>
              <a:t>When times are hard it is tempting to call for </a:t>
            </a:r>
            <a:r>
              <a:rPr lang="en-GB" i="1" dirty="0">
                <a:latin typeface="Arial" panose="020B0604020202020204" pitchFamily="34" charset="0"/>
                <a:cs typeface="Arial" panose="020B0604020202020204" pitchFamily="34" charset="0"/>
              </a:rPr>
              <a:t>‘more experts and more of their services, unable to acknowledge that it is the system itself that is the problem.’ </a:t>
            </a:r>
            <a:r>
              <a:rPr lang="en-GB" dirty="0">
                <a:latin typeface="Arial" panose="020B0604020202020204" pitchFamily="34" charset="0"/>
                <a:cs typeface="Arial" panose="020B0604020202020204" pitchFamily="34" charset="0"/>
              </a:rPr>
              <a:t>(Chamberlin</a:t>
            </a:r>
            <a:r>
              <a:rPr lang="en-GB">
                <a:latin typeface="Arial" panose="020B0604020202020204" pitchFamily="34" charset="0"/>
                <a:cs typeface="Arial" panose="020B0604020202020204" pitchFamily="34" charset="0"/>
              </a:rPr>
              <a:t>, </a:t>
            </a:r>
            <a:r>
              <a:rPr lang="en-GB" smtClean="0">
                <a:latin typeface="Arial" panose="020B0604020202020204" pitchFamily="34" charset="0"/>
                <a:cs typeface="Arial" panose="020B0604020202020204" pitchFamily="34" charset="0"/>
              </a:rPr>
              <a:t>1977</a:t>
            </a:r>
            <a:r>
              <a:rPr lang="en-GB" dirty="0">
                <a:latin typeface="Arial" panose="020B0604020202020204" pitchFamily="34" charset="0"/>
                <a:cs typeface="Arial" panose="020B0604020202020204" pitchFamily="34" charset="0"/>
              </a:rPr>
              <a:t>)</a:t>
            </a:r>
          </a:p>
          <a:p>
            <a:pPr>
              <a:spcAft>
                <a:spcPts val="1000"/>
              </a:spcAft>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0072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258" y="216841"/>
            <a:ext cx="10515600" cy="1325563"/>
          </a:xfrm>
        </p:spPr>
        <p:txBody>
          <a:bodyPr/>
          <a:lstStyle/>
          <a:p>
            <a:r>
              <a:rPr lang="en-GB" b="1" dirty="0">
                <a:latin typeface="Arial" panose="020B0604020202020204" pitchFamily="34" charset="0"/>
                <a:cs typeface="Arial" panose="020B0604020202020204" pitchFamily="34" charset="0"/>
              </a:rPr>
              <a:t> Later disability campaigns</a:t>
            </a:r>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7221" y="1481180"/>
            <a:ext cx="4167242" cy="2832492"/>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58" y="4459219"/>
            <a:ext cx="1273088" cy="1419225"/>
          </a:xfrm>
          <a:prstGeom prst="rect">
            <a:avLst/>
          </a:prstGeom>
        </p:spPr>
      </p:pic>
      <p:sp>
        <p:nvSpPr>
          <p:cNvPr id="14" name="TextBox 13"/>
          <p:cNvSpPr txBox="1"/>
          <p:nvPr/>
        </p:nvSpPr>
        <p:spPr>
          <a:xfrm>
            <a:off x="5173362" y="1331894"/>
            <a:ext cx="6182835" cy="5186035"/>
          </a:xfrm>
          <a:prstGeom prst="rect">
            <a:avLst/>
          </a:prstGeom>
          <a:noFill/>
        </p:spPr>
        <p:txBody>
          <a:bodyPr wrap="square" rtlCol="0">
            <a:spAutoFit/>
          </a:bodyPr>
          <a:lstStyle/>
          <a:p>
            <a:pPr marL="285750" indent="-285750">
              <a:spcAft>
                <a:spcPts val="1500"/>
              </a:spcAft>
              <a:buFont typeface="Arial" panose="020B0604020202020204" pitchFamily="34" charset="0"/>
              <a:buChar char="•"/>
            </a:pPr>
            <a:r>
              <a:rPr lang="en-GB" dirty="0">
                <a:latin typeface="Arial" panose="020B0604020202020204" pitchFamily="34" charset="0"/>
                <a:cs typeface="Arial" panose="020B0604020202020204" pitchFamily="34" charset="0"/>
              </a:rPr>
              <a:t>The Disability Agenda – with a goal of equal participation, based on public research and discourse, ‘putting disability at the heart of public policy’ (skills, employment, crime, child poverty…), cross party support</a:t>
            </a:r>
          </a:p>
          <a:p>
            <a:pPr marL="285750" indent="-285750">
              <a:spcAft>
                <a:spcPts val="1500"/>
              </a:spcAft>
              <a:buFont typeface="Arial" panose="020B0604020202020204" pitchFamily="34" charset="0"/>
              <a:buChar char="•"/>
            </a:pPr>
            <a:r>
              <a:rPr lang="en-GB" dirty="0">
                <a:latin typeface="Arial" panose="020B0604020202020204" pitchFamily="34" charset="0"/>
                <a:cs typeface="Arial" panose="020B0604020202020204" pitchFamily="34" charset="0"/>
              </a:rPr>
              <a:t>But some charities mix disabled people’s aspirations with pity to attract public giving. One even used alleged homicide  by someone with a mental health diagnosis to bring money in to MH charity. Need ethical standards </a:t>
            </a:r>
          </a:p>
          <a:p>
            <a:pPr marL="285750" indent="-285750">
              <a:spcAft>
                <a:spcPts val="1500"/>
              </a:spcAft>
              <a:buFont typeface="Arial" panose="020B0604020202020204" pitchFamily="34" charset="0"/>
              <a:buChar char="•"/>
            </a:pPr>
            <a:r>
              <a:rPr lang="en-GB" dirty="0">
                <a:latin typeface="Arial" panose="020B0604020202020204" pitchFamily="34" charset="0"/>
                <a:cs typeface="Arial" panose="020B0604020202020204" pitchFamily="34" charset="0"/>
              </a:rPr>
              <a:t>2010s, austerity. Campaign message that many disabled people cannot work – while others campaigned for equal employment participation. Great recent bridging work drawing on human rights (to both social protection and employment)  to rise above the terrain of disagreement. People with energy impairments specifying the autonomy they need over when, where and how to work </a:t>
            </a:r>
          </a:p>
        </p:txBody>
      </p:sp>
      <p:sp>
        <p:nvSpPr>
          <p:cNvPr id="17" name="Rectangle 16"/>
          <p:cNvSpPr/>
          <p:nvPr/>
        </p:nvSpPr>
        <p:spPr>
          <a:xfrm>
            <a:off x="1732346" y="5863509"/>
            <a:ext cx="3334054" cy="369332"/>
          </a:xfrm>
          <a:prstGeom prst="rect">
            <a:avLst/>
          </a:prstGeom>
        </p:spPr>
        <p:txBody>
          <a:bodyPr wrap="none">
            <a:spAutoFit/>
          </a:bodyPr>
          <a:lstStyle/>
          <a:p>
            <a:r>
              <a:rPr lang="en-GB" altLang="en-US" dirty="0"/>
              <a:t>Disability Discrimination Act 2005</a:t>
            </a:r>
          </a:p>
        </p:txBody>
      </p:sp>
      <p:pic>
        <p:nvPicPr>
          <p:cNvPr id="1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56631" y="4601659"/>
            <a:ext cx="131445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4639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643" y="399635"/>
            <a:ext cx="11362623" cy="794795"/>
          </a:xfrm>
        </p:spPr>
        <p:txBody>
          <a:bodyPr>
            <a:normAutofit fontScale="90000"/>
          </a:bodyPr>
          <a:lstStyle/>
          <a:p>
            <a:r>
              <a:rPr lang="en-GB" sz="5400" b="1">
                <a:latin typeface="Arial" panose="020B0604020202020204" pitchFamily="34" charset="0"/>
                <a:cs typeface="Arial" panose="020B0604020202020204" pitchFamily="34" charset="0"/>
              </a:rPr>
              <a:t>A few learning points</a:t>
            </a:r>
            <a:endParaRPr lang="en-GB" sz="5400" b="1" dirty="0">
              <a:latin typeface="Arial" panose="020B0604020202020204" pitchFamily="34" charset="0"/>
              <a:cs typeface="Arial" panose="020B0604020202020204" pitchFamily="34" charset="0"/>
            </a:endParaRPr>
          </a:p>
        </p:txBody>
      </p:sp>
      <p:graphicFrame>
        <p:nvGraphicFramePr>
          <p:cNvPr id="6" name="Table 6">
            <a:extLst>
              <a:ext uri="{FF2B5EF4-FFF2-40B4-BE49-F238E27FC236}">
                <a16:creationId xmlns:a16="http://schemas.microsoft.com/office/drawing/2014/main" xmlns="" id="{713997E3-9014-A04D-97DC-4811DB05EA2E}"/>
              </a:ext>
            </a:extLst>
          </p:cNvPr>
          <p:cNvGraphicFramePr>
            <a:graphicFrameLocks noGrp="1"/>
          </p:cNvGraphicFramePr>
          <p:nvPr>
            <p:ph idx="1"/>
            <p:extLst>
              <p:ext uri="{D42A27DB-BD31-4B8C-83A1-F6EECF244321}">
                <p14:modId xmlns:p14="http://schemas.microsoft.com/office/powerpoint/2010/main" val="1342645318"/>
              </p:ext>
            </p:extLst>
          </p:nvPr>
        </p:nvGraphicFramePr>
        <p:xfrm>
          <a:off x="542198" y="1298340"/>
          <a:ext cx="11362624" cy="5238140"/>
        </p:xfrm>
        <a:graphic>
          <a:graphicData uri="http://schemas.openxmlformats.org/drawingml/2006/table">
            <a:tbl>
              <a:tblPr firstRow="1" bandRow="1">
                <a:tableStyleId>{5940675A-B579-460E-94D1-54222C63F5DA}</a:tableStyleId>
              </a:tblPr>
              <a:tblGrid>
                <a:gridCol w="11362624">
                  <a:extLst>
                    <a:ext uri="{9D8B030D-6E8A-4147-A177-3AD203B41FA5}">
                      <a16:colId xmlns:a16="http://schemas.microsoft.com/office/drawing/2014/main" xmlns="" val="1094159891"/>
                    </a:ext>
                  </a:extLst>
                </a:gridCol>
              </a:tblGrid>
              <a:tr h="1767867">
                <a:tc>
                  <a:txBody>
                    <a:bodyPr/>
                    <a:lstStyle/>
                    <a:p>
                      <a:pPr marL="0" indent="0">
                        <a:lnSpc>
                          <a:spcPct val="100000"/>
                        </a:lnSpc>
                        <a:spcBef>
                          <a:spcPts val="0"/>
                        </a:spcBef>
                        <a:spcAft>
                          <a:spcPts val="1000"/>
                        </a:spcAft>
                        <a:buFont typeface="Arial" panose="020B0604020202020204" pitchFamily="34" charset="0"/>
                        <a:buNone/>
                      </a:pPr>
                      <a:r>
                        <a:rPr lang="en-US" sz="2000" dirty="0">
                          <a:latin typeface="Arial" panose="020B0604020202020204" pitchFamily="34" charset="0"/>
                          <a:cs typeface="Arial" panose="020B0604020202020204" pitchFamily="34" charset="0"/>
                        </a:rPr>
                        <a:t>Bring people together to forge a positive aim that fosters hope (talk of crises often brings despair)</a:t>
                      </a:r>
                    </a:p>
                    <a:p>
                      <a:pPr marL="0" lvl="0" indent="0">
                        <a:lnSpc>
                          <a:spcPct val="100000"/>
                        </a:lnSpc>
                        <a:spcBef>
                          <a:spcPts val="0"/>
                        </a:spcBef>
                        <a:buNone/>
                      </a:pPr>
                      <a:r>
                        <a:rPr lang="en-US" sz="2000" dirty="0">
                          <a:latin typeface="Arial" panose="020B0604020202020204" pitchFamily="34" charset="0"/>
                          <a:cs typeface="Arial" panose="020B0604020202020204" pitchFamily="34" charset="0"/>
                        </a:rPr>
                        <a:t>A positive aim helps people go </a:t>
                      </a:r>
                      <a:r>
                        <a:rPr lang="en-US" sz="2000" i="1" dirty="0">
                          <a:latin typeface="Arial" panose="020B0604020202020204" pitchFamily="34" charset="0"/>
                          <a:cs typeface="Arial" panose="020B0604020202020204" pitchFamily="34" charset="0"/>
                        </a:rPr>
                        <a:t>‘somewhere we have never been before’ – a ‘rebirth not a resurrection’</a:t>
                      </a:r>
                    </a:p>
                    <a:p>
                      <a:pPr marL="0" lvl="0" indent="0">
                        <a:lnSpc>
                          <a:spcPct val="100000"/>
                        </a:lnSpc>
                        <a:spcBef>
                          <a:spcPts val="0"/>
                        </a:spcBef>
                        <a:buFont typeface="Arial" panose="020B0604020202020204" pitchFamily="34" charset="0"/>
                        <a:buNone/>
                      </a:pPr>
                      <a:r>
                        <a:rPr lang="en-US" sz="2000" i="1" dirty="0">
                          <a:latin typeface="Arial" panose="020B0604020202020204" pitchFamily="34" charset="0"/>
                          <a:cs typeface="Arial" panose="020B0604020202020204" pitchFamily="34" charset="0"/>
                        </a:rPr>
                        <a:t>‘Politics hates a vacuum. If it isn’t filled with hope someone will fill it with fear’. </a:t>
                      </a:r>
                    </a:p>
                    <a:p>
                      <a:pPr marL="0" lvl="0" indent="0">
                        <a:lnSpc>
                          <a:spcPct val="100000"/>
                        </a:lnSpc>
                        <a:spcBef>
                          <a:spcPts val="0"/>
                        </a:spcBef>
                        <a:buNone/>
                      </a:pPr>
                      <a:r>
                        <a:rPr lang="en-US" sz="1800" dirty="0">
                          <a:latin typeface="Arial" panose="020B0604020202020204" pitchFamily="34" charset="0"/>
                          <a:cs typeface="Arial" panose="020B0604020202020204" pitchFamily="34" charset="0"/>
                        </a:rPr>
                        <a:t>(Naomi Klein 2017 No Is Not Enough. Allen Lane P 242 and P 113)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85876936"/>
                  </a:ext>
                </a:extLst>
              </a:tr>
              <a:tr h="1072898">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2000" dirty="0">
                          <a:latin typeface="Arial" panose="020B0604020202020204" pitchFamily="34" charset="0"/>
                          <a:cs typeface="Arial" panose="020B0604020202020204" pitchFamily="34" charset="0"/>
                        </a:rPr>
                        <a:t>Unite on goal, not identity. Aim to connect, not collapse, different identities. Respect difference, especially in a global context</a:t>
                      </a: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975220719"/>
                  </a:ext>
                </a:extLst>
              </a:tr>
              <a:tr h="2397375">
                <a:tc>
                  <a:txBody>
                    <a:bodyPr/>
                    <a:lstStyle/>
                    <a:p>
                      <a:pPr marL="0" indent="0">
                        <a:lnSpc>
                          <a:spcPct val="100000"/>
                        </a:lnSpc>
                        <a:spcAft>
                          <a:spcPts val="1000"/>
                        </a:spcAft>
                        <a:buFont typeface="Arial" panose="020B0604020202020204" pitchFamily="34" charset="0"/>
                        <a:buNone/>
                      </a:pPr>
                      <a:r>
                        <a:rPr lang="en-GB" sz="2000" dirty="0">
                          <a:latin typeface="Arial" panose="020B0604020202020204" pitchFamily="34" charset="0"/>
                          <a:cs typeface="Arial" panose="020B0604020202020204" pitchFamily="34" charset="0"/>
                        </a:rPr>
                        <a:t>Manage tensions between Disabled People’s Organisations and charities over power, voice and resources, between ‘outsiders’ and ‘insiders</a:t>
                      </a:r>
                      <a:r>
                        <a:rPr lang="en-GB" sz="2000">
                          <a:latin typeface="Arial" panose="020B0604020202020204" pitchFamily="34" charset="0"/>
                          <a:cs typeface="Arial" panose="020B0604020202020204" pitchFamily="34" charset="0"/>
                        </a:rPr>
                        <a:t>’, </a:t>
                      </a:r>
                      <a:r>
                        <a:rPr lang="en-GB" sz="2000" smtClean="0">
                          <a:latin typeface="Arial" panose="020B0604020202020204" pitchFamily="34" charset="0"/>
                          <a:cs typeface="Arial" panose="020B0604020202020204" pitchFamily="34" charset="0"/>
                        </a:rPr>
                        <a:t>through </a:t>
                      </a:r>
                      <a:r>
                        <a:rPr lang="en-GB" sz="2000" dirty="0" smtClean="0">
                          <a:latin typeface="Arial" panose="020B0604020202020204" pitchFamily="34" charset="0"/>
                          <a:cs typeface="Arial" panose="020B0604020202020204" pitchFamily="34" charset="0"/>
                        </a:rPr>
                        <a:t>disabled people shaping the narrative </a:t>
                      </a:r>
                      <a:r>
                        <a:rPr lang="en-GB" sz="2000" dirty="0">
                          <a:latin typeface="Arial" panose="020B0604020202020204" pitchFamily="34" charset="0"/>
                          <a:cs typeface="Arial" panose="020B0604020202020204" pitchFamily="34" charset="0"/>
                        </a:rPr>
                        <a:t>- and  building space to share work, expertise (‘surreptitious symbiosis’ as Armine </a:t>
                      </a:r>
                      <a:r>
                        <a:rPr lang="en-GB" sz="2000" dirty="0" err="1">
                          <a:latin typeface="Arial" panose="020B0604020202020204" pitchFamily="34" charset="0"/>
                          <a:cs typeface="Arial" panose="020B0604020202020204" pitchFamily="34" charset="0"/>
                        </a:rPr>
                        <a:t>Ishkanian</a:t>
                      </a:r>
                      <a:r>
                        <a:rPr lang="en-GB" sz="2000" dirty="0">
                          <a:latin typeface="Arial" panose="020B0604020202020204" pitchFamily="34" charset="0"/>
                          <a:cs typeface="Arial" panose="020B0604020202020204" pitchFamily="34" charset="0"/>
                        </a:rPr>
                        <a:t> terms it)</a:t>
                      </a:r>
                    </a:p>
                    <a:p>
                      <a:pPr marL="0" lvl="0" indent="0">
                        <a:lnSpc>
                          <a:spcPct val="100000"/>
                        </a:lnSpc>
                        <a:spcAft>
                          <a:spcPts val="0"/>
                        </a:spcAft>
                        <a:buNone/>
                      </a:pPr>
                      <a:r>
                        <a:rPr lang="en-US" sz="2000" i="1" dirty="0">
                          <a:latin typeface="Arial" panose="020B0604020202020204" pitchFamily="34" charset="0"/>
                          <a:cs typeface="Arial" panose="020B0604020202020204" pitchFamily="34" charset="0"/>
                        </a:rPr>
                        <a:t>‘Outsiders often think the insiders are sell-outs who muddy the waters through compromise or hijack their issues, while insiders often view outsiders as politically naïve purists, but </a:t>
                      </a:r>
                      <a:r>
                        <a:rPr lang="en-US" sz="2000" i="1" dirty="0" err="1">
                          <a:latin typeface="Arial" panose="020B0604020202020204" pitchFamily="34" charset="0"/>
                          <a:cs typeface="Arial" panose="020B0604020202020204" pitchFamily="34" charset="0"/>
                        </a:rPr>
                        <a:t>recognise</a:t>
                      </a:r>
                      <a:r>
                        <a:rPr lang="en-US" sz="2000" i="1" dirty="0">
                          <a:latin typeface="Arial" panose="020B0604020202020204" pitchFamily="34" charset="0"/>
                          <a:cs typeface="Arial" panose="020B0604020202020204" pitchFamily="34" charset="0"/>
                        </a:rPr>
                        <a:t> that the threat they pose often drives decision makers into their arms’ </a:t>
                      </a:r>
                    </a:p>
                    <a:p>
                      <a:pPr marL="0" lvl="0" indent="0">
                        <a:lnSpc>
                          <a:spcPct val="100000"/>
                        </a:lnSpc>
                        <a:spcAft>
                          <a:spcPts val="1000"/>
                        </a:spcAft>
                        <a:buNone/>
                      </a:pPr>
                      <a:r>
                        <a:rPr lang="en-US" sz="1800" dirty="0">
                          <a:latin typeface="Arial" panose="020B0604020202020204" pitchFamily="34" charset="0"/>
                          <a:cs typeface="Arial" panose="020B0604020202020204" pitchFamily="34" charset="0"/>
                        </a:rPr>
                        <a:t>(Green D 2016. How Change Happens. P 230)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194198041"/>
                  </a:ext>
                </a:extLst>
              </a:tr>
            </a:tbl>
          </a:graphicData>
        </a:graphic>
      </p:graphicFrame>
      <p:cxnSp>
        <p:nvCxnSpPr>
          <p:cNvPr id="12" name="Straight Connector 11">
            <a:extLst>
              <a:ext uri="{FF2B5EF4-FFF2-40B4-BE49-F238E27FC236}">
                <a16:creationId xmlns:a16="http://schemas.microsoft.com/office/drawing/2014/main" xmlns="" id="{165F7D1D-DC76-F446-8C67-DA18482AB209}"/>
              </a:ext>
            </a:extLst>
          </p:cNvPr>
          <p:cNvCxnSpPr>
            <a:cxnSpLocks/>
          </p:cNvCxnSpPr>
          <p:nvPr/>
        </p:nvCxnSpPr>
        <p:spPr>
          <a:xfrm>
            <a:off x="534030" y="1266099"/>
            <a:ext cx="10980689" cy="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xmlns="" id="{9CA38A69-62D1-5346-B436-B2AFE65A9205}"/>
              </a:ext>
            </a:extLst>
          </p:cNvPr>
          <p:cNvCxnSpPr>
            <a:cxnSpLocks/>
          </p:cNvCxnSpPr>
          <p:nvPr/>
        </p:nvCxnSpPr>
        <p:spPr>
          <a:xfrm>
            <a:off x="502857" y="3154904"/>
            <a:ext cx="10980689" cy="0"/>
          </a:xfrm>
          <a:prstGeom prst="line">
            <a:avLst/>
          </a:prstGeom>
          <a:ln w="1905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xmlns="" id="{8F89DBBB-3600-D448-A6CE-68471D25110B}"/>
              </a:ext>
            </a:extLst>
          </p:cNvPr>
          <p:cNvCxnSpPr>
            <a:cxnSpLocks/>
          </p:cNvCxnSpPr>
          <p:nvPr/>
        </p:nvCxnSpPr>
        <p:spPr>
          <a:xfrm>
            <a:off x="499392" y="4034670"/>
            <a:ext cx="10980689" cy="0"/>
          </a:xfrm>
          <a:prstGeom prst="line">
            <a:avLst/>
          </a:prstGeom>
          <a:ln w="19050">
            <a:solidFill>
              <a:srgbClr val="00B050"/>
            </a:solidFill>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xmlns="" id="{F00ABC92-5AEE-F04C-9E44-4DB202662D94}"/>
              </a:ext>
            </a:extLst>
          </p:cNvPr>
          <p:cNvCxnSpPr>
            <a:cxnSpLocks/>
          </p:cNvCxnSpPr>
          <p:nvPr/>
        </p:nvCxnSpPr>
        <p:spPr>
          <a:xfrm>
            <a:off x="568664" y="6608152"/>
            <a:ext cx="10980689" cy="0"/>
          </a:xfrm>
          <a:prstGeom prst="line">
            <a:avLst/>
          </a:prstGeom>
          <a:ln w="19050">
            <a:solidFill>
              <a:srgbClr val="7030A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860617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00" y="640823"/>
            <a:ext cx="3418659" cy="5583148"/>
          </a:xfrm>
        </p:spPr>
        <p:txBody>
          <a:bodyPr anchor="ctr">
            <a:normAutofit/>
          </a:bodyPr>
          <a:lstStyle/>
          <a:p>
            <a:r>
              <a:rPr lang="en-GB" sz="5400" b="1" dirty="0">
                <a:latin typeface="Arial" panose="020B0604020202020204" pitchFamily="34" charset="0"/>
                <a:cs typeface="Arial" panose="020B0604020202020204" pitchFamily="34" charset="0"/>
              </a:rPr>
              <a:t>Pointers to the future</a:t>
            </a:r>
          </a:p>
        </p:txBody>
      </p:sp>
      <p:graphicFrame>
        <p:nvGraphicFramePr>
          <p:cNvPr id="5" name="Content Placeholder 2">
            <a:extLst>
              <a:ext uri="{FF2B5EF4-FFF2-40B4-BE49-F238E27FC236}">
                <a16:creationId xmlns:a16="http://schemas.microsoft.com/office/drawing/2014/main" xmlns="" id="{E7EB0CF6-0F91-4EBA-AA39-3ED7B5445B48}"/>
              </a:ext>
            </a:extLst>
          </p:cNvPr>
          <p:cNvGraphicFramePr>
            <a:graphicFrameLocks noGrp="1"/>
          </p:cNvGraphicFramePr>
          <p:nvPr>
            <p:ph idx="1"/>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8694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3399" y="1174835"/>
            <a:ext cx="3315122" cy="4351338"/>
          </a:xfrm>
          <a:prstGeom prst="rect">
            <a:avLst/>
          </a:prstGeom>
        </p:spPr>
      </p:pic>
      <p:pic>
        <p:nvPicPr>
          <p:cNvPr id="5"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368" y="795468"/>
            <a:ext cx="3675703" cy="4730705"/>
          </a:xfrm>
          <a:prstGeom prst="rect">
            <a:avLst/>
          </a:prstGeom>
        </p:spPr>
      </p:pic>
      <p:pic>
        <p:nvPicPr>
          <p:cNvPr id="3074" name="Picture 2" descr="https://www.amazon.co.uk/images/I/31Rz+fol+kL._SX328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5351" y="795468"/>
            <a:ext cx="3143250" cy="475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3525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829</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Calibri Light</vt:lpstr>
      <vt:lpstr>Office Theme</vt:lpstr>
      <vt:lpstr>Custom Design</vt:lpstr>
      <vt:lpstr>Reflections from the UK: involvement in disability and mental health rights campaigns</vt:lpstr>
      <vt:lpstr>Recently seeing more disabled people shaping narratives publicly</vt:lpstr>
      <vt:lpstr>Learning from successes and pitfalls</vt:lpstr>
      <vt:lpstr>Mental health campaigns</vt:lpstr>
      <vt:lpstr> Later disability campaigns</vt:lpstr>
      <vt:lpstr>A few learning points</vt:lpstr>
      <vt:lpstr>Pointers to the future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49</cp:revision>
  <dcterms:created xsi:type="dcterms:W3CDTF">2021-09-28T12:53:37Z</dcterms:created>
  <dcterms:modified xsi:type="dcterms:W3CDTF">2021-10-08T14:06:00Z</dcterms:modified>
</cp:coreProperties>
</file>