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8"/>
  </p:notesMasterIdLst>
  <p:handoutMasterIdLst>
    <p:handoutMasterId r:id="rId19"/>
  </p:handoutMasterIdLst>
  <p:sldIdLst>
    <p:sldId id="262" r:id="rId3"/>
    <p:sldId id="337" r:id="rId4"/>
    <p:sldId id="338" r:id="rId5"/>
    <p:sldId id="340" r:id="rId6"/>
    <p:sldId id="288" r:id="rId7"/>
    <p:sldId id="339" r:id="rId8"/>
    <p:sldId id="335" r:id="rId9"/>
    <p:sldId id="341" r:id="rId10"/>
    <p:sldId id="342" r:id="rId11"/>
    <p:sldId id="343" r:id="rId12"/>
    <p:sldId id="344" r:id="rId13"/>
    <p:sldId id="334" r:id="rId14"/>
    <p:sldId id="346" r:id="rId15"/>
    <p:sldId id="345" r:id="rId16"/>
    <p:sldId id="328" r:id="rId17"/>
  </p:sldIdLst>
  <p:sldSz cx="12192000" cy="6858000"/>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0D25"/>
    <a:srgbClr val="EC192D"/>
    <a:srgbClr val="202C4E"/>
    <a:srgbClr val="009ABF"/>
    <a:srgbClr val="D823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4AF6FA-9CC9-7D46-B712-8E5B2871AA81}" v="7" dt="2024-09-23T12:17:22.672"/>
    <p1510:client id="{B34CED29-7DC3-5343-8CD1-EB2AB17C9EF1}" v="1" dt="2024-09-24T10:39:45.7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62" autoAdjust="0"/>
    <p:restoredTop sz="96327" autoAdjust="0"/>
  </p:normalViewPr>
  <p:slideViewPr>
    <p:cSldViewPr snapToGrid="0" snapToObjects="1">
      <p:cViewPr varScale="1">
        <p:scale>
          <a:sx n="90" d="100"/>
          <a:sy n="90" d="100"/>
        </p:scale>
        <p:origin x="276"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53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778250" y="0"/>
            <a:ext cx="2889250" cy="495300"/>
          </a:xfrm>
          <a:prstGeom prst="rect">
            <a:avLst/>
          </a:prstGeom>
        </p:spPr>
        <p:txBody>
          <a:bodyPr vert="horz" lIns="91440" tIns="45720" rIns="91440" bIns="45720" rtlCol="0"/>
          <a:lstStyle>
            <a:lvl1pPr algn="r">
              <a:defRPr sz="1200"/>
            </a:lvl1pPr>
          </a:lstStyle>
          <a:p>
            <a:fld id="{6D1EFF30-AA42-407E-B35B-0904C4C1D12B}" type="datetimeFigureOut">
              <a:rPr lang="en-GB" smtClean="0"/>
              <a:t>24/09/2024</a:t>
            </a:fld>
            <a:endParaRPr lang="en-GB" dirty="0"/>
          </a:p>
        </p:txBody>
      </p:sp>
      <p:sp>
        <p:nvSpPr>
          <p:cNvPr id="4" name="Footer Placeholder 3"/>
          <p:cNvSpPr>
            <a:spLocks noGrp="1"/>
          </p:cNvSpPr>
          <p:nvPr>
            <p:ph type="ftr" sz="quarter" idx="2"/>
          </p:nvPr>
        </p:nvSpPr>
        <p:spPr>
          <a:xfrm>
            <a:off x="0" y="9377363"/>
            <a:ext cx="2889250" cy="49530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778250" y="9377363"/>
            <a:ext cx="2889250" cy="495300"/>
          </a:xfrm>
          <a:prstGeom prst="rect">
            <a:avLst/>
          </a:prstGeom>
        </p:spPr>
        <p:txBody>
          <a:bodyPr vert="horz" lIns="91440" tIns="45720" rIns="91440" bIns="45720" rtlCol="0" anchor="b"/>
          <a:lstStyle>
            <a:lvl1pPr algn="r">
              <a:defRPr sz="1200"/>
            </a:lvl1pPr>
          </a:lstStyle>
          <a:p>
            <a:fld id="{A97B7DFA-4FC9-4F93-9AE4-300752AAEE35}" type="slidenum">
              <a:rPr lang="en-GB" smtClean="0"/>
              <a:t>‹#›</a:t>
            </a:fld>
            <a:endParaRPr lang="en-GB" dirty="0"/>
          </a:p>
        </p:txBody>
      </p:sp>
    </p:spTree>
    <p:extLst>
      <p:ext uri="{BB962C8B-B14F-4D97-AF65-F5344CB8AC3E}">
        <p14:creationId xmlns:p14="http://schemas.microsoft.com/office/powerpoint/2010/main" val="20736834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89938" cy="495347"/>
          </a:xfrm>
          <a:prstGeom prst="rect">
            <a:avLst/>
          </a:prstGeom>
        </p:spPr>
        <p:txBody>
          <a:bodyPr vert="horz" lIns="90718" tIns="45359" rIns="90718" bIns="45359" rtlCol="0"/>
          <a:lstStyle>
            <a:lvl1pPr algn="l">
              <a:defRPr sz="1200"/>
            </a:lvl1pPr>
          </a:lstStyle>
          <a:p>
            <a:endParaRPr lang="en-GB" dirty="0"/>
          </a:p>
        </p:txBody>
      </p:sp>
      <p:sp>
        <p:nvSpPr>
          <p:cNvPr id="3" name="Date Placeholder 2"/>
          <p:cNvSpPr>
            <a:spLocks noGrp="1"/>
          </p:cNvSpPr>
          <p:nvPr>
            <p:ph type="dt" idx="1"/>
          </p:nvPr>
        </p:nvSpPr>
        <p:spPr>
          <a:xfrm>
            <a:off x="3777607" y="1"/>
            <a:ext cx="2889938" cy="495347"/>
          </a:xfrm>
          <a:prstGeom prst="rect">
            <a:avLst/>
          </a:prstGeom>
        </p:spPr>
        <p:txBody>
          <a:bodyPr vert="horz" lIns="90718" tIns="45359" rIns="90718" bIns="45359" rtlCol="0"/>
          <a:lstStyle>
            <a:lvl1pPr algn="r">
              <a:defRPr sz="1200"/>
            </a:lvl1pPr>
          </a:lstStyle>
          <a:p>
            <a:fld id="{3206C386-FB6F-4053-ADB6-4A346047E1A8}" type="datetimeFigureOut">
              <a:rPr lang="en-GB" smtClean="0"/>
              <a:t>24/09/2024</a:t>
            </a:fld>
            <a:endParaRPr lang="en-GB" dirty="0"/>
          </a:p>
        </p:txBody>
      </p:sp>
      <p:sp>
        <p:nvSpPr>
          <p:cNvPr id="4" name="Slide Image Placeholder 3"/>
          <p:cNvSpPr>
            <a:spLocks noGrp="1" noRot="1" noChangeAspect="1"/>
          </p:cNvSpPr>
          <p:nvPr>
            <p:ph type="sldImg" idx="2"/>
          </p:nvPr>
        </p:nvSpPr>
        <p:spPr>
          <a:xfrm>
            <a:off x="371475" y="1233488"/>
            <a:ext cx="5926138" cy="3333750"/>
          </a:xfrm>
          <a:prstGeom prst="rect">
            <a:avLst/>
          </a:prstGeom>
          <a:noFill/>
          <a:ln w="12700">
            <a:solidFill>
              <a:prstClr val="black"/>
            </a:solidFill>
          </a:ln>
        </p:spPr>
        <p:txBody>
          <a:bodyPr vert="horz" lIns="90718" tIns="45359" rIns="90718" bIns="45359" rtlCol="0" anchor="ctr"/>
          <a:lstStyle/>
          <a:p>
            <a:endParaRPr lang="en-GB" dirty="0"/>
          </a:p>
        </p:txBody>
      </p:sp>
      <p:sp>
        <p:nvSpPr>
          <p:cNvPr id="5" name="Notes Placeholder 4"/>
          <p:cNvSpPr>
            <a:spLocks noGrp="1"/>
          </p:cNvSpPr>
          <p:nvPr>
            <p:ph type="body" sz="quarter" idx="3"/>
          </p:nvPr>
        </p:nvSpPr>
        <p:spPr>
          <a:xfrm>
            <a:off x="666909" y="4751219"/>
            <a:ext cx="5335270" cy="3887361"/>
          </a:xfrm>
          <a:prstGeom prst="rect">
            <a:avLst/>
          </a:prstGeom>
        </p:spPr>
        <p:txBody>
          <a:bodyPr vert="horz" lIns="90718" tIns="45359" rIns="90718" bIns="453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889938" cy="495346"/>
          </a:xfrm>
          <a:prstGeom prst="rect">
            <a:avLst/>
          </a:prstGeom>
        </p:spPr>
        <p:txBody>
          <a:bodyPr vert="horz" lIns="90718" tIns="45359" rIns="90718" bIns="45359" rtlCol="0" anchor="b"/>
          <a:lstStyle>
            <a:lvl1pPr algn="l">
              <a:defRPr sz="1200"/>
            </a:lvl1pPr>
          </a:lstStyle>
          <a:p>
            <a:endParaRPr lang="en-GB" dirty="0"/>
          </a:p>
        </p:txBody>
      </p:sp>
      <p:sp>
        <p:nvSpPr>
          <p:cNvPr id="7" name="Slide Number Placeholder 6"/>
          <p:cNvSpPr>
            <a:spLocks noGrp="1"/>
          </p:cNvSpPr>
          <p:nvPr>
            <p:ph type="sldNum" sz="quarter" idx="5"/>
          </p:nvPr>
        </p:nvSpPr>
        <p:spPr>
          <a:xfrm>
            <a:off x="3777607" y="9377317"/>
            <a:ext cx="2889938" cy="495346"/>
          </a:xfrm>
          <a:prstGeom prst="rect">
            <a:avLst/>
          </a:prstGeom>
        </p:spPr>
        <p:txBody>
          <a:bodyPr vert="horz" lIns="90718" tIns="45359" rIns="90718" bIns="45359" rtlCol="0" anchor="b"/>
          <a:lstStyle>
            <a:lvl1pPr algn="r">
              <a:defRPr sz="1200"/>
            </a:lvl1pPr>
          </a:lstStyle>
          <a:p>
            <a:fld id="{E4AB5D2E-064A-49D2-86DA-3AE62518DE67}" type="slidenum">
              <a:rPr lang="en-GB" smtClean="0"/>
              <a:t>‹#›</a:t>
            </a:fld>
            <a:endParaRPr lang="en-GB" dirty="0"/>
          </a:p>
        </p:txBody>
      </p:sp>
    </p:spTree>
    <p:extLst>
      <p:ext uri="{BB962C8B-B14F-4D97-AF65-F5344CB8AC3E}">
        <p14:creationId xmlns:p14="http://schemas.microsoft.com/office/powerpoint/2010/main" val="2754451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a:t>
            </a:r>
            <a:r>
              <a:rPr lang="en-GB" b="0" baseline="0" dirty="0"/>
              <a:t> text within the red square here is editable but care should be taken to ensure that the text is the correct size such that each line is the same width (as is the case on the example).</a:t>
            </a:r>
          </a:p>
          <a:p>
            <a:endParaRPr lang="en-GB" b="0" baseline="0" dirty="0"/>
          </a:p>
          <a:p>
            <a:r>
              <a:rPr lang="en-GB" b="0" baseline="0" dirty="0"/>
              <a:t>We’d recommend that you only bold your departmental or programme name. </a:t>
            </a:r>
            <a:endParaRPr lang="en-GB" b="0" dirty="0"/>
          </a:p>
        </p:txBody>
      </p:sp>
      <p:sp>
        <p:nvSpPr>
          <p:cNvPr id="4" name="Slide Number Placeholder 3"/>
          <p:cNvSpPr>
            <a:spLocks noGrp="1"/>
          </p:cNvSpPr>
          <p:nvPr>
            <p:ph type="sldNum" sz="quarter" idx="10"/>
          </p:nvPr>
        </p:nvSpPr>
        <p:spPr/>
        <p:txBody>
          <a:bodyPr/>
          <a:lstStyle/>
          <a:p>
            <a:fld id="{E4AB5D2E-064A-49D2-86DA-3AE62518DE67}" type="slidenum">
              <a:rPr lang="en-GB" smtClean="0"/>
              <a:t>1</a:t>
            </a:fld>
            <a:endParaRPr lang="en-GB" dirty="0"/>
          </a:p>
        </p:txBody>
      </p:sp>
    </p:spTree>
    <p:extLst>
      <p:ext uri="{BB962C8B-B14F-4D97-AF65-F5344CB8AC3E}">
        <p14:creationId xmlns:p14="http://schemas.microsoft.com/office/powerpoint/2010/main" val="2051888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5627">
              <a:defRPr/>
            </a:pPr>
            <a:r>
              <a:rPr lang="en-GB" baseline="0" dirty="0"/>
              <a:t>This slide template should be used when you want one column of text, an image and the ‘Welcome to LSE 2018’ Logo </a:t>
            </a:r>
          </a:p>
          <a:p>
            <a:pPr defTabSz="865627">
              <a:defRPr/>
            </a:pPr>
            <a:r>
              <a:rPr lang="en-GB" baseline="0" dirty="0"/>
              <a:t>The left hand side of all the text should align with the school logo</a:t>
            </a:r>
          </a:p>
          <a:p>
            <a:pPr defTabSz="865627">
              <a:defRPr/>
            </a:pPr>
            <a:r>
              <a:rPr lang="en-GB" baseline="0" dirty="0"/>
              <a:t>The bottom of the title text should align with the bottom of the ‘Welcome to LSE 2018’ logo</a:t>
            </a:r>
          </a:p>
          <a:p>
            <a:pPr defTabSz="865627">
              <a:defRPr/>
            </a:pPr>
            <a:r>
              <a:rPr lang="en-GB" baseline="0" dirty="0"/>
              <a:t>Ideally the image should be sized somewhere around 10.5cm high by 9.5cm wide and should be aligned with the right hand side of the logo.</a:t>
            </a:r>
          </a:p>
          <a:p>
            <a:pPr defTabSz="865627">
              <a:defRPr/>
            </a:pPr>
            <a:r>
              <a:rPr lang="en-GB" baseline="0" dirty="0"/>
              <a:t>The sub-heading can be removed if required. </a:t>
            </a:r>
          </a:p>
        </p:txBody>
      </p:sp>
      <p:sp>
        <p:nvSpPr>
          <p:cNvPr id="4" name="Slide Number Placeholder 3"/>
          <p:cNvSpPr>
            <a:spLocks noGrp="1"/>
          </p:cNvSpPr>
          <p:nvPr>
            <p:ph type="sldNum" sz="quarter" idx="10"/>
          </p:nvPr>
        </p:nvSpPr>
        <p:spPr/>
        <p:txBody>
          <a:bodyPr/>
          <a:lstStyle/>
          <a:p>
            <a:fld id="{E4AB5D2E-064A-49D2-86DA-3AE62518DE67}" type="slidenum">
              <a:rPr lang="en-GB" smtClean="0"/>
              <a:t>10</a:t>
            </a:fld>
            <a:endParaRPr lang="en-GB" dirty="0"/>
          </a:p>
        </p:txBody>
      </p:sp>
    </p:spTree>
    <p:extLst>
      <p:ext uri="{BB962C8B-B14F-4D97-AF65-F5344CB8AC3E}">
        <p14:creationId xmlns:p14="http://schemas.microsoft.com/office/powerpoint/2010/main" val="2910839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5627">
              <a:defRPr/>
            </a:pPr>
            <a:r>
              <a:rPr lang="en-GB" baseline="0" dirty="0"/>
              <a:t>This slide template should be used when you want one column of text, an image and the ‘Welcome to LSE 2018’ Logo </a:t>
            </a:r>
          </a:p>
          <a:p>
            <a:pPr defTabSz="865627">
              <a:defRPr/>
            </a:pPr>
            <a:r>
              <a:rPr lang="en-GB" baseline="0" dirty="0"/>
              <a:t>The left hand side of all the text should align with the school logo</a:t>
            </a:r>
          </a:p>
          <a:p>
            <a:pPr defTabSz="865627">
              <a:defRPr/>
            </a:pPr>
            <a:r>
              <a:rPr lang="en-GB" baseline="0" dirty="0"/>
              <a:t>The bottom of the title text should align with the bottom of the ‘Welcome to LSE 2018’ logo</a:t>
            </a:r>
          </a:p>
          <a:p>
            <a:pPr defTabSz="865627">
              <a:defRPr/>
            </a:pPr>
            <a:r>
              <a:rPr lang="en-GB" baseline="0" dirty="0"/>
              <a:t>Ideally the image should be sized somewhere around 10.5cm high by 9.5cm wide and should be aligned with the right hand side of the logo.</a:t>
            </a:r>
          </a:p>
          <a:p>
            <a:pPr defTabSz="865627">
              <a:defRPr/>
            </a:pPr>
            <a:r>
              <a:rPr lang="en-GB" baseline="0" dirty="0"/>
              <a:t>The sub-heading can be removed if required. </a:t>
            </a:r>
          </a:p>
        </p:txBody>
      </p:sp>
      <p:sp>
        <p:nvSpPr>
          <p:cNvPr id="4" name="Slide Number Placeholder 3"/>
          <p:cNvSpPr>
            <a:spLocks noGrp="1"/>
          </p:cNvSpPr>
          <p:nvPr>
            <p:ph type="sldNum" sz="quarter" idx="10"/>
          </p:nvPr>
        </p:nvSpPr>
        <p:spPr/>
        <p:txBody>
          <a:bodyPr/>
          <a:lstStyle/>
          <a:p>
            <a:fld id="{E4AB5D2E-064A-49D2-86DA-3AE62518DE67}" type="slidenum">
              <a:rPr lang="en-GB" smtClean="0"/>
              <a:t>11</a:t>
            </a:fld>
            <a:endParaRPr lang="en-GB" dirty="0"/>
          </a:p>
        </p:txBody>
      </p:sp>
    </p:spTree>
    <p:extLst>
      <p:ext uri="{BB962C8B-B14F-4D97-AF65-F5344CB8AC3E}">
        <p14:creationId xmlns:p14="http://schemas.microsoft.com/office/powerpoint/2010/main" val="2027325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5627">
              <a:defRPr/>
            </a:pPr>
            <a:r>
              <a:rPr lang="en-GB" baseline="0" dirty="0"/>
              <a:t>This slide template should be used when you want one column of text, an image and the ‘Welcome to LSE 2018’ Logo </a:t>
            </a:r>
          </a:p>
          <a:p>
            <a:pPr defTabSz="865627">
              <a:defRPr/>
            </a:pPr>
            <a:r>
              <a:rPr lang="en-GB" baseline="0" dirty="0"/>
              <a:t>The left hand side of all the text should align with the school logo</a:t>
            </a:r>
          </a:p>
          <a:p>
            <a:pPr defTabSz="865627">
              <a:defRPr/>
            </a:pPr>
            <a:r>
              <a:rPr lang="en-GB" baseline="0" dirty="0"/>
              <a:t>The bottom of the title text should align with the bottom of the ‘Welcome to LSE 2018’ logo</a:t>
            </a:r>
          </a:p>
          <a:p>
            <a:pPr defTabSz="865627">
              <a:defRPr/>
            </a:pPr>
            <a:r>
              <a:rPr lang="en-GB" baseline="0" dirty="0"/>
              <a:t>Ideally the image should be sized somewhere around 10.5cm high by 9.5cm wide and should be aligned with the right hand side of the logo.</a:t>
            </a:r>
          </a:p>
          <a:p>
            <a:pPr defTabSz="865627">
              <a:defRPr/>
            </a:pPr>
            <a:r>
              <a:rPr lang="en-GB" baseline="0" dirty="0"/>
              <a:t>The sub-heading can be removed if required. </a:t>
            </a:r>
          </a:p>
        </p:txBody>
      </p:sp>
      <p:sp>
        <p:nvSpPr>
          <p:cNvPr id="4" name="Slide Number Placeholder 3"/>
          <p:cNvSpPr>
            <a:spLocks noGrp="1"/>
          </p:cNvSpPr>
          <p:nvPr>
            <p:ph type="sldNum" sz="quarter" idx="10"/>
          </p:nvPr>
        </p:nvSpPr>
        <p:spPr/>
        <p:txBody>
          <a:bodyPr/>
          <a:lstStyle/>
          <a:p>
            <a:fld id="{E4AB5D2E-064A-49D2-86DA-3AE62518DE67}" type="slidenum">
              <a:rPr lang="en-GB" smtClean="0"/>
              <a:t>13</a:t>
            </a:fld>
            <a:endParaRPr lang="en-GB" dirty="0"/>
          </a:p>
        </p:txBody>
      </p:sp>
    </p:spTree>
    <p:extLst>
      <p:ext uri="{BB962C8B-B14F-4D97-AF65-F5344CB8AC3E}">
        <p14:creationId xmlns:p14="http://schemas.microsoft.com/office/powerpoint/2010/main" val="2719602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5627">
              <a:defRPr/>
            </a:pPr>
            <a:r>
              <a:rPr lang="en-GB" baseline="0" dirty="0"/>
              <a:t>This slide template should be used when you want one column of text, an image and the ‘Welcome to LSE 2018’ Logo </a:t>
            </a:r>
          </a:p>
          <a:p>
            <a:pPr defTabSz="865627">
              <a:defRPr/>
            </a:pPr>
            <a:r>
              <a:rPr lang="en-GB" baseline="0" dirty="0"/>
              <a:t>The left hand side of all the text should align with the school logo</a:t>
            </a:r>
          </a:p>
          <a:p>
            <a:pPr defTabSz="865627">
              <a:defRPr/>
            </a:pPr>
            <a:r>
              <a:rPr lang="en-GB" baseline="0" dirty="0"/>
              <a:t>The bottom of the title text should align with the bottom of the ‘Welcome to LSE 2018’ logo</a:t>
            </a:r>
          </a:p>
          <a:p>
            <a:pPr defTabSz="865627">
              <a:defRPr/>
            </a:pPr>
            <a:r>
              <a:rPr lang="en-GB" baseline="0" dirty="0"/>
              <a:t>Ideally the image should be sized somewhere around 10.5cm high by 9.5cm wide and should be aligned with the right hand side of the logo.</a:t>
            </a:r>
          </a:p>
          <a:p>
            <a:pPr defTabSz="865627">
              <a:defRPr/>
            </a:pPr>
            <a:r>
              <a:rPr lang="en-GB" baseline="0" dirty="0"/>
              <a:t>The sub-heading can be removed if required. </a:t>
            </a:r>
          </a:p>
        </p:txBody>
      </p:sp>
      <p:sp>
        <p:nvSpPr>
          <p:cNvPr id="4" name="Slide Number Placeholder 3"/>
          <p:cNvSpPr>
            <a:spLocks noGrp="1"/>
          </p:cNvSpPr>
          <p:nvPr>
            <p:ph type="sldNum" sz="quarter" idx="10"/>
          </p:nvPr>
        </p:nvSpPr>
        <p:spPr/>
        <p:txBody>
          <a:bodyPr/>
          <a:lstStyle/>
          <a:p>
            <a:fld id="{E4AB5D2E-064A-49D2-86DA-3AE62518DE67}" type="slidenum">
              <a:rPr lang="en-GB" smtClean="0"/>
              <a:t>14</a:t>
            </a:fld>
            <a:endParaRPr lang="en-GB" dirty="0"/>
          </a:p>
        </p:txBody>
      </p:sp>
    </p:spTree>
    <p:extLst>
      <p:ext uri="{BB962C8B-B14F-4D97-AF65-F5344CB8AC3E}">
        <p14:creationId xmlns:p14="http://schemas.microsoft.com/office/powerpoint/2010/main" val="4273420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5627">
              <a:defRPr/>
            </a:pPr>
            <a:r>
              <a:rPr lang="en-GB" baseline="0" dirty="0"/>
              <a:t>This slide template should be used when you want one column of text. </a:t>
            </a:r>
          </a:p>
          <a:p>
            <a:pPr defTabSz="865627">
              <a:defRPr/>
            </a:pPr>
            <a:r>
              <a:rPr lang="en-GB" baseline="0" dirty="0"/>
              <a:t>The left hand side of all the text should align with the school logo</a:t>
            </a:r>
          </a:p>
          <a:p>
            <a:pPr defTabSz="865627">
              <a:defRPr/>
            </a:pPr>
            <a:r>
              <a:rPr lang="en-GB" baseline="0" dirty="0"/>
              <a:t>The bottom of the title text should align with the bottom of the ‘Welcome to LSE 2018’ logo</a:t>
            </a:r>
          </a:p>
          <a:p>
            <a:pPr defTabSz="865627">
              <a:defRPr/>
            </a:pPr>
            <a:r>
              <a:rPr lang="en-GB" baseline="0" dirty="0"/>
              <a:t>The sub-heading can be removed if required. </a:t>
            </a:r>
          </a:p>
        </p:txBody>
      </p:sp>
      <p:sp>
        <p:nvSpPr>
          <p:cNvPr id="4" name="Slide Number Placeholder 3"/>
          <p:cNvSpPr>
            <a:spLocks noGrp="1"/>
          </p:cNvSpPr>
          <p:nvPr>
            <p:ph type="sldNum" sz="quarter" idx="10"/>
          </p:nvPr>
        </p:nvSpPr>
        <p:spPr/>
        <p:txBody>
          <a:bodyPr/>
          <a:lstStyle/>
          <a:p>
            <a:fld id="{E4AB5D2E-064A-49D2-86DA-3AE62518DE67}" type="slidenum">
              <a:rPr lang="en-GB" smtClean="0"/>
              <a:t>2</a:t>
            </a:fld>
            <a:endParaRPr lang="en-GB" dirty="0"/>
          </a:p>
        </p:txBody>
      </p:sp>
    </p:spTree>
    <p:extLst>
      <p:ext uri="{BB962C8B-B14F-4D97-AF65-F5344CB8AC3E}">
        <p14:creationId xmlns:p14="http://schemas.microsoft.com/office/powerpoint/2010/main" val="2457821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5627">
              <a:defRPr/>
            </a:pPr>
            <a:r>
              <a:rPr lang="en-GB" baseline="0" dirty="0"/>
              <a:t>This slide template should be used when you want one column of text. </a:t>
            </a:r>
          </a:p>
          <a:p>
            <a:pPr defTabSz="865627">
              <a:defRPr/>
            </a:pPr>
            <a:r>
              <a:rPr lang="en-GB" baseline="0" dirty="0"/>
              <a:t>The left hand side of all the text should align with the school logo</a:t>
            </a:r>
          </a:p>
          <a:p>
            <a:pPr defTabSz="865627">
              <a:defRPr/>
            </a:pPr>
            <a:r>
              <a:rPr lang="en-GB" baseline="0" dirty="0"/>
              <a:t>The bottom of the title text should align with the bottom of the ‘Welcome to LSE 2018’ logo</a:t>
            </a:r>
          </a:p>
          <a:p>
            <a:pPr defTabSz="865627">
              <a:defRPr/>
            </a:pPr>
            <a:r>
              <a:rPr lang="en-GB" baseline="0" dirty="0"/>
              <a:t>The sub-heading can be removed if required. </a:t>
            </a:r>
          </a:p>
        </p:txBody>
      </p:sp>
      <p:sp>
        <p:nvSpPr>
          <p:cNvPr id="4" name="Slide Number Placeholder 3"/>
          <p:cNvSpPr>
            <a:spLocks noGrp="1"/>
          </p:cNvSpPr>
          <p:nvPr>
            <p:ph type="sldNum" sz="quarter" idx="10"/>
          </p:nvPr>
        </p:nvSpPr>
        <p:spPr/>
        <p:txBody>
          <a:bodyPr/>
          <a:lstStyle/>
          <a:p>
            <a:fld id="{E4AB5D2E-064A-49D2-86DA-3AE62518DE67}" type="slidenum">
              <a:rPr lang="en-GB" smtClean="0"/>
              <a:t>3</a:t>
            </a:fld>
            <a:endParaRPr lang="en-GB" dirty="0"/>
          </a:p>
        </p:txBody>
      </p:sp>
    </p:spTree>
    <p:extLst>
      <p:ext uri="{BB962C8B-B14F-4D97-AF65-F5344CB8AC3E}">
        <p14:creationId xmlns:p14="http://schemas.microsoft.com/office/powerpoint/2010/main" val="199443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5627">
              <a:defRPr/>
            </a:pPr>
            <a:r>
              <a:rPr lang="en-GB" baseline="0" dirty="0"/>
              <a:t>This slide template should be used when you want one column of text. </a:t>
            </a:r>
          </a:p>
          <a:p>
            <a:pPr defTabSz="865627">
              <a:defRPr/>
            </a:pPr>
            <a:r>
              <a:rPr lang="en-GB" baseline="0" dirty="0"/>
              <a:t>The left hand side of all the text should align with the school logo</a:t>
            </a:r>
          </a:p>
          <a:p>
            <a:pPr defTabSz="865627">
              <a:defRPr/>
            </a:pPr>
            <a:r>
              <a:rPr lang="en-GB" baseline="0" dirty="0"/>
              <a:t>The bottom of the title text should align with the bottom of the ‘Welcome to LSE 2018’ logo</a:t>
            </a:r>
          </a:p>
          <a:p>
            <a:pPr defTabSz="865627">
              <a:defRPr/>
            </a:pPr>
            <a:r>
              <a:rPr lang="en-GB" baseline="0" dirty="0"/>
              <a:t>The sub-heading can be removed if required. </a:t>
            </a:r>
          </a:p>
        </p:txBody>
      </p:sp>
      <p:sp>
        <p:nvSpPr>
          <p:cNvPr id="4" name="Slide Number Placeholder 3"/>
          <p:cNvSpPr>
            <a:spLocks noGrp="1"/>
          </p:cNvSpPr>
          <p:nvPr>
            <p:ph type="sldNum" sz="quarter" idx="10"/>
          </p:nvPr>
        </p:nvSpPr>
        <p:spPr/>
        <p:txBody>
          <a:bodyPr/>
          <a:lstStyle/>
          <a:p>
            <a:fld id="{E4AB5D2E-064A-49D2-86DA-3AE62518DE67}" type="slidenum">
              <a:rPr lang="en-GB" smtClean="0"/>
              <a:t>4</a:t>
            </a:fld>
            <a:endParaRPr lang="en-GB" dirty="0"/>
          </a:p>
        </p:txBody>
      </p:sp>
    </p:spTree>
    <p:extLst>
      <p:ext uri="{BB962C8B-B14F-4D97-AF65-F5344CB8AC3E}">
        <p14:creationId xmlns:p14="http://schemas.microsoft.com/office/powerpoint/2010/main" val="767740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5627">
              <a:defRPr/>
            </a:pPr>
            <a:r>
              <a:rPr lang="en-GB" baseline="0" dirty="0"/>
              <a:t>This slide template should be used when you want two columns of text. </a:t>
            </a:r>
          </a:p>
          <a:p>
            <a:pPr defTabSz="865627">
              <a:defRPr/>
            </a:pPr>
            <a:r>
              <a:rPr lang="en-GB" baseline="0" dirty="0"/>
              <a:t>The left hand side of all the text should align with the school logo</a:t>
            </a:r>
          </a:p>
          <a:p>
            <a:pPr defTabSz="865627">
              <a:defRPr/>
            </a:pPr>
            <a:r>
              <a:rPr lang="en-GB" baseline="0" dirty="0"/>
              <a:t>The bottom of the title text should align with the bottom of the ‘Welcome to LSE 2018’ logo</a:t>
            </a:r>
          </a:p>
          <a:p>
            <a:pPr defTabSz="865627">
              <a:defRPr/>
            </a:pPr>
            <a:r>
              <a:rPr lang="en-GB" baseline="0" dirty="0"/>
              <a:t>The sub-headings can be removed if required. </a:t>
            </a:r>
          </a:p>
        </p:txBody>
      </p:sp>
      <p:sp>
        <p:nvSpPr>
          <p:cNvPr id="4" name="Slide Number Placeholder 3"/>
          <p:cNvSpPr>
            <a:spLocks noGrp="1"/>
          </p:cNvSpPr>
          <p:nvPr>
            <p:ph type="sldNum" sz="quarter" idx="10"/>
          </p:nvPr>
        </p:nvSpPr>
        <p:spPr/>
        <p:txBody>
          <a:bodyPr/>
          <a:lstStyle/>
          <a:p>
            <a:fld id="{E4AB5D2E-064A-49D2-86DA-3AE62518DE67}" type="slidenum">
              <a:rPr lang="en-GB" smtClean="0"/>
              <a:t>5</a:t>
            </a:fld>
            <a:endParaRPr lang="en-GB" dirty="0"/>
          </a:p>
        </p:txBody>
      </p:sp>
    </p:spTree>
    <p:extLst>
      <p:ext uri="{BB962C8B-B14F-4D97-AF65-F5344CB8AC3E}">
        <p14:creationId xmlns:p14="http://schemas.microsoft.com/office/powerpoint/2010/main" val="328350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5627">
              <a:defRPr/>
            </a:pPr>
            <a:r>
              <a:rPr lang="en-GB" baseline="0" dirty="0"/>
              <a:t>This slide template should be used when you want one column of text. </a:t>
            </a:r>
          </a:p>
          <a:p>
            <a:pPr defTabSz="865627">
              <a:defRPr/>
            </a:pPr>
            <a:r>
              <a:rPr lang="en-GB" baseline="0" dirty="0"/>
              <a:t>The left hand side of all the text should align with the school logo</a:t>
            </a:r>
          </a:p>
          <a:p>
            <a:pPr defTabSz="865627">
              <a:defRPr/>
            </a:pPr>
            <a:r>
              <a:rPr lang="en-GB" baseline="0" dirty="0"/>
              <a:t>The bottom of the title text should align with the bottom of the ‘Welcome to LSE 2018’ logo</a:t>
            </a:r>
          </a:p>
          <a:p>
            <a:pPr defTabSz="865627">
              <a:defRPr/>
            </a:pPr>
            <a:r>
              <a:rPr lang="en-GB" baseline="0" dirty="0"/>
              <a:t>The sub-heading can be removed if required. </a:t>
            </a:r>
          </a:p>
        </p:txBody>
      </p:sp>
      <p:sp>
        <p:nvSpPr>
          <p:cNvPr id="4" name="Slide Number Placeholder 3"/>
          <p:cNvSpPr>
            <a:spLocks noGrp="1"/>
          </p:cNvSpPr>
          <p:nvPr>
            <p:ph type="sldNum" sz="quarter" idx="10"/>
          </p:nvPr>
        </p:nvSpPr>
        <p:spPr/>
        <p:txBody>
          <a:bodyPr/>
          <a:lstStyle/>
          <a:p>
            <a:fld id="{E4AB5D2E-064A-49D2-86DA-3AE62518DE67}" type="slidenum">
              <a:rPr lang="en-GB" smtClean="0"/>
              <a:t>6</a:t>
            </a:fld>
            <a:endParaRPr lang="en-GB" dirty="0"/>
          </a:p>
        </p:txBody>
      </p:sp>
    </p:spTree>
    <p:extLst>
      <p:ext uri="{BB962C8B-B14F-4D97-AF65-F5344CB8AC3E}">
        <p14:creationId xmlns:p14="http://schemas.microsoft.com/office/powerpoint/2010/main" val="317536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5627">
              <a:defRPr/>
            </a:pPr>
            <a:r>
              <a:rPr lang="en-GB" baseline="0" dirty="0"/>
              <a:t>This slide template should be used when you want one column of text, an image and the ‘Welcome to LSE 2018’ Logo </a:t>
            </a:r>
          </a:p>
          <a:p>
            <a:pPr defTabSz="865627">
              <a:defRPr/>
            </a:pPr>
            <a:r>
              <a:rPr lang="en-GB" baseline="0" dirty="0"/>
              <a:t>The left hand side of all the text should align with the school logo</a:t>
            </a:r>
          </a:p>
          <a:p>
            <a:pPr defTabSz="865627">
              <a:defRPr/>
            </a:pPr>
            <a:r>
              <a:rPr lang="en-GB" baseline="0" dirty="0"/>
              <a:t>The bottom of the title text should align with the bottom of the ‘Welcome to LSE 2018’ logo</a:t>
            </a:r>
          </a:p>
          <a:p>
            <a:pPr defTabSz="865627">
              <a:defRPr/>
            </a:pPr>
            <a:r>
              <a:rPr lang="en-GB" baseline="0" dirty="0"/>
              <a:t>Ideally the image should be sized somewhere around 10.5cm high by 9.5cm wide and should be aligned with the right hand side of the logo.</a:t>
            </a:r>
          </a:p>
          <a:p>
            <a:pPr defTabSz="865627">
              <a:defRPr/>
            </a:pPr>
            <a:r>
              <a:rPr lang="en-GB" baseline="0" dirty="0"/>
              <a:t>The sub-heading can be removed if required. </a:t>
            </a:r>
          </a:p>
        </p:txBody>
      </p:sp>
      <p:sp>
        <p:nvSpPr>
          <p:cNvPr id="4" name="Slide Number Placeholder 3"/>
          <p:cNvSpPr>
            <a:spLocks noGrp="1"/>
          </p:cNvSpPr>
          <p:nvPr>
            <p:ph type="sldNum" sz="quarter" idx="10"/>
          </p:nvPr>
        </p:nvSpPr>
        <p:spPr/>
        <p:txBody>
          <a:bodyPr/>
          <a:lstStyle/>
          <a:p>
            <a:fld id="{E4AB5D2E-064A-49D2-86DA-3AE62518DE67}" type="slidenum">
              <a:rPr lang="en-GB" smtClean="0"/>
              <a:t>7</a:t>
            </a:fld>
            <a:endParaRPr lang="en-GB" dirty="0"/>
          </a:p>
        </p:txBody>
      </p:sp>
    </p:spTree>
    <p:extLst>
      <p:ext uri="{BB962C8B-B14F-4D97-AF65-F5344CB8AC3E}">
        <p14:creationId xmlns:p14="http://schemas.microsoft.com/office/powerpoint/2010/main" val="328350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5627">
              <a:defRPr/>
            </a:pPr>
            <a:r>
              <a:rPr lang="en-GB" baseline="0" dirty="0"/>
              <a:t>This slide template should be used when you want one column of text, an image and the ‘Welcome to LSE 2018’ Logo </a:t>
            </a:r>
          </a:p>
          <a:p>
            <a:pPr defTabSz="865627">
              <a:defRPr/>
            </a:pPr>
            <a:r>
              <a:rPr lang="en-GB" baseline="0" dirty="0"/>
              <a:t>The left hand side of all the text should align with the school logo</a:t>
            </a:r>
          </a:p>
          <a:p>
            <a:pPr defTabSz="865627">
              <a:defRPr/>
            </a:pPr>
            <a:r>
              <a:rPr lang="en-GB" baseline="0" dirty="0"/>
              <a:t>The bottom of the title text should align with the bottom of the ‘Welcome to LSE 2018’ logo</a:t>
            </a:r>
          </a:p>
          <a:p>
            <a:pPr defTabSz="865627">
              <a:defRPr/>
            </a:pPr>
            <a:r>
              <a:rPr lang="en-GB" baseline="0" dirty="0"/>
              <a:t>Ideally the image should be sized somewhere around 10.5cm high by 9.5cm wide and should be aligned with the right hand side of the logo.</a:t>
            </a:r>
          </a:p>
          <a:p>
            <a:pPr defTabSz="865627">
              <a:defRPr/>
            </a:pPr>
            <a:r>
              <a:rPr lang="en-GB" baseline="0" dirty="0"/>
              <a:t>The sub-heading can be removed if required. </a:t>
            </a:r>
          </a:p>
        </p:txBody>
      </p:sp>
      <p:sp>
        <p:nvSpPr>
          <p:cNvPr id="4" name="Slide Number Placeholder 3"/>
          <p:cNvSpPr>
            <a:spLocks noGrp="1"/>
          </p:cNvSpPr>
          <p:nvPr>
            <p:ph type="sldNum" sz="quarter" idx="10"/>
          </p:nvPr>
        </p:nvSpPr>
        <p:spPr/>
        <p:txBody>
          <a:bodyPr/>
          <a:lstStyle/>
          <a:p>
            <a:fld id="{E4AB5D2E-064A-49D2-86DA-3AE62518DE67}" type="slidenum">
              <a:rPr lang="en-GB" smtClean="0"/>
              <a:t>8</a:t>
            </a:fld>
            <a:endParaRPr lang="en-GB" dirty="0"/>
          </a:p>
        </p:txBody>
      </p:sp>
    </p:spTree>
    <p:extLst>
      <p:ext uri="{BB962C8B-B14F-4D97-AF65-F5344CB8AC3E}">
        <p14:creationId xmlns:p14="http://schemas.microsoft.com/office/powerpoint/2010/main" val="1482637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5627">
              <a:defRPr/>
            </a:pPr>
            <a:r>
              <a:rPr lang="en-GB" baseline="0" dirty="0"/>
              <a:t>This slide template should be used when you want one column of text, an image and the ‘Welcome to LSE 2018’ Logo </a:t>
            </a:r>
          </a:p>
          <a:p>
            <a:pPr defTabSz="865627">
              <a:defRPr/>
            </a:pPr>
            <a:r>
              <a:rPr lang="en-GB" baseline="0" dirty="0"/>
              <a:t>The left hand side of all the text should align with the school logo</a:t>
            </a:r>
          </a:p>
          <a:p>
            <a:pPr defTabSz="865627">
              <a:defRPr/>
            </a:pPr>
            <a:r>
              <a:rPr lang="en-GB" baseline="0" dirty="0"/>
              <a:t>The bottom of the title text should align with the bottom of the ‘Welcome to LSE 2018’ logo</a:t>
            </a:r>
          </a:p>
          <a:p>
            <a:pPr defTabSz="865627">
              <a:defRPr/>
            </a:pPr>
            <a:r>
              <a:rPr lang="en-GB" baseline="0" dirty="0"/>
              <a:t>Ideally the image should be sized somewhere around 10.5cm high by 9.5cm wide and should be aligned with the right hand side of the logo.</a:t>
            </a:r>
          </a:p>
          <a:p>
            <a:pPr defTabSz="865627">
              <a:defRPr/>
            </a:pPr>
            <a:r>
              <a:rPr lang="en-GB" baseline="0" dirty="0"/>
              <a:t>The sub-heading can be removed if required. </a:t>
            </a:r>
          </a:p>
        </p:txBody>
      </p:sp>
      <p:sp>
        <p:nvSpPr>
          <p:cNvPr id="4" name="Slide Number Placeholder 3"/>
          <p:cNvSpPr>
            <a:spLocks noGrp="1"/>
          </p:cNvSpPr>
          <p:nvPr>
            <p:ph type="sldNum" sz="quarter" idx="10"/>
          </p:nvPr>
        </p:nvSpPr>
        <p:spPr/>
        <p:txBody>
          <a:bodyPr/>
          <a:lstStyle/>
          <a:p>
            <a:fld id="{E4AB5D2E-064A-49D2-86DA-3AE62518DE67}" type="slidenum">
              <a:rPr lang="en-GB" smtClean="0"/>
              <a:t>9</a:t>
            </a:fld>
            <a:endParaRPr lang="en-GB" dirty="0"/>
          </a:p>
        </p:txBody>
      </p:sp>
    </p:spTree>
    <p:extLst>
      <p:ext uri="{BB962C8B-B14F-4D97-AF65-F5344CB8AC3E}">
        <p14:creationId xmlns:p14="http://schemas.microsoft.com/office/powerpoint/2010/main" val="1450936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BDAA1-18E3-524D-8D9E-B4F89E4C70B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C9420BC9-39B2-FA4C-9F00-1D3E12C666C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4F4AFA-B97A-D940-9DC1-CFCA76D55C6B}"/>
              </a:ext>
            </a:extLst>
          </p:cNvPr>
          <p:cNvSpPr>
            <a:spLocks noGrp="1"/>
          </p:cNvSpPr>
          <p:nvPr>
            <p:ph type="dt" sz="half" idx="10"/>
          </p:nvPr>
        </p:nvSpPr>
        <p:spPr>
          <a:xfrm>
            <a:off x="838200" y="6356350"/>
            <a:ext cx="2743200" cy="365125"/>
          </a:xfrm>
          <a:prstGeom prst="rect">
            <a:avLst/>
          </a:prstGeom>
        </p:spPr>
        <p:txBody>
          <a:bodyPr/>
          <a:lstStyle/>
          <a:p>
            <a:fld id="{8681A859-454D-F241-9C62-32DC685935B2}" type="datetimeFigureOut">
              <a:rPr lang="en-US" smtClean="0"/>
              <a:t>9/24/2024</a:t>
            </a:fld>
            <a:endParaRPr lang="en-US" dirty="0"/>
          </a:p>
        </p:txBody>
      </p:sp>
      <p:sp>
        <p:nvSpPr>
          <p:cNvPr id="5" name="Footer Placeholder 4">
            <a:extLst>
              <a:ext uri="{FF2B5EF4-FFF2-40B4-BE49-F238E27FC236}">
                <a16:creationId xmlns:a16="http://schemas.microsoft.com/office/drawing/2014/main" id="{0A759AF7-ABD9-2C4F-B64A-321D23C9690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4B3F990-21F5-A64A-8DEB-AD16CAF9DCE0}"/>
              </a:ext>
            </a:extLst>
          </p:cNvPr>
          <p:cNvSpPr>
            <a:spLocks noGrp="1"/>
          </p:cNvSpPr>
          <p:nvPr>
            <p:ph type="sldNum" sz="quarter" idx="12"/>
          </p:nvPr>
        </p:nvSpPr>
        <p:spPr>
          <a:xfrm>
            <a:off x="8610600" y="6356350"/>
            <a:ext cx="2743200" cy="365125"/>
          </a:xfrm>
          <a:prstGeom prst="rect">
            <a:avLst/>
          </a:prstGeom>
        </p:spPr>
        <p:txBody>
          <a:bodyPr/>
          <a:lstStyle/>
          <a:p>
            <a:fld id="{E7F13EE7-79F1-8F47-8F09-CAC4ED2149A4}" type="slidenum">
              <a:rPr lang="en-US" smtClean="0"/>
              <a:t>‹#›</a:t>
            </a:fld>
            <a:endParaRPr lang="en-US" dirty="0"/>
          </a:p>
        </p:txBody>
      </p:sp>
    </p:spTree>
    <p:extLst>
      <p:ext uri="{BB962C8B-B14F-4D97-AF65-F5344CB8AC3E}">
        <p14:creationId xmlns:p14="http://schemas.microsoft.com/office/powerpoint/2010/main" val="3178419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90BF3-812C-B54F-A16B-D13A80B238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CABC78-13F4-3245-87D6-DF025E71E3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694A25-FFE2-334D-8302-093267BCF275}"/>
              </a:ext>
            </a:extLst>
          </p:cNvPr>
          <p:cNvSpPr>
            <a:spLocks noGrp="1"/>
          </p:cNvSpPr>
          <p:nvPr>
            <p:ph type="dt" sz="half" idx="10"/>
          </p:nvPr>
        </p:nvSpPr>
        <p:spPr>
          <a:xfrm>
            <a:off x="838200" y="6356350"/>
            <a:ext cx="2743200" cy="365125"/>
          </a:xfrm>
          <a:prstGeom prst="rect">
            <a:avLst/>
          </a:prstGeom>
        </p:spPr>
        <p:txBody>
          <a:bodyPr/>
          <a:lstStyle/>
          <a:p>
            <a:fld id="{8681A859-454D-F241-9C62-32DC685935B2}" type="datetimeFigureOut">
              <a:rPr lang="en-US" smtClean="0"/>
              <a:t>9/24/2024</a:t>
            </a:fld>
            <a:endParaRPr lang="en-US" dirty="0"/>
          </a:p>
        </p:txBody>
      </p:sp>
      <p:sp>
        <p:nvSpPr>
          <p:cNvPr id="5" name="Footer Placeholder 4">
            <a:extLst>
              <a:ext uri="{FF2B5EF4-FFF2-40B4-BE49-F238E27FC236}">
                <a16:creationId xmlns:a16="http://schemas.microsoft.com/office/drawing/2014/main" id="{B074B275-E21E-EC4B-9F03-0D73D07408E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A7898132-A39F-634F-A77A-2CA4690FF098}"/>
              </a:ext>
            </a:extLst>
          </p:cNvPr>
          <p:cNvSpPr>
            <a:spLocks noGrp="1"/>
          </p:cNvSpPr>
          <p:nvPr>
            <p:ph type="sldNum" sz="quarter" idx="12"/>
          </p:nvPr>
        </p:nvSpPr>
        <p:spPr>
          <a:xfrm>
            <a:off x="8610600" y="6356350"/>
            <a:ext cx="2743200" cy="365125"/>
          </a:xfrm>
          <a:prstGeom prst="rect">
            <a:avLst/>
          </a:prstGeom>
        </p:spPr>
        <p:txBody>
          <a:bodyPr/>
          <a:lstStyle/>
          <a:p>
            <a:fld id="{E7F13EE7-79F1-8F47-8F09-CAC4ED2149A4}" type="slidenum">
              <a:rPr lang="en-US" smtClean="0"/>
              <a:t>‹#›</a:t>
            </a:fld>
            <a:endParaRPr lang="en-US" dirty="0"/>
          </a:p>
        </p:txBody>
      </p:sp>
    </p:spTree>
    <p:extLst>
      <p:ext uri="{BB962C8B-B14F-4D97-AF65-F5344CB8AC3E}">
        <p14:creationId xmlns:p14="http://schemas.microsoft.com/office/powerpoint/2010/main" val="2101725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04E4C-63AD-4B40-B372-7E22BB22B0F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9026C2-B635-FE47-BE3F-7ACF5E2C1DB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C20887-9EB9-A841-97CD-23BC03982C54}"/>
              </a:ext>
            </a:extLst>
          </p:cNvPr>
          <p:cNvSpPr>
            <a:spLocks noGrp="1"/>
          </p:cNvSpPr>
          <p:nvPr>
            <p:ph type="dt" sz="half" idx="10"/>
          </p:nvPr>
        </p:nvSpPr>
        <p:spPr>
          <a:xfrm>
            <a:off x="838200" y="6356350"/>
            <a:ext cx="2743200" cy="365125"/>
          </a:xfrm>
          <a:prstGeom prst="rect">
            <a:avLst/>
          </a:prstGeom>
        </p:spPr>
        <p:txBody>
          <a:bodyPr/>
          <a:lstStyle/>
          <a:p>
            <a:fld id="{8681A859-454D-F241-9C62-32DC685935B2}" type="datetimeFigureOut">
              <a:rPr lang="en-US" smtClean="0"/>
              <a:t>9/24/2024</a:t>
            </a:fld>
            <a:endParaRPr lang="en-US" dirty="0"/>
          </a:p>
        </p:txBody>
      </p:sp>
      <p:sp>
        <p:nvSpPr>
          <p:cNvPr id="5" name="Footer Placeholder 4">
            <a:extLst>
              <a:ext uri="{FF2B5EF4-FFF2-40B4-BE49-F238E27FC236}">
                <a16:creationId xmlns:a16="http://schemas.microsoft.com/office/drawing/2014/main" id="{CED99BF6-5BF7-0D41-BE0D-DD8505DEC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A1A10B62-B578-CB4B-9917-CC8425188669}"/>
              </a:ext>
            </a:extLst>
          </p:cNvPr>
          <p:cNvSpPr>
            <a:spLocks noGrp="1"/>
          </p:cNvSpPr>
          <p:nvPr>
            <p:ph type="sldNum" sz="quarter" idx="12"/>
          </p:nvPr>
        </p:nvSpPr>
        <p:spPr>
          <a:xfrm>
            <a:off x="8610600" y="6356350"/>
            <a:ext cx="2743200" cy="365125"/>
          </a:xfrm>
          <a:prstGeom prst="rect">
            <a:avLst/>
          </a:prstGeom>
        </p:spPr>
        <p:txBody>
          <a:bodyPr/>
          <a:lstStyle/>
          <a:p>
            <a:fld id="{E7F13EE7-79F1-8F47-8F09-CAC4ED2149A4}" type="slidenum">
              <a:rPr lang="en-US" smtClean="0"/>
              <a:t>‹#›</a:t>
            </a:fld>
            <a:endParaRPr lang="en-US" dirty="0"/>
          </a:p>
        </p:txBody>
      </p:sp>
    </p:spTree>
    <p:extLst>
      <p:ext uri="{BB962C8B-B14F-4D97-AF65-F5344CB8AC3E}">
        <p14:creationId xmlns:p14="http://schemas.microsoft.com/office/powerpoint/2010/main" val="3197487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39A90B-F9E9-4B4B-9821-3AC183A51DD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2027238" y="4468641"/>
            <a:ext cx="8174745" cy="712936"/>
          </a:xfrm>
          <a:prstGeom prst="rect">
            <a:avLst/>
          </a:prstGeom>
        </p:spPr>
        <p:txBody>
          <a:bodyPr anchor="t">
            <a:normAutofit/>
          </a:bodyPr>
          <a:lstStyle>
            <a:lvl1pPr marL="0" indent="0">
              <a:buNone/>
              <a:defRPr lang="en-US" sz="1600" b="0" i="0" kern="1200" cap="small" dirty="0">
                <a:solidFill>
                  <a:schemeClr val="bg1"/>
                </a:solidFill>
                <a:latin typeface="Roboto" pitchFamily="2" charset="0"/>
                <a:ea typeface="Roboto"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1019175" y="1700212"/>
            <a:ext cx="735627" cy="555807"/>
          </a:xfrm>
          <a:prstGeom prst="rect">
            <a:avLst/>
          </a:prstGeom>
        </p:spPr>
      </p:pic>
      <p:pic>
        <p:nvPicPr>
          <p:cNvPr id="3" name="Picture 2">
            <a:extLst>
              <a:ext uri="{FF2B5EF4-FFF2-40B4-BE49-F238E27FC236}">
                <a16:creationId xmlns:a16="http://schemas.microsoft.com/office/drawing/2014/main" id="{E4C5ED70-D288-9542-8589-E9E533DDDD37}"/>
              </a:ext>
            </a:extLst>
          </p:cNvPr>
          <p:cNvPicPr>
            <a:picLocks noChangeAspect="1"/>
          </p:cNvPicPr>
          <p:nvPr userDrawn="1"/>
        </p:nvPicPr>
        <p:blipFill>
          <a:blip r:embed="rId4"/>
          <a:stretch>
            <a:fillRect/>
          </a:stretch>
        </p:blipFill>
        <p:spPr>
          <a:xfrm>
            <a:off x="10297712" y="3462338"/>
            <a:ext cx="342900" cy="2540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2017713" y="1700213"/>
            <a:ext cx="8184270" cy="2456151"/>
          </a:xfrm>
        </p:spPr>
        <p:txBody>
          <a:bodyPr>
            <a:normAutofit/>
          </a:bodyPr>
          <a:lstStyle>
            <a:lvl1pPr>
              <a:defRPr sz="3200" b="0" i="0">
                <a:solidFill>
                  <a:schemeClr val="bg1"/>
                </a:solidFill>
                <a:latin typeface="Roboto Medium" pitchFamily="2" charset="0"/>
                <a:ea typeface="Roboto Medium" pitchFamily="2"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6095999" y="296862"/>
            <a:ext cx="5795963" cy="611187"/>
          </a:xfrm>
          <a:prstGeom prst="rect">
            <a:avLst/>
          </a:prstGeom>
        </p:spPr>
        <p:txBody>
          <a:bodyPr vert="horz" lIns="0" tIns="0" rIns="0" bIns="0" rtlCol="0" anchor="ctr" anchorCtr="0">
            <a:noAutofit/>
          </a:bodyPr>
          <a:lstStyle>
            <a:lvl1pPr algn="r">
              <a:lnSpc>
                <a:spcPts val="3200"/>
              </a:lnSpc>
              <a:defRPr sz="1800" b="0" i="0">
                <a:solidFill>
                  <a:schemeClr val="bg1"/>
                </a:solidFill>
                <a:latin typeface="Roboto Medium" pitchFamily="2" charset="0"/>
                <a:ea typeface="Roboto Medium" pitchFamily="2" charset="0"/>
              </a:defRPr>
            </a:lvl1pPr>
          </a:lstStyle>
          <a:p>
            <a:r>
              <a:rPr lang="en-US" dirty="0"/>
              <a:t>Presentation Title Here</a:t>
            </a:r>
          </a:p>
        </p:txBody>
      </p:sp>
      <p:sp>
        <p:nvSpPr>
          <p:cNvPr id="13" name="TextBox 12">
            <a:extLst>
              <a:ext uri="{FF2B5EF4-FFF2-40B4-BE49-F238E27FC236}">
                <a16:creationId xmlns:a16="http://schemas.microsoft.com/office/drawing/2014/main" id="{A3170228-0F41-CE4A-8F6B-962EAA7596B4}"/>
              </a:ext>
            </a:extLst>
          </p:cNvPr>
          <p:cNvSpPr txBox="1"/>
          <p:nvPr userDrawn="1"/>
        </p:nvSpPr>
        <p:spPr>
          <a:xfrm>
            <a:off x="6536602" y="6248369"/>
            <a:ext cx="5076724" cy="276999"/>
          </a:xfrm>
          <a:prstGeom prst="rect">
            <a:avLst/>
          </a:prstGeom>
          <a:noFill/>
        </p:spPr>
        <p:txBody>
          <a:bodyPr wrap="square" lIns="0" tIns="0" rIns="0" bIns="0" rtlCol="0" anchor="b" anchorCtr="0">
            <a:spAutoFit/>
          </a:bodyPr>
          <a:lstStyle/>
          <a:p>
            <a:pPr algn="r"/>
            <a:r>
              <a:rPr lang="en-GB" dirty="0">
                <a:solidFill>
                  <a:srgbClr val="FFFFFF"/>
                </a:solidFill>
                <a:latin typeface="Roboto Regular" pitchFamily="2" charset="0"/>
              </a:rPr>
              <a:t>Communications Division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Roboto Regular" pitchFamily="2" charset="0"/>
            </a:endParaRPr>
          </a:p>
        </p:txBody>
      </p:sp>
    </p:spTree>
    <p:extLst>
      <p:ext uri="{BB962C8B-B14F-4D97-AF65-F5344CB8AC3E}">
        <p14:creationId xmlns:p14="http://schemas.microsoft.com/office/powerpoint/2010/main" val="208814955"/>
      </p:ext>
    </p:extLst>
  </p:cSld>
  <p:clrMapOvr>
    <a:masterClrMapping/>
  </p:clrMapOvr>
  <p:extLst>
    <p:ext uri="{DCECCB84-F9BA-43D5-87BE-67443E8EF086}">
      <p15:sldGuideLst xmlns:p15="http://schemas.microsoft.com/office/powerpoint/2012/main">
        <p15:guide id="1" pos="3840">
          <p15:clr>
            <a:srgbClr val="FBAE40"/>
          </p15:clr>
        </p15:guide>
        <p15:guide id="3" orient="horz" pos="2341" userDrawn="1">
          <p15:clr>
            <a:srgbClr val="FBAE40"/>
          </p15:clr>
        </p15:guide>
        <p15:guide id="4" pos="642">
          <p15:clr>
            <a:srgbClr val="FBAE40"/>
          </p15:clr>
        </p15:guide>
        <p15:guide id="5" pos="127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Quot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1D304E-E920-994A-BDCE-74BCD41F3B6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2027238" y="4468641"/>
            <a:ext cx="8174745" cy="712936"/>
          </a:xfrm>
          <a:prstGeom prst="rect">
            <a:avLst/>
          </a:prstGeom>
        </p:spPr>
        <p:txBody>
          <a:bodyPr anchor="t">
            <a:normAutofit/>
          </a:bodyPr>
          <a:lstStyle>
            <a:lvl1pPr marL="0" indent="0">
              <a:buNone/>
              <a:defRPr lang="en-US" sz="1600" b="0" i="0" kern="1200" cap="small" dirty="0">
                <a:solidFill>
                  <a:schemeClr val="bg1"/>
                </a:solidFill>
                <a:latin typeface="Roboto" pitchFamily="2" charset="0"/>
                <a:ea typeface="Roboto"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1019175" y="1700212"/>
            <a:ext cx="735627" cy="555807"/>
          </a:xfrm>
          <a:prstGeom prst="rect">
            <a:avLst/>
          </a:prstGeom>
        </p:spPr>
      </p:pic>
      <p:pic>
        <p:nvPicPr>
          <p:cNvPr id="3" name="Picture 2">
            <a:extLst>
              <a:ext uri="{FF2B5EF4-FFF2-40B4-BE49-F238E27FC236}">
                <a16:creationId xmlns:a16="http://schemas.microsoft.com/office/drawing/2014/main" id="{E4C5ED70-D288-9542-8589-E9E533DDDD37}"/>
              </a:ext>
            </a:extLst>
          </p:cNvPr>
          <p:cNvPicPr>
            <a:picLocks noChangeAspect="1"/>
          </p:cNvPicPr>
          <p:nvPr userDrawn="1"/>
        </p:nvPicPr>
        <p:blipFill>
          <a:blip r:embed="rId4"/>
          <a:stretch>
            <a:fillRect/>
          </a:stretch>
        </p:blipFill>
        <p:spPr>
          <a:xfrm>
            <a:off x="10297712" y="3462338"/>
            <a:ext cx="342900" cy="2540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2017713" y="1700213"/>
            <a:ext cx="8184270" cy="2456151"/>
          </a:xfrm>
        </p:spPr>
        <p:txBody>
          <a:bodyPr>
            <a:normAutofit/>
          </a:bodyPr>
          <a:lstStyle>
            <a:lvl1pPr>
              <a:defRPr sz="3200" b="0" i="0">
                <a:solidFill>
                  <a:schemeClr val="bg1"/>
                </a:solidFill>
                <a:latin typeface="Roboto Medium" pitchFamily="2" charset="0"/>
                <a:ea typeface="Roboto Medium" pitchFamily="2"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6095999" y="296862"/>
            <a:ext cx="5795963" cy="611187"/>
          </a:xfrm>
          <a:prstGeom prst="rect">
            <a:avLst/>
          </a:prstGeom>
        </p:spPr>
        <p:txBody>
          <a:bodyPr vert="horz" lIns="0" tIns="0" rIns="0" bIns="0" rtlCol="0" anchor="ctr" anchorCtr="0">
            <a:noAutofit/>
          </a:bodyPr>
          <a:lstStyle>
            <a:lvl1pPr algn="r">
              <a:lnSpc>
                <a:spcPts val="3200"/>
              </a:lnSpc>
              <a:defRPr sz="1800" b="0" i="0">
                <a:solidFill>
                  <a:schemeClr val="bg1"/>
                </a:solidFill>
                <a:latin typeface="Roboto Medium" pitchFamily="2" charset="0"/>
                <a:ea typeface="Roboto Medium" pitchFamily="2" charset="0"/>
              </a:defRPr>
            </a:lvl1pPr>
          </a:lstStyle>
          <a:p>
            <a:r>
              <a:rPr lang="en-US" dirty="0"/>
              <a:t>Presentation Title Here</a:t>
            </a:r>
          </a:p>
        </p:txBody>
      </p:sp>
      <p:sp>
        <p:nvSpPr>
          <p:cNvPr id="13" name="TextBox 12">
            <a:extLst>
              <a:ext uri="{FF2B5EF4-FFF2-40B4-BE49-F238E27FC236}">
                <a16:creationId xmlns:a16="http://schemas.microsoft.com/office/drawing/2014/main" id="{A3170228-0F41-CE4A-8F6B-962EAA7596B4}"/>
              </a:ext>
            </a:extLst>
          </p:cNvPr>
          <p:cNvSpPr txBox="1"/>
          <p:nvPr userDrawn="1"/>
        </p:nvSpPr>
        <p:spPr>
          <a:xfrm>
            <a:off x="6536602" y="6248369"/>
            <a:ext cx="5076724" cy="276999"/>
          </a:xfrm>
          <a:prstGeom prst="rect">
            <a:avLst/>
          </a:prstGeom>
          <a:noFill/>
        </p:spPr>
        <p:txBody>
          <a:bodyPr wrap="square" lIns="0" tIns="0" rIns="0" bIns="0" rtlCol="0" anchor="b" anchorCtr="0">
            <a:spAutoFit/>
          </a:bodyPr>
          <a:lstStyle/>
          <a:p>
            <a:pPr algn="r"/>
            <a:r>
              <a:rPr lang="en-GB" dirty="0">
                <a:solidFill>
                  <a:srgbClr val="FFFFFF"/>
                </a:solidFill>
                <a:latin typeface="Roboto Regular" pitchFamily="2" charset="0"/>
              </a:rPr>
              <a:t>Communications Division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Roboto Regular" pitchFamily="2" charset="0"/>
            </a:endParaRPr>
          </a:p>
        </p:txBody>
      </p:sp>
    </p:spTree>
    <p:extLst>
      <p:ext uri="{BB962C8B-B14F-4D97-AF65-F5344CB8AC3E}">
        <p14:creationId xmlns:p14="http://schemas.microsoft.com/office/powerpoint/2010/main" val="3796688955"/>
      </p:ext>
    </p:extLst>
  </p:cSld>
  <p:clrMapOvr>
    <a:masterClrMapping/>
  </p:clrMapOvr>
  <p:extLst>
    <p:ext uri="{DCECCB84-F9BA-43D5-87BE-67443E8EF086}">
      <p15:sldGuideLst xmlns:p15="http://schemas.microsoft.com/office/powerpoint/2012/main">
        <p15:guide id="1" pos="3840">
          <p15:clr>
            <a:srgbClr val="FBAE40"/>
          </p15:clr>
        </p15:guide>
        <p15:guide id="3" orient="horz" pos="2341">
          <p15:clr>
            <a:srgbClr val="FBAE40"/>
          </p15:clr>
        </p15:guide>
        <p15:guide id="4" pos="642">
          <p15:clr>
            <a:srgbClr val="FBAE40"/>
          </p15:clr>
        </p15:guide>
        <p15:guide id="5" pos="127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Quota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7863A3-3C37-1A45-BBD5-F6DC847003F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2027238" y="4468641"/>
            <a:ext cx="8174745" cy="712936"/>
          </a:xfrm>
          <a:prstGeom prst="rect">
            <a:avLst/>
          </a:prstGeom>
        </p:spPr>
        <p:txBody>
          <a:bodyPr anchor="t">
            <a:normAutofit/>
          </a:bodyPr>
          <a:lstStyle>
            <a:lvl1pPr marL="0" indent="0">
              <a:buNone/>
              <a:defRPr lang="en-US" sz="1600" b="0" i="0" kern="1200" cap="small" dirty="0">
                <a:solidFill>
                  <a:schemeClr val="bg1"/>
                </a:solidFill>
                <a:latin typeface="Roboto" pitchFamily="2" charset="0"/>
                <a:ea typeface="Roboto"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1019175" y="1700212"/>
            <a:ext cx="735627" cy="555807"/>
          </a:xfrm>
          <a:prstGeom prst="rect">
            <a:avLst/>
          </a:prstGeom>
        </p:spPr>
      </p:pic>
      <p:pic>
        <p:nvPicPr>
          <p:cNvPr id="3" name="Picture 2">
            <a:extLst>
              <a:ext uri="{FF2B5EF4-FFF2-40B4-BE49-F238E27FC236}">
                <a16:creationId xmlns:a16="http://schemas.microsoft.com/office/drawing/2014/main" id="{E4C5ED70-D288-9542-8589-E9E533DDDD37}"/>
              </a:ext>
            </a:extLst>
          </p:cNvPr>
          <p:cNvPicPr>
            <a:picLocks noChangeAspect="1"/>
          </p:cNvPicPr>
          <p:nvPr userDrawn="1"/>
        </p:nvPicPr>
        <p:blipFill>
          <a:blip r:embed="rId4"/>
          <a:stretch>
            <a:fillRect/>
          </a:stretch>
        </p:blipFill>
        <p:spPr>
          <a:xfrm>
            <a:off x="10297712" y="3462338"/>
            <a:ext cx="342900" cy="2540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2017713" y="1700213"/>
            <a:ext cx="8184270" cy="2456151"/>
          </a:xfrm>
        </p:spPr>
        <p:txBody>
          <a:bodyPr>
            <a:normAutofit/>
          </a:bodyPr>
          <a:lstStyle>
            <a:lvl1pPr>
              <a:defRPr sz="3200" b="0" i="0">
                <a:solidFill>
                  <a:schemeClr val="bg1"/>
                </a:solidFill>
                <a:latin typeface="Roboto Medium" pitchFamily="2" charset="0"/>
                <a:ea typeface="Roboto Medium" pitchFamily="2"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6095999" y="296862"/>
            <a:ext cx="5795963" cy="611187"/>
          </a:xfrm>
          <a:prstGeom prst="rect">
            <a:avLst/>
          </a:prstGeom>
        </p:spPr>
        <p:txBody>
          <a:bodyPr vert="horz" lIns="0" tIns="0" rIns="0" bIns="0" rtlCol="0" anchor="ctr" anchorCtr="0">
            <a:noAutofit/>
          </a:bodyPr>
          <a:lstStyle>
            <a:lvl1pPr algn="r">
              <a:lnSpc>
                <a:spcPts val="3200"/>
              </a:lnSpc>
              <a:defRPr sz="1800" b="0" i="0">
                <a:solidFill>
                  <a:schemeClr val="bg1"/>
                </a:solidFill>
                <a:latin typeface="Roboto Medium" pitchFamily="2" charset="0"/>
                <a:ea typeface="Roboto Medium" pitchFamily="2" charset="0"/>
              </a:defRPr>
            </a:lvl1pPr>
          </a:lstStyle>
          <a:p>
            <a:r>
              <a:rPr lang="en-US" dirty="0"/>
              <a:t>Presentation Title Here</a:t>
            </a:r>
          </a:p>
        </p:txBody>
      </p:sp>
      <p:sp>
        <p:nvSpPr>
          <p:cNvPr id="13" name="TextBox 12">
            <a:extLst>
              <a:ext uri="{FF2B5EF4-FFF2-40B4-BE49-F238E27FC236}">
                <a16:creationId xmlns:a16="http://schemas.microsoft.com/office/drawing/2014/main" id="{A3170228-0F41-CE4A-8F6B-962EAA7596B4}"/>
              </a:ext>
            </a:extLst>
          </p:cNvPr>
          <p:cNvSpPr txBox="1"/>
          <p:nvPr userDrawn="1"/>
        </p:nvSpPr>
        <p:spPr>
          <a:xfrm>
            <a:off x="6536602" y="6248369"/>
            <a:ext cx="5076724" cy="276999"/>
          </a:xfrm>
          <a:prstGeom prst="rect">
            <a:avLst/>
          </a:prstGeom>
          <a:noFill/>
        </p:spPr>
        <p:txBody>
          <a:bodyPr wrap="square" lIns="0" tIns="0" rIns="0" bIns="0" rtlCol="0" anchor="b" anchorCtr="0">
            <a:spAutoFit/>
          </a:bodyPr>
          <a:lstStyle/>
          <a:p>
            <a:pPr algn="r"/>
            <a:r>
              <a:rPr lang="en-GB" dirty="0">
                <a:solidFill>
                  <a:srgbClr val="FFFFFF"/>
                </a:solidFill>
                <a:latin typeface="Roboto Regular" pitchFamily="2" charset="0"/>
              </a:rPr>
              <a:t>Communications Division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Roboto Regular" pitchFamily="2" charset="0"/>
            </a:endParaRPr>
          </a:p>
        </p:txBody>
      </p:sp>
    </p:spTree>
    <p:extLst>
      <p:ext uri="{BB962C8B-B14F-4D97-AF65-F5344CB8AC3E}">
        <p14:creationId xmlns:p14="http://schemas.microsoft.com/office/powerpoint/2010/main" val="2366185311"/>
      </p:ext>
    </p:extLst>
  </p:cSld>
  <p:clrMapOvr>
    <a:masterClrMapping/>
  </p:clrMapOvr>
  <p:extLst>
    <p:ext uri="{DCECCB84-F9BA-43D5-87BE-67443E8EF086}">
      <p15:sldGuideLst xmlns:p15="http://schemas.microsoft.com/office/powerpoint/2012/main">
        <p15:guide id="1" pos="3840">
          <p15:clr>
            <a:srgbClr val="FBAE40"/>
          </p15:clr>
        </p15:guide>
        <p15:guide id="3" orient="horz" pos="2341">
          <p15:clr>
            <a:srgbClr val="FBAE40"/>
          </p15:clr>
        </p15:guide>
        <p15:guide id="4" pos="642">
          <p15:clr>
            <a:srgbClr val="FBAE40"/>
          </p15:clr>
        </p15:guide>
        <p15:guide id="5" pos="127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Quot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A439F6-A9BA-1B45-A7E3-F7505379F4B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2027238" y="4468641"/>
            <a:ext cx="8174745" cy="712936"/>
          </a:xfrm>
          <a:prstGeom prst="rect">
            <a:avLst/>
          </a:prstGeom>
        </p:spPr>
        <p:txBody>
          <a:bodyPr anchor="t">
            <a:normAutofit/>
          </a:bodyPr>
          <a:lstStyle>
            <a:lvl1pPr marL="0" indent="0">
              <a:buNone/>
              <a:defRPr lang="en-US" sz="1600" b="0" i="0" kern="1200" cap="small" dirty="0">
                <a:solidFill>
                  <a:srgbClr val="F43131"/>
                </a:solidFill>
                <a:latin typeface="Roboto" pitchFamily="2" charset="0"/>
                <a:ea typeface="Roboto"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1019175" y="1700212"/>
            <a:ext cx="735627" cy="555807"/>
          </a:xfrm>
          <a:prstGeom prst="rect">
            <a:avLst/>
          </a:prstGeom>
        </p:spPr>
      </p:pic>
      <p:pic>
        <p:nvPicPr>
          <p:cNvPr id="3" name="Picture 2">
            <a:extLst>
              <a:ext uri="{FF2B5EF4-FFF2-40B4-BE49-F238E27FC236}">
                <a16:creationId xmlns:a16="http://schemas.microsoft.com/office/drawing/2014/main" id="{E4C5ED70-D288-9542-8589-E9E533DDDD37}"/>
              </a:ext>
            </a:extLst>
          </p:cNvPr>
          <p:cNvPicPr>
            <a:picLocks noChangeAspect="1"/>
          </p:cNvPicPr>
          <p:nvPr userDrawn="1"/>
        </p:nvPicPr>
        <p:blipFill>
          <a:blip r:embed="rId4"/>
          <a:stretch>
            <a:fillRect/>
          </a:stretch>
        </p:blipFill>
        <p:spPr>
          <a:xfrm>
            <a:off x="10297712" y="3462338"/>
            <a:ext cx="342900" cy="2540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2017713" y="1700213"/>
            <a:ext cx="8184270" cy="2456151"/>
          </a:xfrm>
        </p:spPr>
        <p:txBody>
          <a:bodyPr>
            <a:normAutofit/>
          </a:bodyPr>
          <a:lstStyle>
            <a:lvl1pPr>
              <a:defRPr sz="3200" b="0" i="0">
                <a:solidFill>
                  <a:srgbClr val="F43131"/>
                </a:solidFill>
                <a:latin typeface="Roboto Medium" pitchFamily="2" charset="0"/>
                <a:ea typeface="Roboto Medium" pitchFamily="2"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6095999" y="296862"/>
            <a:ext cx="5795963" cy="611187"/>
          </a:xfrm>
          <a:prstGeom prst="rect">
            <a:avLst/>
          </a:prstGeom>
        </p:spPr>
        <p:txBody>
          <a:bodyPr vert="horz" lIns="0" tIns="0" rIns="0" bIns="0" rtlCol="0" anchor="ctr" anchorCtr="0">
            <a:noAutofit/>
          </a:bodyPr>
          <a:lstStyle>
            <a:lvl1pPr algn="r">
              <a:lnSpc>
                <a:spcPts val="3200"/>
              </a:lnSpc>
              <a:defRPr sz="1800" b="0" i="0">
                <a:solidFill>
                  <a:schemeClr val="bg1">
                    <a:lumMod val="50000"/>
                  </a:schemeClr>
                </a:solidFill>
                <a:latin typeface="Roboto Medium" pitchFamily="2" charset="0"/>
                <a:ea typeface="Roboto Medium" pitchFamily="2" charset="0"/>
              </a:defRPr>
            </a:lvl1pPr>
          </a:lstStyle>
          <a:p>
            <a:r>
              <a:rPr lang="en-US" dirty="0"/>
              <a:t>Presentation Title Here</a:t>
            </a:r>
          </a:p>
        </p:txBody>
      </p:sp>
      <p:sp>
        <p:nvSpPr>
          <p:cNvPr id="13" name="TextBox 12">
            <a:extLst>
              <a:ext uri="{FF2B5EF4-FFF2-40B4-BE49-F238E27FC236}">
                <a16:creationId xmlns:a16="http://schemas.microsoft.com/office/drawing/2014/main" id="{A3170228-0F41-CE4A-8F6B-962EAA7596B4}"/>
              </a:ext>
            </a:extLst>
          </p:cNvPr>
          <p:cNvSpPr txBox="1"/>
          <p:nvPr userDrawn="1"/>
        </p:nvSpPr>
        <p:spPr>
          <a:xfrm>
            <a:off x="6536602" y="6248369"/>
            <a:ext cx="5076724" cy="276999"/>
          </a:xfrm>
          <a:prstGeom prst="rect">
            <a:avLst/>
          </a:prstGeom>
          <a:noFill/>
        </p:spPr>
        <p:txBody>
          <a:bodyPr wrap="square" lIns="0" tIns="0" rIns="0" bIns="0" rtlCol="0" anchor="b" anchorCtr="0">
            <a:spAutoFit/>
          </a:bodyPr>
          <a:lstStyle/>
          <a:p>
            <a:pPr algn="r"/>
            <a:r>
              <a:rPr lang="en-GB" dirty="0">
                <a:solidFill>
                  <a:srgbClr val="000000"/>
                </a:solidFill>
                <a:latin typeface="Roboto Regular" pitchFamily="2" charset="0"/>
              </a:rPr>
              <a:t>Communications Division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11709782" y="6378957"/>
            <a:ext cx="110743" cy="110743"/>
          </a:xfrm>
          <a:prstGeom prst="rect">
            <a:avLst/>
          </a:prstGeom>
          <a:solidFill>
            <a:srgbClr val="F43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3131"/>
              </a:solidFill>
              <a:latin typeface="Roboto Regular" pitchFamily="2" charset="0"/>
            </a:endParaRPr>
          </a:p>
        </p:txBody>
      </p:sp>
      <p:pic>
        <p:nvPicPr>
          <p:cNvPr id="18" name="Picture 17">
            <a:extLst>
              <a:ext uri="{FF2B5EF4-FFF2-40B4-BE49-F238E27FC236}">
                <a16:creationId xmlns:a16="http://schemas.microsoft.com/office/drawing/2014/main" id="{C1352082-5A5F-AC40-8317-A7339DC7D913}"/>
              </a:ext>
            </a:extLst>
          </p:cNvPr>
          <p:cNvPicPr>
            <a:picLocks noChangeAspect="1"/>
          </p:cNvPicPr>
          <p:nvPr userDrawn="1"/>
        </p:nvPicPr>
        <p:blipFill>
          <a:blip r:embed="rId5"/>
          <a:stretch>
            <a:fillRect/>
          </a:stretch>
        </p:blipFill>
        <p:spPr>
          <a:xfrm>
            <a:off x="1001796" y="1679806"/>
            <a:ext cx="753006" cy="576213"/>
          </a:xfrm>
          <a:prstGeom prst="rect">
            <a:avLst/>
          </a:prstGeom>
        </p:spPr>
      </p:pic>
      <p:pic>
        <p:nvPicPr>
          <p:cNvPr id="21" name="Picture 20">
            <a:extLst>
              <a:ext uri="{FF2B5EF4-FFF2-40B4-BE49-F238E27FC236}">
                <a16:creationId xmlns:a16="http://schemas.microsoft.com/office/drawing/2014/main" id="{F8EC8AB4-2D9F-074A-A6AD-3A1D17F1E139}"/>
              </a:ext>
            </a:extLst>
          </p:cNvPr>
          <p:cNvPicPr>
            <a:picLocks noChangeAspect="1"/>
          </p:cNvPicPr>
          <p:nvPr userDrawn="1"/>
        </p:nvPicPr>
        <p:blipFill>
          <a:blip r:embed="rId6"/>
          <a:stretch>
            <a:fillRect/>
          </a:stretch>
        </p:blipFill>
        <p:spPr>
          <a:xfrm>
            <a:off x="10291944" y="3460116"/>
            <a:ext cx="345900" cy="256222"/>
          </a:xfrm>
          <a:prstGeom prst="rect">
            <a:avLst/>
          </a:prstGeom>
        </p:spPr>
      </p:pic>
    </p:spTree>
    <p:extLst>
      <p:ext uri="{BB962C8B-B14F-4D97-AF65-F5344CB8AC3E}">
        <p14:creationId xmlns:p14="http://schemas.microsoft.com/office/powerpoint/2010/main" val="403643840"/>
      </p:ext>
    </p:extLst>
  </p:cSld>
  <p:clrMapOvr>
    <a:masterClrMapping/>
  </p:clrMapOvr>
  <p:extLst>
    <p:ext uri="{DCECCB84-F9BA-43D5-87BE-67443E8EF086}">
      <p15:sldGuideLst xmlns:p15="http://schemas.microsoft.com/office/powerpoint/2012/main">
        <p15:guide id="1" pos="3840">
          <p15:clr>
            <a:srgbClr val="FBAE40"/>
          </p15:clr>
        </p15:guide>
        <p15:guide id="3" orient="horz" pos="2341">
          <p15:clr>
            <a:srgbClr val="FBAE40"/>
          </p15:clr>
        </p15:guide>
        <p15:guide id="4" pos="642">
          <p15:clr>
            <a:srgbClr val="FBAE40"/>
          </p15:clr>
        </p15:guide>
        <p15:guide id="5" pos="127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AA9329-C604-4B4B-81FB-84D6CBBB3E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Placeholder 1">
            <a:extLst>
              <a:ext uri="{FF2B5EF4-FFF2-40B4-BE49-F238E27FC236}">
                <a16:creationId xmlns:a16="http://schemas.microsoft.com/office/drawing/2014/main" id="{56C9822D-535A-A846-900D-A3BCAB66E08D}"/>
              </a:ext>
            </a:extLst>
          </p:cNvPr>
          <p:cNvSpPr>
            <a:spLocks noGrp="1"/>
          </p:cNvSpPr>
          <p:nvPr>
            <p:ph type="title" hasCustomPrompt="1"/>
          </p:nvPr>
        </p:nvSpPr>
        <p:spPr>
          <a:xfrm>
            <a:off x="6095999" y="296862"/>
            <a:ext cx="5795963" cy="611187"/>
          </a:xfrm>
          <a:prstGeom prst="rect">
            <a:avLst/>
          </a:prstGeom>
        </p:spPr>
        <p:txBody>
          <a:bodyPr vert="horz" lIns="0" tIns="0" rIns="0" bIns="0" rtlCol="0" anchor="ctr" anchorCtr="0">
            <a:noAutofit/>
          </a:bodyPr>
          <a:lstStyle>
            <a:lvl1pPr algn="r">
              <a:lnSpc>
                <a:spcPts val="3200"/>
              </a:lnSpc>
              <a:defRPr sz="1800" b="0" i="0">
                <a:solidFill>
                  <a:schemeClr val="bg1"/>
                </a:solidFill>
                <a:latin typeface="Roboto Medium" pitchFamily="2" charset="0"/>
                <a:ea typeface="Roboto Medium" pitchFamily="2" charset="0"/>
              </a:defRPr>
            </a:lvl1pPr>
          </a:lstStyle>
          <a:p>
            <a:r>
              <a:rPr lang="en-US" dirty="0"/>
              <a:t>Presentation Title Here</a:t>
            </a:r>
          </a:p>
        </p:txBody>
      </p:sp>
      <p:sp>
        <p:nvSpPr>
          <p:cNvPr id="5" name="TextBox 4">
            <a:extLst>
              <a:ext uri="{FF2B5EF4-FFF2-40B4-BE49-F238E27FC236}">
                <a16:creationId xmlns:a16="http://schemas.microsoft.com/office/drawing/2014/main" id="{44D50654-C812-A044-9341-10D3E7EEC762}"/>
              </a:ext>
            </a:extLst>
          </p:cNvPr>
          <p:cNvSpPr txBox="1"/>
          <p:nvPr userDrawn="1"/>
        </p:nvSpPr>
        <p:spPr>
          <a:xfrm>
            <a:off x="6536602" y="6248369"/>
            <a:ext cx="5076724" cy="276999"/>
          </a:xfrm>
          <a:prstGeom prst="rect">
            <a:avLst/>
          </a:prstGeom>
          <a:noFill/>
        </p:spPr>
        <p:txBody>
          <a:bodyPr wrap="square" lIns="0" tIns="0" rIns="0" bIns="0" rtlCol="0" anchor="b" anchorCtr="0">
            <a:spAutoFit/>
          </a:bodyPr>
          <a:lstStyle/>
          <a:p>
            <a:pPr algn="r"/>
            <a:r>
              <a:rPr lang="en-GB" dirty="0">
                <a:solidFill>
                  <a:srgbClr val="FFFFFF"/>
                </a:solidFill>
                <a:latin typeface="Roboto Regular" pitchFamily="2" charset="0"/>
              </a:rPr>
              <a:t>Communications Division</a:t>
            </a:r>
          </a:p>
        </p:txBody>
      </p:sp>
      <p:sp>
        <p:nvSpPr>
          <p:cNvPr id="6" name="Rectangle 5">
            <a:extLst>
              <a:ext uri="{FF2B5EF4-FFF2-40B4-BE49-F238E27FC236}">
                <a16:creationId xmlns:a16="http://schemas.microsoft.com/office/drawing/2014/main" id="{7AAB65CC-40B5-F84F-A7CA-EBD3F9102B00}"/>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3131"/>
              </a:solidFill>
              <a:latin typeface="Roboto Regular" pitchFamily="2" charset="0"/>
            </a:endParaRPr>
          </a:p>
        </p:txBody>
      </p:sp>
      <p:sp>
        <p:nvSpPr>
          <p:cNvPr id="7" name="Content Placeholder 6">
            <a:extLst>
              <a:ext uri="{FF2B5EF4-FFF2-40B4-BE49-F238E27FC236}">
                <a16:creationId xmlns:a16="http://schemas.microsoft.com/office/drawing/2014/main" id="{ECD559C7-4B17-BA47-804B-2DD34DE5F117}"/>
              </a:ext>
            </a:extLst>
          </p:cNvPr>
          <p:cNvSpPr>
            <a:spLocks noGrp="1"/>
          </p:cNvSpPr>
          <p:nvPr>
            <p:ph sz="quarter" idx="10"/>
          </p:nvPr>
        </p:nvSpPr>
        <p:spPr>
          <a:xfrm>
            <a:off x="1019175" y="2492375"/>
            <a:ext cx="10266363" cy="3756025"/>
          </a:xfrm>
        </p:spPr>
        <p:txBody>
          <a:bodyPr>
            <a:noAutofit/>
          </a:bodyPr>
          <a:lstStyle>
            <a:lvl1pPr>
              <a:defRPr sz="3500" b="1" i="0">
                <a:solidFill>
                  <a:schemeClr val="bg1"/>
                </a:solidFill>
                <a:latin typeface="Roboto" pitchFamily="2" charset="0"/>
                <a:ea typeface="Roboto" pitchFamily="2" charset="0"/>
              </a:defRPr>
            </a:lvl1pPr>
            <a:lvl2pPr>
              <a:defRPr sz="3500" b="1" i="0">
                <a:solidFill>
                  <a:schemeClr val="bg1"/>
                </a:solidFill>
                <a:latin typeface="Roboto" pitchFamily="2" charset="0"/>
                <a:ea typeface="Roboto" pitchFamily="2" charset="0"/>
              </a:defRPr>
            </a:lvl2pPr>
            <a:lvl3pPr>
              <a:defRPr sz="3500" b="1" i="0">
                <a:solidFill>
                  <a:schemeClr val="bg1"/>
                </a:solidFill>
                <a:latin typeface="Roboto" pitchFamily="2" charset="0"/>
                <a:ea typeface="Roboto" pitchFamily="2" charset="0"/>
              </a:defRPr>
            </a:lvl3pPr>
            <a:lvl4pPr>
              <a:defRPr sz="3500" b="1" i="0">
                <a:solidFill>
                  <a:schemeClr val="bg1"/>
                </a:solidFill>
                <a:latin typeface="Roboto" pitchFamily="2" charset="0"/>
                <a:ea typeface="Roboto" pitchFamily="2" charset="0"/>
              </a:defRPr>
            </a:lvl4pPr>
            <a:lvl5pPr>
              <a:defRPr sz="3500" b="1" i="0">
                <a:solidFill>
                  <a:schemeClr val="bg1"/>
                </a:solidFill>
                <a:latin typeface="Roboto" pitchFamily="2" charset="0"/>
                <a:ea typeface="Roboto"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174201"/>
      </p:ext>
    </p:extLst>
  </p:cSld>
  <p:clrMapOvr>
    <a:masterClrMapping/>
  </p:clrMapOvr>
  <p:extLst>
    <p:ext uri="{DCECCB84-F9BA-43D5-87BE-67443E8EF086}">
      <p15:sldGuideLst xmlns:p15="http://schemas.microsoft.com/office/powerpoint/2012/main">
        <p15:guide id="2" pos="7446">
          <p15:clr>
            <a:srgbClr val="FBAE40"/>
          </p15:clr>
        </p15:guide>
        <p15:guide id="3" pos="7310">
          <p15:clr>
            <a:srgbClr val="FBAE40"/>
          </p15:clr>
        </p15:guide>
        <p15:guide id="4" orient="horz" pos="157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AF37E-CDA6-F24C-8CDC-99DE59329BC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Placeholder 1">
            <a:extLst>
              <a:ext uri="{FF2B5EF4-FFF2-40B4-BE49-F238E27FC236}">
                <a16:creationId xmlns:a16="http://schemas.microsoft.com/office/drawing/2014/main" id="{8EDB8C2E-76B8-E54E-8904-5DD68DE36F4D}"/>
              </a:ext>
            </a:extLst>
          </p:cNvPr>
          <p:cNvSpPr>
            <a:spLocks noGrp="1"/>
          </p:cNvSpPr>
          <p:nvPr>
            <p:ph type="title" hasCustomPrompt="1"/>
          </p:nvPr>
        </p:nvSpPr>
        <p:spPr>
          <a:xfrm>
            <a:off x="6095999" y="296862"/>
            <a:ext cx="5795963" cy="611187"/>
          </a:xfrm>
          <a:prstGeom prst="rect">
            <a:avLst/>
          </a:prstGeom>
        </p:spPr>
        <p:txBody>
          <a:bodyPr vert="horz" lIns="0" tIns="0" rIns="0" bIns="0" rtlCol="0" anchor="ctr" anchorCtr="0">
            <a:noAutofit/>
          </a:bodyPr>
          <a:lstStyle>
            <a:lvl1pPr algn="r">
              <a:lnSpc>
                <a:spcPts val="3200"/>
              </a:lnSpc>
              <a:defRPr sz="1800" b="0" i="0">
                <a:solidFill>
                  <a:schemeClr val="bg1"/>
                </a:solidFill>
                <a:latin typeface="Roboto Medium" pitchFamily="2" charset="0"/>
                <a:ea typeface="Roboto Medium" pitchFamily="2" charset="0"/>
              </a:defRPr>
            </a:lvl1pPr>
          </a:lstStyle>
          <a:p>
            <a:r>
              <a:rPr lang="en-US" dirty="0"/>
              <a:t>Presentation Title Here</a:t>
            </a:r>
          </a:p>
        </p:txBody>
      </p:sp>
      <p:sp>
        <p:nvSpPr>
          <p:cNvPr id="6" name="TextBox 5">
            <a:extLst>
              <a:ext uri="{FF2B5EF4-FFF2-40B4-BE49-F238E27FC236}">
                <a16:creationId xmlns:a16="http://schemas.microsoft.com/office/drawing/2014/main" id="{78BAE22B-D7BA-4942-983F-2B031C66A87F}"/>
              </a:ext>
            </a:extLst>
          </p:cNvPr>
          <p:cNvSpPr txBox="1"/>
          <p:nvPr userDrawn="1"/>
        </p:nvSpPr>
        <p:spPr>
          <a:xfrm>
            <a:off x="6536602" y="6248369"/>
            <a:ext cx="5076724" cy="276999"/>
          </a:xfrm>
          <a:prstGeom prst="rect">
            <a:avLst/>
          </a:prstGeom>
          <a:noFill/>
        </p:spPr>
        <p:txBody>
          <a:bodyPr wrap="square" lIns="0" tIns="0" rIns="0" bIns="0" rtlCol="0" anchor="b" anchorCtr="0">
            <a:spAutoFit/>
          </a:bodyPr>
          <a:lstStyle/>
          <a:p>
            <a:pPr algn="r"/>
            <a:r>
              <a:rPr lang="en-GB" dirty="0">
                <a:solidFill>
                  <a:srgbClr val="FFFFFF"/>
                </a:solidFill>
                <a:latin typeface="Roboto Regular" pitchFamily="2" charset="0"/>
              </a:rPr>
              <a:t>Communications Division</a:t>
            </a:r>
          </a:p>
        </p:txBody>
      </p:sp>
      <p:sp>
        <p:nvSpPr>
          <p:cNvPr id="7" name="Rectangle 6">
            <a:extLst>
              <a:ext uri="{FF2B5EF4-FFF2-40B4-BE49-F238E27FC236}">
                <a16:creationId xmlns:a16="http://schemas.microsoft.com/office/drawing/2014/main" id="{FD3EDFC9-472F-D340-AE89-53AF54C4B28F}"/>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3131"/>
              </a:solidFill>
              <a:latin typeface="Roboto Regular" pitchFamily="2" charset="0"/>
            </a:endParaRPr>
          </a:p>
        </p:txBody>
      </p:sp>
      <p:sp>
        <p:nvSpPr>
          <p:cNvPr id="8" name="Content Placeholder 6">
            <a:extLst>
              <a:ext uri="{FF2B5EF4-FFF2-40B4-BE49-F238E27FC236}">
                <a16:creationId xmlns:a16="http://schemas.microsoft.com/office/drawing/2014/main" id="{7549B4DC-70B0-5749-BE23-E79D5DB0F6EE}"/>
              </a:ext>
            </a:extLst>
          </p:cNvPr>
          <p:cNvSpPr>
            <a:spLocks noGrp="1"/>
          </p:cNvSpPr>
          <p:nvPr>
            <p:ph sz="quarter" idx="10"/>
          </p:nvPr>
        </p:nvSpPr>
        <p:spPr>
          <a:xfrm>
            <a:off x="1019175" y="2492375"/>
            <a:ext cx="10266363" cy="3756025"/>
          </a:xfrm>
        </p:spPr>
        <p:txBody>
          <a:bodyPr>
            <a:noAutofit/>
          </a:bodyPr>
          <a:lstStyle>
            <a:lvl1pPr>
              <a:defRPr sz="3500" b="1" i="0">
                <a:solidFill>
                  <a:schemeClr val="bg1"/>
                </a:solidFill>
                <a:latin typeface="Roboto" pitchFamily="2" charset="0"/>
                <a:ea typeface="Roboto" pitchFamily="2" charset="0"/>
              </a:defRPr>
            </a:lvl1pPr>
            <a:lvl2pPr>
              <a:defRPr sz="3500" b="1" i="0">
                <a:solidFill>
                  <a:schemeClr val="bg1"/>
                </a:solidFill>
                <a:latin typeface="Roboto" pitchFamily="2" charset="0"/>
                <a:ea typeface="Roboto" pitchFamily="2" charset="0"/>
              </a:defRPr>
            </a:lvl2pPr>
            <a:lvl3pPr>
              <a:defRPr sz="3500" b="1" i="0">
                <a:solidFill>
                  <a:schemeClr val="bg1"/>
                </a:solidFill>
                <a:latin typeface="Roboto" pitchFamily="2" charset="0"/>
                <a:ea typeface="Roboto" pitchFamily="2" charset="0"/>
              </a:defRPr>
            </a:lvl3pPr>
            <a:lvl4pPr>
              <a:defRPr sz="3500" b="1" i="0">
                <a:solidFill>
                  <a:schemeClr val="bg1"/>
                </a:solidFill>
                <a:latin typeface="Roboto" pitchFamily="2" charset="0"/>
                <a:ea typeface="Roboto" pitchFamily="2" charset="0"/>
              </a:defRPr>
            </a:lvl4pPr>
            <a:lvl5pPr>
              <a:defRPr sz="3500" b="1" i="0">
                <a:solidFill>
                  <a:schemeClr val="bg1"/>
                </a:solidFill>
                <a:latin typeface="Roboto" pitchFamily="2" charset="0"/>
                <a:ea typeface="Roboto"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5159733"/>
      </p:ext>
    </p:extLst>
  </p:cSld>
  <p:clrMapOvr>
    <a:masterClrMapping/>
  </p:clrMapOvr>
  <p:extLst>
    <p:ext uri="{DCECCB84-F9BA-43D5-87BE-67443E8EF086}">
      <p15:sldGuideLst xmlns:p15="http://schemas.microsoft.com/office/powerpoint/2012/main">
        <p15:guide id="2" pos="7446">
          <p15:clr>
            <a:srgbClr val="FBAE40"/>
          </p15:clr>
        </p15:guide>
        <p15:guide id="3" pos="7310">
          <p15:clr>
            <a:srgbClr val="FBAE40"/>
          </p15:clr>
        </p15:guide>
        <p15:guide id="4" orient="horz" pos="157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slid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A4E88-A69D-8849-A4AD-A8A23F10D7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1092200" y="2321329"/>
            <a:ext cx="9789600" cy="3663011"/>
          </a:xfrm>
          <a:prstGeom prst="rect">
            <a:avLst/>
          </a:prstGeom>
          <a:noFill/>
        </p:spPr>
        <p:txBody>
          <a:bodyPr vert="horz" wrap="square" lIns="0" tIns="0" rIns="0" bIns="0" anchor="t" anchorCtr="0">
            <a:noAutofit/>
          </a:bodyPr>
          <a:lstStyle/>
          <a:p>
            <a:pPr>
              <a:lnSpc>
                <a:spcPts val="3900"/>
              </a:lnSpc>
            </a:pPr>
            <a:endParaRPr lang="en-GB" sz="3300" dirty="0">
              <a:solidFill>
                <a:srgbClr val="FFFFFF"/>
              </a:solidFill>
              <a:latin typeface="Roboto Light" pitchFamily="2" charset="0"/>
              <a:ea typeface="Roboto Light" pitchFamily="2" charset="0"/>
            </a:endParaRPr>
          </a:p>
        </p:txBody>
      </p:sp>
      <p:sp>
        <p:nvSpPr>
          <p:cNvPr id="5" name="Title Placeholder 1">
            <a:extLst>
              <a:ext uri="{FF2B5EF4-FFF2-40B4-BE49-F238E27FC236}">
                <a16:creationId xmlns:a16="http://schemas.microsoft.com/office/drawing/2014/main" id="{D45B3C34-A840-FE40-883A-8944063ADF17}"/>
              </a:ext>
            </a:extLst>
          </p:cNvPr>
          <p:cNvSpPr>
            <a:spLocks noGrp="1"/>
          </p:cNvSpPr>
          <p:nvPr>
            <p:ph type="title" hasCustomPrompt="1"/>
          </p:nvPr>
        </p:nvSpPr>
        <p:spPr>
          <a:xfrm>
            <a:off x="6095999" y="296862"/>
            <a:ext cx="5795963" cy="611187"/>
          </a:xfrm>
          <a:prstGeom prst="rect">
            <a:avLst/>
          </a:prstGeom>
        </p:spPr>
        <p:txBody>
          <a:bodyPr vert="horz" lIns="0" tIns="0" rIns="0" bIns="0" rtlCol="0" anchor="ctr" anchorCtr="0">
            <a:noAutofit/>
          </a:bodyPr>
          <a:lstStyle>
            <a:lvl1pPr algn="r">
              <a:lnSpc>
                <a:spcPts val="3200"/>
              </a:lnSpc>
              <a:defRPr sz="1800" b="0" i="0">
                <a:solidFill>
                  <a:schemeClr val="bg1"/>
                </a:solidFill>
                <a:latin typeface="Roboto Medium" pitchFamily="2" charset="0"/>
                <a:ea typeface="Roboto Medium" pitchFamily="2" charset="0"/>
              </a:defRPr>
            </a:lvl1pPr>
          </a:lstStyle>
          <a:p>
            <a:r>
              <a:rPr lang="en-US" dirty="0"/>
              <a:t>Presentation Title Here</a:t>
            </a:r>
          </a:p>
        </p:txBody>
      </p:sp>
      <p:sp>
        <p:nvSpPr>
          <p:cNvPr id="6" name="TextBox 5">
            <a:extLst>
              <a:ext uri="{FF2B5EF4-FFF2-40B4-BE49-F238E27FC236}">
                <a16:creationId xmlns:a16="http://schemas.microsoft.com/office/drawing/2014/main" id="{C60C8A3F-F5D3-3E4E-9164-DA0C9186B865}"/>
              </a:ext>
            </a:extLst>
          </p:cNvPr>
          <p:cNvSpPr txBox="1"/>
          <p:nvPr userDrawn="1"/>
        </p:nvSpPr>
        <p:spPr>
          <a:xfrm>
            <a:off x="6536602" y="6248369"/>
            <a:ext cx="5076724" cy="276999"/>
          </a:xfrm>
          <a:prstGeom prst="rect">
            <a:avLst/>
          </a:prstGeom>
          <a:noFill/>
        </p:spPr>
        <p:txBody>
          <a:bodyPr wrap="square" lIns="0" tIns="0" rIns="0" bIns="0" rtlCol="0" anchor="b" anchorCtr="0">
            <a:spAutoFit/>
          </a:bodyPr>
          <a:lstStyle/>
          <a:p>
            <a:pPr algn="r"/>
            <a:r>
              <a:rPr lang="en-GB" dirty="0">
                <a:solidFill>
                  <a:srgbClr val="FFFFFF"/>
                </a:solidFill>
                <a:latin typeface="Roboto Regular" pitchFamily="2" charset="0"/>
              </a:rPr>
              <a:t>Communications Division</a:t>
            </a:r>
          </a:p>
        </p:txBody>
      </p:sp>
      <p:sp>
        <p:nvSpPr>
          <p:cNvPr id="8" name="Rectangle 7">
            <a:extLst>
              <a:ext uri="{FF2B5EF4-FFF2-40B4-BE49-F238E27FC236}">
                <a16:creationId xmlns:a16="http://schemas.microsoft.com/office/drawing/2014/main" id="{4207A7B6-1E13-4F4D-97B5-B8A35074392A}"/>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3131"/>
              </a:solidFill>
              <a:latin typeface="Roboto Regular" pitchFamily="2" charset="0"/>
            </a:endParaRPr>
          </a:p>
        </p:txBody>
      </p:sp>
      <p:sp>
        <p:nvSpPr>
          <p:cNvPr id="9" name="Content Placeholder 6">
            <a:extLst>
              <a:ext uri="{FF2B5EF4-FFF2-40B4-BE49-F238E27FC236}">
                <a16:creationId xmlns:a16="http://schemas.microsoft.com/office/drawing/2014/main" id="{A55B21A2-CC2C-DD46-88E0-B8E88CFAE839}"/>
              </a:ext>
            </a:extLst>
          </p:cNvPr>
          <p:cNvSpPr>
            <a:spLocks noGrp="1"/>
          </p:cNvSpPr>
          <p:nvPr>
            <p:ph sz="quarter" idx="10"/>
          </p:nvPr>
        </p:nvSpPr>
        <p:spPr>
          <a:xfrm>
            <a:off x="1019175" y="2492375"/>
            <a:ext cx="10266363" cy="3756025"/>
          </a:xfrm>
        </p:spPr>
        <p:txBody>
          <a:bodyPr>
            <a:noAutofit/>
          </a:bodyPr>
          <a:lstStyle>
            <a:lvl1pPr>
              <a:defRPr sz="3500" b="1" i="0">
                <a:solidFill>
                  <a:schemeClr val="bg1"/>
                </a:solidFill>
                <a:latin typeface="Roboto" pitchFamily="2" charset="0"/>
                <a:ea typeface="Roboto" pitchFamily="2" charset="0"/>
              </a:defRPr>
            </a:lvl1pPr>
            <a:lvl2pPr>
              <a:defRPr sz="3500" b="1" i="0">
                <a:solidFill>
                  <a:schemeClr val="bg1"/>
                </a:solidFill>
                <a:latin typeface="Roboto" pitchFamily="2" charset="0"/>
                <a:ea typeface="Roboto" pitchFamily="2" charset="0"/>
              </a:defRPr>
            </a:lvl2pPr>
            <a:lvl3pPr>
              <a:defRPr sz="3500" b="1" i="0">
                <a:solidFill>
                  <a:schemeClr val="bg1"/>
                </a:solidFill>
                <a:latin typeface="Roboto" pitchFamily="2" charset="0"/>
                <a:ea typeface="Roboto" pitchFamily="2" charset="0"/>
              </a:defRPr>
            </a:lvl3pPr>
            <a:lvl4pPr>
              <a:defRPr sz="3500" b="1" i="0">
                <a:solidFill>
                  <a:schemeClr val="bg1"/>
                </a:solidFill>
                <a:latin typeface="Roboto" pitchFamily="2" charset="0"/>
                <a:ea typeface="Roboto" pitchFamily="2" charset="0"/>
              </a:defRPr>
            </a:lvl4pPr>
            <a:lvl5pPr>
              <a:defRPr sz="3500" b="1" i="0">
                <a:solidFill>
                  <a:schemeClr val="bg1"/>
                </a:solidFill>
                <a:latin typeface="Roboto" pitchFamily="2" charset="0"/>
                <a:ea typeface="Roboto"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58872794"/>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ntro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8C29C-1DD2-A94C-8C3A-4B833556FBE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1092200" y="2321329"/>
            <a:ext cx="9789600" cy="3663011"/>
          </a:xfrm>
          <a:prstGeom prst="rect">
            <a:avLst/>
          </a:prstGeom>
          <a:noFill/>
        </p:spPr>
        <p:txBody>
          <a:bodyPr vert="horz" wrap="square" lIns="0" tIns="0" rIns="0" bIns="0" anchor="t" anchorCtr="0">
            <a:noAutofit/>
          </a:bodyPr>
          <a:lstStyle/>
          <a:p>
            <a:pPr>
              <a:lnSpc>
                <a:spcPts val="3900"/>
              </a:lnSpc>
            </a:pPr>
            <a:endParaRPr lang="en-GB" sz="3300" dirty="0">
              <a:solidFill>
                <a:srgbClr val="FFFFFF"/>
              </a:solidFill>
              <a:latin typeface="Roboto Light" pitchFamily="2" charset="0"/>
              <a:ea typeface="Roboto Light" pitchFamily="2" charset="0"/>
            </a:endParaRPr>
          </a:p>
        </p:txBody>
      </p:sp>
      <p:sp>
        <p:nvSpPr>
          <p:cNvPr id="5" name="Title Placeholder 1">
            <a:extLst>
              <a:ext uri="{FF2B5EF4-FFF2-40B4-BE49-F238E27FC236}">
                <a16:creationId xmlns:a16="http://schemas.microsoft.com/office/drawing/2014/main" id="{7CBDB688-64EF-324F-BFAB-D512A89376FF}"/>
              </a:ext>
            </a:extLst>
          </p:cNvPr>
          <p:cNvSpPr>
            <a:spLocks noGrp="1"/>
          </p:cNvSpPr>
          <p:nvPr>
            <p:ph type="title" hasCustomPrompt="1"/>
          </p:nvPr>
        </p:nvSpPr>
        <p:spPr>
          <a:xfrm>
            <a:off x="6095999" y="296862"/>
            <a:ext cx="5795963" cy="611187"/>
          </a:xfrm>
          <a:prstGeom prst="rect">
            <a:avLst/>
          </a:prstGeom>
        </p:spPr>
        <p:txBody>
          <a:bodyPr vert="horz" lIns="0" tIns="0" rIns="0" bIns="0" rtlCol="0" anchor="ctr" anchorCtr="0">
            <a:noAutofit/>
          </a:bodyPr>
          <a:lstStyle>
            <a:lvl1pPr algn="r">
              <a:lnSpc>
                <a:spcPts val="3200"/>
              </a:lnSpc>
              <a:defRPr sz="1800" b="0" i="0">
                <a:solidFill>
                  <a:schemeClr val="bg1">
                    <a:lumMod val="50000"/>
                  </a:schemeClr>
                </a:solidFill>
                <a:latin typeface="Roboto Medium" pitchFamily="2" charset="0"/>
                <a:ea typeface="Roboto Medium" pitchFamily="2" charset="0"/>
              </a:defRPr>
            </a:lvl1pPr>
          </a:lstStyle>
          <a:p>
            <a:r>
              <a:rPr lang="en-US" dirty="0"/>
              <a:t>Presentation Title Here</a:t>
            </a:r>
          </a:p>
        </p:txBody>
      </p:sp>
      <p:sp>
        <p:nvSpPr>
          <p:cNvPr id="6" name="TextBox 5">
            <a:extLst>
              <a:ext uri="{FF2B5EF4-FFF2-40B4-BE49-F238E27FC236}">
                <a16:creationId xmlns:a16="http://schemas.microsoft.com/office/drawing/2014/main" id="{BA613194-9067-E940-B37E-3A7C5192F15E}"/>
              </a:ext>
            </a:extLst>
          </p:cNvPr>
          <p:cNvSpPr txBox="1"/>
          <p:nvPr userDrawn="1"/>
        </p:nvSpPr>
        <p:spPr>
          <a:xfrm>
            <a:off x="6536602" y="6248369"/>
            <a:ext cx="5076724" cy="276999"/>
          </a:xfrm>
          <a:prstGeom prst="rect">
            <a:avLst/>
          </a:prstGeom>
          <a:noFill/>
        </p:spPr>
        <p:txBody>
          <a:bodyPr wrap="square" lIns="0" tIns="0" rIns="0" bIns="0" rtlCol="0" anchor="b" anchorCtr="0">
            <a:spAutoFit/>
          </a:bodyPr>
          <a:lstStyle/>
          <a:p>
            <a:pPr algn="r"/>
            <a:r>
              <a:rPr lang="en-GB" dirty="0">
                <a:solidFill>
                  <a:srgbClr val="000000"/>
                </a:solidFill>
                <a:latin typeface="Roboto Regular" pitchFamily="2" charset="0"/>
              </a:rPr>
              <a:t>Communications Division</a:t>
            </a:r>
          </a:p>
        </p:txBody>
      </p:sp>
      <p:sp>
        <p:nvSpPr>
          <p:cNvPr id="8" name="Rectangle 7">
            <a:extLst>
              <a:ext uri="{FF2B5EF4-FFF2-40B4-BE49-F238E27FC236}">
                <a16:creationId xmlns:a16="http://schemas.microsoft.com/office/drawing/2014/main" id="{6F647BE0-73F8-4949-A3BB-CF87E2D08977}"/>
              </a:ext>
            </a:extLst>
          </p:cNvPr>
          <p:cNvSpPr/>
          <p:nvPr userDrawn="1"/>
        </p:nvSpPr>
        <p:spPr>
          <a:xfrm>
            <a:off x="11709782" y="6378957"/>
            <a:ext cx="110743" cy="110743"/>
          </a:xfrm>
          <a:prstGeom prst="rect">
            <a:avLst/>
          </a:prstGeom>
          <a:solidFill>
            <a:srgbClr val="F43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3131"/>
              </a:solidFill>
              <a:latin typeface="Roboto Regular" pitchFamily="2" charset="0"/>
            </a:endParaRPr>
          </a:p>
        </p:txBody>
      </p:sp>
      <p:sp>
        <p:nvSpPr>
          <p:cNvPr id="10" name="Content Placeholder 6">
            <a:extLst>
              <a:ext uri="{FF2B5EF4-FFF2-40B4-BE49-F238E27FC236}">
                <a16:creationId xmlns:a16="http://schemas.microsoft.com/office/drawing/2014/main" id="{5E1C0618-5383-1048-A627-824A4D5FAE38}"/>
              </a:ext>
            </a:extLst>
          </p:cNvPr>
          <p:cNvSpPr>
            <a:spLocks noGrp="1"/>
          </p:cNvSpPr>
          <p:nvPr>
            <p:ph sz="quarter" idx="10"/>
          </p:nvPr>
        </p:nvSpPr>
        <p:spPr>
          <a:xfrm>
            <a:off x="1019175" y="2492375"/>
            <a:ext cx="10266363" cy="3756025"/>
          </a:xfrm>
        </p:spPr>
        <p:txBody>
          <a:bodyPr>
            <a:noAutofit/>
          </a:bodyPr>
          <a:lstStyle>
            <a:lvl1pPr>
              <a:defRPr sz="3500" b="1" i="0">
                <a:solidFill>
                  <a:srgbClr val="F43131"/>
                </a:solidFill>
                <a:latin typeface="Roboto" pitchFamily="2" charset="0"/>
                <a:ea typeface="Roboto" pitchFamily="2" charset="0"/>
              </a:defRPr>
            </a:lvl1pPr>
            <a:lvl2pPr>
              <a:defRPr sz="3500" b="1" i="0">
                <a:solidFill>
                  <a:srgbClr val="F43131"/>
                </a:solidFill>
                <a:latin typeface="Roboto" pitchFamily="2" charset="0"/>
                <a:ea typeface="Roboto" pitchFamily="2" charset="0"/>
              </a:defRPr>
            </a:lvl2pPr>
            <a:lvl3pPr>
              <a:defRPr sz="3500" b="1" i="0">
                <a:solidFill>
                  <a:srgbClr val="F43131"/>
                </a:solidFill>
                <a:latin typeface="Roboto" pitchFamily="2" charset="0"/>
                <a:ea typeface="Roboto" pitchFamily="2" charset="0"/>
              </a:defRPr>
            </a:lvl3pPr>
            <a:lvl4pPr>
              <a:defRPr sz="3500" b="1" i="0">
                <a:solidFill>
                  <a:srgbClr val="F43131"/>
                </a:solidFill>
                <a:latin typeface="Roboto" pitchFamily="2" charset="0"/>
                <a:ea typeface="Roboto" pitchFamily="2" charset="0"/>
              </a:defRPr>
            </a:lvl4pPr>
            <a:lvl5pPr>
              <a:defRPr sz="3500" b="1" i="0">
                <a:solidFill>
                  <a:srgbClr val="F43131"/>
                </a:solidFill>
                <a:latin typeface="Roboto" pitchFamily="2" charset="0"/>
                <a:ea typeface="Roboto"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7353609"/>
      </p:ext>
    </p:extLst>
  </p:cSld>
  <p:clrMapOvr>
    <a:masterClrMapping/>
  </p:clrMapOvr>
  <p:extLst>
    <p:ext uri="{DCECCB84-F9BA-43D5-87BE-67443E8EF086}">
      <p15:sldGuideLst xmlns:p15="http://schemas.microsoft.com/office/powerpoint/2012/main">
        <p15:guide id="1" orient="horz" pos="157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C65B4-54CB-6547-A927-A7D473D835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52BA3C-74FA-5042-8047-91BBF90E6217}"/>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4ACE2-FF9C-3A44-A4B6-84C5AC5F1592}"/>
              </a:ext>
            </a:extLst>
          </p:cNvPr>
          <p:cNvSpPr>
            <a:spLocks noGrp="1"/>
          </p:cNvSpPr>
          <p:nvPr>
            <p:ph type="dt" sz="half" idx="10"/>
          </p:nvPr>
        </p:nvSpPr>
        <p:spPr>
          <a:xfrm>
            <a:off x="838200" y="6356350"/>
            <a:ext cx="2743200" cy="365125"/>
          </a:xfrm>
          <a:prstGeom prst="rect">
            <a:avLst/>
          </a:prstGeom>
        </p:spPr>
        <p:txBody>
          <a:bodyPr/>
          <a:lstStyle/>
          <a:p>
            <a:fld id="{8681A859-454D-F241-9C62-32DC685935B2}" type="datetimeFigureOut">
              <a:rPr lang="en-US" smtClean="0"/>
              <a:t>9/24/2024</a:t>
            </a:fld>
            <a:endParaRPr lang="en-US" dirty="0"/>
          </a:p>
        </p:txBody>
      </p:sp>
      <p:sp>
        <p:nvSpPr>
          <p:cNvPr id="5" name="Footer Placeholder 4">
            <a:extLst>
              <a:ext uri="{FF2B5EF4-FFF2-40B4-BE49-F238E27FC236}">
                <a16:creationId xmlns:a16="http://schemas.microsoft.com/office/drawing/2014/main" id="{755BB816-0C27-5348-A62F-FDF3996904B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251D66F-5FEE-A846-BD10-CF90014E9729}"/>
              </a:ext>
            </a:extLst>
          </p:cNvPr>
          <p:cNvSpPr>
            <a:spLocks noGrp="1"/>
          </p:cNvSpPr>
          <p:nvPr>
            <p:ph type="sldNum" sz="quarter" idx="12"/>
          </p:nvPr>
        </p:nvSpPr>
        <p:spPr>
          <a:xfrm>
            <a:off x="8610600" y="6356350"/>
            <a:ext cx="2743200" cy="365125"/>
          </a:xfrm>
          <a:prstGeom prst="rect">
            <a:avLst/>
          </a:prstGeom>
        </p:spPr>
        <p:txBody>
          <a:bodyPr/>
          <a:lstStyle/>
          <a:p>
            <a:fld id="{E7F13EE7-79F1-8F47-8F09-CAC4ED2149A4}" type="slidenum">
              <a:rPr lang="en-US" smtClean="0"/>
              <a:t>‹#›</a:t>
            </a:fld>
            <a:endParaRPr lang="en-US" dirty="0"/>
          </a:p>
        </p:txBody>
      </p:sp>
    </p:spTree>
    <p:extLst>
      <p:ext uri="{BB962C8B-B14F-4D97-AF65-F5344CB8AC3E}">
        <p14:creationId xmlns:p14="http://schemas.microsoft.com/office/powerpoint/2010/main" val="487497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ro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3E9B3-0E9A-C846-9C2B-55D4DCFCB8AE}"/>
              </a:ext>
            </a:extLst>
          </p:cNvPr>
          <p:cNvPicPr>
            <a:picLocks noChangeAspect="1"/>
          </p:cNvPicPr>
          <p:nvPr userDrawn="1"/>
        </p:nvPicPr>
        <p:blipFill rotWithShape="1">
          <a:blip r:embed="rId2"/>
          <a:srcRect l="1" t="9290" r="1" b="6336"/>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F19CED2-8B24-DE4A-8092-C6CDFCA1AC56}"/>
              </a:ext>
            </a:extLst>
          </p:cNvPr>
          <p:cNvPicPr>
            <a:picLocks noChangeAspect="1"/>
          </p:cNvPicPr>
          <p:nvPr userDrawn="1"/>
        </p:nvPicPr>
        <p:blipFill>
          <a:blip r:embed="rId3"/>
          <a:stretch>
            <a:fillRect/>
          </a:stretch>
        </p:blipFill>
        <p:spPr>
          <a:xfrm>
            <a:off x="300038" y="296863"/>
            <a:ext cx="1820984" cy="614255"/>
          </a:xfrm>
          <a:prstGeom prst="rect">
            <a:avLst/>
          </a:prstGeom>
        </p:spPr>
      </p:pic>
    </p:spTree>
    <p:extLst>
      <p:ext uri="{BB962C8B-B14F-4D97-AF65-F5344CB8AC3E}">
        <p14:creationId xmlns:p14="http://schemas.microsoft.com/office/powerpoint/2010/main" val="1713371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ro slid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088EC1-153C-7048-8559-A4D996ADA23B}"/>
              </a:ext>
            </a:extLst>
          </p:cNvPr>
          <p:cNvPicPr preferRelativeResize="0">
            <a:picLocks/>
          </p:cNvPicPr>
          <p:nvPr userDrawn="1"/>
        </p:nvPicPr>
        <p:blipFill rotWithShape="1">
          <a:blip r:embed="rId2"/>
          <a:srcRect l="1" t="5235" r="1" b="10391"/>
          <a:stretch/>
        </p:blipFill>
        <p:spPr>
          <a:xfrm flipH="1">
            <a:off x="0" y="0"/>
            <a:ext cx="12192000" cy="6858000"/>
          </a:xfrm>
          <a:prstGeom prst="rect">
            <a:avLst/>
          </a:prstGeom>
        </p:spPr>
      </p:pic>
      <p:pic>
        <p:nvPicPr>
          <p:cNvPr id="5" name="Picture 4">
            <a:extLst>
              <a:ext uri="{FF2B5EF4-FFF2-40B4-BE49-F238E27FC236}">
                <a16:creationId xmlns:a16="http://schemas.microsoft.com/office/drawing/2014/main" id="{35B9ED92-E1C3-964F-A38D-936EBC0F0744}"/>
              </a:ext>
            </a:extLst>
          </p:cNvPr>
          <p:cNvPicPr>
            <a:picLocks noChangeAspect="1"/>
          </p:cNvPicPr>
          <p:nvPr userDrawn="1"/>
        </p:nvPicPr>
        <p:blipFill>
          <a:blip r:embed="rId3"/>
          <a:stretch>
            <a:fillRect/>
          </a:stretch>
        </p:blipFill>
        <p:spPr>
          <a:xfrm>
            <a:off x="300038" y="296863"/>
            <a:ext cx="1820984" cy="614255"/>
          </a:xfrm>
          <a:prstGeom prst="rect">
            <a:avLst/>
          </a:prstGeom>
        </p:spPr>
      </p:pic>
    </p:spTree>
    <p:extLst>
      <p:ext uri="{BB962C8B-B14F-4D97-AF65-F5344CB8AC3E}">
        <p14:creationId xmlns:p14="http://schemas.microsoft.com/office/powerpoint/2010/main" val="148372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tro slide 6">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B126A3-217F-E045-B2D1-19756ADBF43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F1C38B8D-66D2-164C-844A-3737212ED126}"/>
              </a:ext>
            </a:extLst>
          </p:cNvPr>
          <p:cNvSpPr/>
          <p:nvPr userDrawn="1"/>
        </p:nvSpPr>
        <p:spPr>
          <a:xfrm>
            <a:off x="1019175" y="2492375"/>
            <a:ext cx="10007600" cy="2274266"/>
          </a:xfrm>
          <a:prstGeom prst="rect">
            <a:avLst/>
          </a:prstGeom>
          <a:noFill/>
        </p:spPr>
        <p:txBody>
          <a:bodyPr vert="horz" wrap="square" lIns="0" tIns="0" rIns="0" bIns="0" anchor="ctr" anchorCtr="0">
            <a:noAutofit/>
          </a:bodyPr>
          <a:lstStyle/>
          <a:p>
            <a:pPr algn="ctr">
              <a:lnSpc>
                <a:spcPts val="7200"/>
              </a:lnSpc>
            </a:pPr>
            <a:r>
              <a:rPr lang="en-GB" sz="6000" b="1" dirty="0">
                <a:solidFill>
                  <a:srgbClr val="F43131"/>
                </a:solidFill>
                <a:latin typeface="Roboto" pitchFamily="2" charset="0"/>
                <a:ea typeface="Roboto" pitchFamily="2" charset="0"/>
              </a:rPr>
              <a:t>My student  </a:t>
            </a:r>
            <a:br>
              <a:rPr lang="en-GB" sz="6000" b="1" dirty="0">
                <a:solidFill>
                  <a:srgbClr val="F43131"/>
                </a:solidFill>
                <a:latin typeface="Roboto" pitchFamily="2" charset="0"/>
                <a:ea typeface="Roboto" pitchFamily="2" charset="0"/>
              </a:rPr>
            </a:br>
            <a:r>
              <a:rPr lang="en-GB" sz="6000" b="1" dirty="0">
                <a:solidFill>
                  <a:srgbClr val="F43131"/>
                </a:solidFill>
                <a:latin typeface="Roboto" pitchFamily="2" charset="0"/>
                <a:ea typeface="Roboto" pitchFamily="2" charset="0"/>
              </a:rPr>
              <a:t>journey</a:t>
            </a:r>
          </a:p>
        </p:txBody>
      </p:sp>
    </p:spTree>
    <p:extLst>
      <p:ext uri="{BB962C8B-B14F-4D97-AF65-F5344CB8AC3E}">
        <p14:creationId xmlns:p14="http://schemas.microsoft.com/office/powerpoint/2010/main" val="875404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tro slide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EF7B4-BB76-254B-9D6F-FE5A2DD239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88D11DDA-F763-A342-8BE1-1EC935209D40}"/>
              </a:ext>
            </a:extLst>
          </p:cNvPr>
          <p:cNvSpPr/>
          <p:nvPr userDrawn="1"/>
        </p:nvSpPr>
        <p:spPr>
          <a:xfrm>
            <a:off x="1019175" y="2492375"/>
            <a:ext cx="10007600" cy="2274266"/>
          </a:xfrm>
          <a:prstGeom prst="rect">
            <a:avLst/>
          </a:prstGeom>
          <a:noFill/>
        </p:spPr>
        <p:txBody>
          <a:bodyPr vert="horz" wrap="square" lIns="0" tIns="0" rIns="0" bIns="0" anchor="ctr" anchorCtr="0">
            <a:noAutofit/>
          </a:bodyPr>
          <a:lstStyle/>
          <a:p>
            <a:pPr>
              <a:lnSpc>
                <a:spcPts val="7200"/>
              </a:lnSpc>
            </a:pPr>
            <a:r>
              <a:rPr lang="en-GB" sz="6000" b="1" dirty="0">
                <a:solidFill>
                  <a:srgbClr val="F43131"/>
                </a:solidFill>
                <a:latin typeface="Roboto" pitchFamily="2" charset="0"/>
                <a:ea typeface="Roboto" pitchFamily="2" charset="0"/>
              </a:rPr>
              <a:t>My student  </a:t>
            </a:r>
            <a:br>
              <a:rPr lang="en-GB" sz="6000" b="1" dirty="0">
                <a:solidFill>
                  <a:srgbClr val="F43131"/>
                </a:solidFill>
                <a:latin typeface="Roboto" pitchFamily="2" charset="0"/>
                <a:ea typeface="Roboto" pitchFamily="2" charset="0"/>
              </a:rPr>
            </a:br>
            <a:r>
              <a:rPr lang="en-GB" sz="6000" b="1" dirty="0">
                <a:solidFill>
                  <a:srgbClr val="F43131"/>
                </a:solidFill>
                <a:latin typeface="Roboto" pitchFamily="2" charset="0"/>
                <a:ea typeface="Roboto" pitchFamily="2" charset="0"/>
              </a:rPr>
              <a:t>journey</a:t>
            </a:r>
          </a:p>
        </p:txBody>
      </p:sp>
    </p:spTree>
    <p:extLst>
      <p:ext uri="{BB962C8B-B14F-4D97-AF65-F5344CB8AC3E}">
        <p14:creationId xmlns:p14="http://schemas.microsoft.com/office/powerpoint/2010/main" val="1027926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d 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3A3F592-E199-0C4F-A93A-F74B313A939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37763B-0B43-0E45-B9C5-E0D3214E35BD}"/>
              </a:ext>
            </a:extLst>
          </p:cNvPr>
          <p:cNvSpPr>
            <a:spLocks noGrp="1"/>
          </p:cNvSpPr>
          <p:nvPr>
            <p:ph type="ctrTitle" hasCustomPrompt="1"/>
          </p:nvPr>
        </p:nvSpPr>
        <p:spPr>
          <a:xfrm>
            <a:off x="1019175" y="1304925"/>
            <a:ext cx="10153650" cy="1214157"/>
          </a:xfrm>
          <a:prstGeom prst="rect">
            <a:avLst/>
          </a:prstGeom>
        </p:spPr>
        <p:txBody>
          <a:bodyPr lIns="0" tIns="0" rIns="0" bIns="0" anchor="b" anchorCtr="0"/>
          <a:lstStyle>
            <a:lvl1pPr algn="l">
              <a:defRPr sz="4400" b="1" i="0">
                <a:solidFill>
                  <a:schemeClr val="bg1"/>
                </a:solidFill>
                <a:latin typeface="Roboto" pitchFamily="2" charset="0"/>
                <a:ea typeface="Roboto" pitchFamily="2" charset="0"/>
              </a:defRPr>
            </a:lvl1pPr>
          </a:lstStyle>
          <a:p>
            <a:r>
              <a:rPr lang="en-US" dirty="0"/>
              <a:t>Title of presentation 44pt</a:t>
            </a:r>
          </a:p>
        </p:txBody>
      </p:sp>
      <p:sp>
        <p:nvSpPr>
          <p:cNvPr id="3" name="Subtitle 2">
            <a:extLst>
              <a:ext uri="{FF2B5EF4-FFF2-40B4-BE49-F238E27FC236}">
                <a16:creationId xmlns:a16="http://schemas.microsoft.com/office/drawing/2014/main" id="{A8BC36FD-DB34-7648-85FD-29A688F859A9}"/>
              </a:ext>
            </a:extLst>
          </p:cNvPr>
          <p:cNvSpPr>
            <a:spLocks noGrp="1"/>
          </p:cNvSpPr>
          <p:nvPr>
            <p:ph type="subTitle" idx="1" hasCustomPrompt="1"/>
          </p:nvPr>
        </p:nvSpPr>
        <p:spPr>
          <a:xfrm>
            <a:off x="1019175" y="2715077"/>
            <a:ext cx="10153649" cy="468157"/>
          </a:xfrm>
          <a:prstGeom prst="rect">
            <a:avLst/>
          </a:prstGeom>
        </p:spPr>
        <p:txBody>
          <a:bodyPr/>
          <a:lstStyle>
            <a:lvl1pPr marL="0" indent="0" algn="l">
              <a:buNone/>
              <a:defRPr sz="2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24pt</a:t>
            </a:r>
            <a:endParaRPr lang="en-GB" dirty="0">
              <a:effectLst/>
              <a:latin typeface="Roboto" pitchFamily="2" charset="0"/>
            </a:endParaRPr>
          </a:p>
        </p:txBody>
      </p:sp>
      <p:sp>
        <p:nvSpPr>
          <p:cNvPr id="11" name="Text Placeholder 10">
            <a:extLst>
              <a:ext uri="{FF2B5EF4-FFF2-40B4-BE49-F238E27FC236}">
                <a16:creationId xmlns:a16="http://schemas.microsoft.com/office/drawing/2014/main" id="{87796A85-71B9-CF44-9C76-57621DE3D92E}"/>
              </a:ext>
            </a:extLst>
          </p:cNvPr>
          <p:cNvSpPr>
            <a:spLocks noGrp="1"/>
          </p:cNvSpPr>
          <p:nvPr>
            <p:ph type="body" sz="quarter" idx="10" hasCustomPrompt="1"/>
          </p:nvPr>
        </p:nvSpPr>
        <p:spPr>
          <a:xfrm>
            <a:off x="1019175" y="3594316"/>
            <a:ext cx="10153649" cy="2092381"/>
          </a:xfrm>
          <a:prstGeom prst="rect">
            <a:avLst/>
          </a:prstGeom>
        </p:spPr>
        <p:txBody>
          <a:bodyPr>
            <a:noAutofit/>
          </a:bodyPr>
          <a:lstStyle>
            <a:lvl1pPr marL="0" marR="0" indent="0" algn="l" defTabSz="914400" rtl="0" eaLnBrk="1" fontAlgn="auto" latinLnBrk="0" hangingPunct="1">
              <a:lnSpc>
                <a:spcPts val="1920"/>
              </a:lnSpc>
              <a:spcBef>
                <a:spcPts val="0"/>
              </a:spcBef>
              <a:spcAft>
                <a:spcPts val="0"/>
              </a:spcAft>
              <a:buClr>
                <a:srgbClr val="FF0000"/>
              </a:buClr>
              <a:buSzPct val="110000"/>
              <a:buFontTx/>
              <a:buNone/>
              <a:tabLst/>
              <a:defRPr sz="1400" baseline="0">
                <a:solidFill>
                  <a:schemeClr val="bg1"/>
                </a:solidFill>
              </a:defRPr>
            </a:lvl1pPr>
            <a:lvl2pPr marL="0" marR="0" indent="0" algn="l" defTabSz="914400" rtl="0" eaLnBrk="1" fontAlgn="auto" latinLnBrk="0" hangingPunct="1">
              <a:lnSpc>
                <a:spcPct val="90000"/>
              </a:lnSpc>
              <a:spcBef>
                <a:spcPts val="500"/>
              </a:spcBef>
              <a:spcAft>
                <a:spcPts val="0"/>
              </a:spcAft>
              <a:buClr>
                <a:srgbClr val="FF0000"/>
              </a:buClr>
              <a:buSzPct val="110000"/>
              <a:buFontTx/>
              <a:buNone/>
              <a:tabLst/>
              <a:defRPr sz="1600"/>
            </a:lvl2pPr>
          </a:lstStyle>
          <a:p>
            <a:r>
              <a:rPr lang="en-GB" sz="1600" dirty="0">
                <a:effectLst/>
                <a:latin typeface="Roboto" pitchFamily="2" charset="0"/>
              </a:rPr>
              <a:t>Speakers:	[Title Forename Surname], [Department], [LSE] or [Institution]</a:t>
            </a:r>
          </a:p>
          <a:p>
            <a:r>
              <a:rPr lang="en-GB" sz="1600" dirty="0">
                <a:effectLst/>
                <a:latin typeface="Roboto" pitchFamily="2" charset="0"/>
              </a:rPr>
              <a:t>                  [Title Forename Surname], [Department], [LSE] or [Institution]</a:t>
            </a:r>
          </a:p>
          <a:p>
            <a:r>
              <a:rPr lang="en-GB" sz="1600" dirty="0">
                <a:effectLst/>
                <a:latin typeface="Roboto" pitchFamily="2" charset="0"/>
              </a:rPr>
              <a:t>                  [Title Forename Surname], [Department], [LSE] or [Institution]</a:t>
            </a:r>
          </a:p>
          <a:p>
            <a:pPr marL="0" marR="0" lvl="0" indent="0" algn="l" defTabSz="914400" rtl="0" eaLnBrk="1" fontAlgn="auto" latinLnBrk="0" hangingPunct="1">
              <a:lnSpc>
                <a:spcPts val="2400"/>
              </a:lnSpc>
              <a:spcBef>
                <a:spcPts val="600"/>
              </a:spcBef>
              <a:spcAft>
                <a:spcPts val="0"/>
              </a:spcAft>
              <a:buClr>
                <a:srgbClr val="FF0000"/>
              </a:buClr>
              <a:buSzPct val="110000"/>
              <a:buFontTx/>
              <a:buNone/>
              <a:tabLst/>
              <a:defRPr/>
            </a:pPr>
            <a:endParaRPr lang="en-GB" sz="1600" dirty="0">
              <a:effectLst/>
              <a:latin typeface="Roboto" pitchFamily="2" charset="0"/>
            </a:endParaRPr>
          </a:p>
          <a:p>
            <a:pPr marL="0" marR="0" lvl="0" indent="0" algn="l" defTabSz="914400" rtl="0" eaLnBrk="1" fontAlgn="auto" latinLnBrk="0" hangingPunct="1">
              <a:lnSpc>
                <a:spcPts val="2400"/>
              </a:lnSpc>
              <a:spcBef>
                <a:spcPts val="600"/>
              </a:spcBef>
              <a:spcAft>
                <a:spcPts val="0"/>
              </a:spcAft>
              <a:buClr>
                <a:srgbClr val="FF0000"/>
              </a:buClr>
              <a:buSzPct val="110000"/>
              <a:buFontTx/>
              <a:buNone/>
              <a:tabLst/>
              <a:defRPr/>
            </a:pPr>
            <a:r>
              <a:rPr lang="en-GB" sz="1600" dirty="0">
                <a:effectLst/>
                <a:latin typeface="Roboto" pitchFamily="2" charset="0"/>
              </a:rPr>
              <a:t>Chair:	[Title Forename Surname], [Department], [LSE] or [Institution]</a:t>
            </a:r>
          </a:p>
          <a:p>
            <a:pPr marL="0" marR="0" lvl="0" indent="0" algn="l" defTabSz="914400" rtl="0" eaLnBrk="1" fontAlgn="auto" latinLnBrk="0" hangingPunct="1">
              <a:lnSpc>
                <a:spcPts val="2400"/>
              </a:lnSpc>
              <a:spcBef>
                <a:spcPts val="600"/>
              </a:spcBef>
              <a:spcAft>
                <a:spcPts val="0"/>
              </a:spcAft>
              <a:buClr>
                <a:srgbClr val="FF0000"/>
              </a:buClr>
              <a:buSzPct val="110000"/>
              <a:buFontTx/>
              <a:buNone/>
              <a:tabLst/>
              <a:defRPr/>
            </a:pPr>
            <a:endParaRPr lang="en-GB" sz="1600" dirty="0">
              <a:effectLst/>
              <a:latin typeface="Roboto" pitchFamily="2" charset="0"/>
            </a:endParaRPr>
          </a:p>
          <a:p>
            <a:endParaRPr lang="en-GB" sz="1600" dirty="0">
              <a:effectLst/>
              <a:latin typeface="Roboto" pitchFamily="2" charset="0"/>
            </a:endParaRPr>
          </a:p>
        </p:txBody>
      </p:sp>
      <p:sp>
        <p:nvSpPr>
          <p:cNvPr id="9" name="TextBox 8">
            <a:extLst>
              <a:ext uri="{FF2B5EF4-FFF2-40B4-BE49-F238E27FC236}">
                <a16:creationId xmlns:a16="http://schemas.microsoft.com/office/drawing/2014/main" id="{69642D1F-13A4-1444-96FB-16D8A3391988}"/>
              </a:ext>
            </a:extLst>
          </p:cNvPr>
          <p:cNvSpPr txBox="1"/>
          <p:nvPr userDrawn="1"/>
        </p:nvSpPr>
        <p:spPr>
          <a:xfrm>
            <a:off x="6871063" y="6248369"/>
            <a:ext cx="4742263" cy="276999"/>
          </a:xfrm>
          <a:prstGeom prst="rect">
            <a:avLst/>
          </a:prstGeom>
          <a:noFill/>
        </p:spPr>
        <p:txBody>
          <a:bodyPr wrap="square" lIns="0" tIns="0" rIns="0" bIns="0" rtlCol="0" anchor="b" anchorCtr="0">
            <a:spAutoFit/>
          </a:bodyPr>
          <a:lstStyle/>
          <a:p>
            <a:pPr algn="r"/>
            <a:r>
              <a:rPr lang="en-GB" dirty="0">
                <a:solidFill>
                  <a:srgbClr val="FFFFFF"/>
                </a:solidFill>
                <a:latin typeface="Roboto Regular" pitchFamily="2" charset="0"/>
              </a:rPr>
              <a:t>Communications Division</a:t>
            </a:r>
          </a:p>
        </p:txBody>
      </p:sp>
      <p:sp>
        <p:nvSpPr>
          <p:cNvPr id="10" name="Rectangle 9">
            <a:extLst>
              <a:ext uri="{FF2B5EF4-FFF2-40B4-BE49-F238E27FC236}">
                <a16:creationId xmlns:a16="http://schemas.microsoft.com/office/drawing/2014/main" id="{C9D0E310-A04E-A34E-88EC-C4D17A077D02}"/>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Roboto Regular" pitchFamily="2" charset="0"/>
            </a:endParaRPr>
          </a:p>
        </p:txBody>
      </p:sp>
    </p:spTree>
    <p:extLst>
      <p:ext uri="{BB962C8B-B14F-4D97-AF65-F5344CB8AC3E}">
        <p14:creationId xmlns:p14="http://schemas.microsoft.com/office/powerpoint/2010/main" val="249763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Red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807B70-B8DE-7D44-8798-BCEB30C74D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37763B-0B43-0E45-B9C5-E0D3214E35BD}"/>
              </a:ext>
            </a:extLst>
          </p:cNvPr>
          <p:cNvSpPr>
            <a:spLocks noGrp="1"/>
          </p:cNvSpPr>
          <p:nvPr>
            <p:ph type="ctrTitle" hasCustomPrompt="1"/>
          </p:nvPr>
        </p:nvSpPr>
        <p:spPr>
          <a:xfrm>
            <a:off x="1019175" y="1304925"/>
            <a:ext cx="10153650" cy="1214157"/>
          </a:xfrm>
          <a:prstGeom prst="rect">
            <a:avLst/>
          </a:prstGeom>
        </p:spPr>
        <p:txBody>
          <a:bodyPr lIns="0" tIns="0" rIns="0" bIns="0" anchor="b" anchorCtr="0"/>
          <a:lstStyle>
            <a:lvl1pPr algn="l">
              <a:defRPr sz="4400" b="1" i="0">
                <a:solidFill>
                  <a:schemeClr val="bg1"/>
                </a:solidFill>
                <a:latin typeface="Roboto" pitchFamily="2" charset="0"/>
                <a:ea typeface="Roboto" pitchFamily="2" charset="0"/>
              </a:defRPr>
            </a:lvl1pPr>
          </a:lstStyle>
          <a:p>
            <a:r>
              <a:rPr lang="en-US" dirty="0"/>
              <a:t>Title of presentation 44pt</a:t>
            </a:r>
          </a:p>
        </p:txBody>
      </p:sp>
      <p:sp>
        <p:nvSpPr>
          <p:cNvPr id="3" name="Subtitle 2">
            <a:extLst>
              <a:ext uri="{FF2B5EF4-FFF2-40B4-BE49-F238E27FC236}">
                <a16:creationId xmlns:a16="http://schemas.microsoft.com/office/drawing/2014/main" id="{A8BC36FD-DB34-7648-85FD-29A688F859A9}"/>
              </a:ext>
            </a:extLst>
          </p:cNvPr>
          <p:cNvSpPr>
            <a:spLocks noGrp="1"/>
          </p:cNvSpPr>
          <p:nvPr>
            <p:ph type="subTitle" idx="1" hasCustomPrompt="1"/>
          </p:nvPr>
        </p:nvSpPr>
        <p:spPr>
          <a:xfrm>
            <a:off x="1019175" y="2715077"/>
            <a:ext cx="10153649" cy="468157"/>
          </a:xfrm>
          <a:prstGeom prst="rect">
            <a:avLst/>
          </a:prstGeom>
        </p:spPr>
        <p:txBody>
          <a:bodyPr/>
          <a:lstStyle>
            <a:lvl1pPr marL="0" indent="0" algn="l">
              <a:buNone/>
              <a:defRPr sz="2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24pt</a:t>
            </a:r>
            <a:endParaRPr lang="en-GB" dirty="0">
              <a:effectLst/>
              <a:latin typeface="Roboto" pitchFamily="2" charset="0"/>
            </a:endParaRPr>
          </a:p>
        </p:txBody>
      </p:sp>
      <p:sp>
        <p:nvSpPr>
          <p:cNvPr id="11" name="Text Placeholder 10">
            <a:extLst>
              <a:ext uri="{FF2B5EF4-FFF2-40B4-BE49-F238E27FC236}">
                <a16:creationId xmlns:a16="http://schemas.microsoft.com/office/drawing/2014/main" id="{87796A85-71B9-CF44-9C76-57621DE3D92E}"/>
              </a:ext>
            </a:extLst>
          </p:cNvPr>
          <p:cNvSpPr>
            <a:spLocks noGrp="1"/>
          </p:cNvSpPr>
          <p:nvPr>
            <p:ph type="body" sz="quarter" idx="10" hasCustomPrompt="1"/>
          </p:nvPr>
        </p:nvSpPr>
        <p:spPr>
          <a:xfrm>
            <a:off x="1019175" y="3594316"/>
            <a:ext cx="10153649" cy="2092381"/>
          </a:xfrm>
          <a:prstGeom prst="rect">
            <a:avLst/>
          </a:prstGeom>
        </p:spPr>
        <p:txBody>
          <a:bodyPr>
            <a:noAutofit/>
          </a:bodyPr>
          <a:lstStyle>
            <a:lvl1pPr marL="0" marR="0" indent="0" algn="l" defTabSz="914400" rtl="0" eaLnBrk="1" fontAlgn="auto" latinLnBrk="0" hangingPunct="1">
              <a:lnSpc>
                <a:spcPts val="1920"/>
              </a:lnSpc>
              <a:spcBef>
                <a:spcPts val="0"/>
              </a:spcBef>
              <a:spcAft>
                <a:spcPts val="0"/>
              </a:spcAft>
              <a:buClr>
                <a:srgbClr val="FF0000"/>
              </a:buClr>
              <a:buSzPct val="110000"/>
              <a:buFontTx/>
              <a:buNone/>
              <a:tabLst/>
              <a:defRPr sz="1400" baseline="0">
                <a:solidFill>
                  <a:schemeClr val="bg1"/>
                </a:solidFill>
              </a:defRPr>
            </a:lvl1pPr>
            <a:lvl2pPr marL="0" marR="0" indent="0" algn="l" defTabSz="914400" rtl="0" eaLnBrk="1" fontAlgn="auto" latinLnBrk="0" hangingPunct="1">
              <a:lnSpc>
                <a:spcPct val="90000"/>
              </a:lnSpc>
              <a:spcBef>
                <a:spcPts val="500"/>
              </a:spcBef>
              <a:spcAft>
                <a:spcPts val="0"/>
              </a:spcAft>
              <a:buClr>
                <a:srgbClr val="FF0000"/>
              </a:buClr>
              <a:buSzPct val="110000"/>
              <a:buFontTx/>
              <a:buNone/>
              <a:tabLst/>
              <a:defRPr sz="1600"/>
            </a:lvl2pPr>
          </a:lstStyle>
          <a:p>
            <a:r>
              <a:rPr lang="en-GB" sz="1600" dirty="0">
                <a:effectLst/>
                <a:latin typeface="Roboto" pitchFamily="2" charset="0"/>
              </a:rPr>
              <a:t>Speakers:	[Title Forename Surname], [Department], [LSE] or [Institution]</a:t>
            </a:r>
          </a:p>
          <a:p>
            <a:r>
              <a:rPr lang="en-GB" sz="1600" dirty="0">
                <a:effectLst/>
                <a:latin typeface="Roboto" pitchFamily="2" charset="0"/>
              </a:rPr>
              <a:t>                  [Title Forename Surname], [Department], [LSE] or [Institution]</a:t>
            </a:r>
          </a:p>
          <a:p>
            <a:r>
              <a:rPr lang="en-GB" sz="1600" dirty="0">
                <a:effectLst/>
                <a:latin typeface="Roboto" pitchFamily="2" charset="0"/>
              </a:rPr>
              <a:t>                  [Title Forename Surname], [Department], [LSE] or [Institution]</a:t>
            </a:r>
          </a:p>
          <a:p>
            <a:pPr marL="0" marR="0" lvl="0" indent="0" algn="l" defTabSz="914400" rtl="0" eaLnBrk="1" fontAlgn="auto" latinLnBrk="0" hangingPunct="1">
              <a:lnSpc>
                <a:spcPts val="2400"/>
              </a:lnSpc>
              <a:spcBef>
                <a:spcPts val="600"/>
              </a:spcBef>
              <a:spcAft>
                <a:spcPts val="0"/>
              </a:spcAft>
              <a:buClr>
                <a:srgbClr val="FF0000"/>
              </a:buClr>
              <a:buSzPct val="110000"/>
              <a:buFontTx/>
              <a:buNone/>
              <a:tabLst/>
              <a:defRPr/>
            </a:pPr>
            <a:endParaRPr lang="en-GB" sz="1600" dirty="0">
              <a:effectLst/>
              <a:latin typeface="Roboto" pitchFamily="2" charset="0"/>
            </a:endParaRPr>
          </a:p>
          <a:p>
            <a:pPr marL="0" marR="0" lvl="0" indent="0" algn="l" defTabSz="914400" rtl="0" eaLnBrk="1" fontAlgn="auto" latinLnBrk="0" hangingPunct="1">
              <a:lnSpc>
                <a:spcPts val="2400"/>
              </a:lnSpc>
              <a:spcBef>
                <a:spcPts val="600"/>
              </a:spcBef>
              <a:spcAft>
                <a:spcPts val="0"/>
              </a:spcAft>
              <a:buClr>
                <a:srgbClr val="FF0000"/>
              </a:buClr>
              <a:buSzPct val="110000"/>
              <a:buFontTx/>
              <a:buNone/>
              <a:tabLst/>
              <a:defRPr/>
            </a:pPr>
            <a:r>
              <a:rPr lang="en-GB" sz="1600" dirty="0">
                <a:effectLst/>
                <a:latin typeface="Roboto" pitchFamily="2" charset="0"/>
              </a:rPr>
              <a:t>Chair:	[Title Forename Surname], [Department], [LSE] or [Institution]</a:t>
            </a:r>
          </a:p>
          <a:p>
            <a:pPr marL="0" marR="0" lvl="0" indent="0" algn="l" defTabSz="914400" rtl="0" eaLnBrk="1" fontAlgn="auto" latinLnBrk="0" hangingPunct="1">
              <a:lnSpc>
                <a:spcPts val="2400"/>
              </a:lnSpc>
              <a:spcBef>
                <a:spcPts val="600"/>
              </a:spcBef>
              <a:spcAft>
                <a:spcPts val="0"/>
              </a:spcAft>
              <a:buClr>
                <a:srgbClr val="FF0000"/>
              </a:buClr>
              <a:buSzPct val="110000"/>
              <a:buFontTx/>
              <a:buNone/>
              <a:tabLst/>
              <a:defRPr/>
            </a:pPr>
            <a:endParaRPr lang="en-GB" sz="1600" dirty="0">
              <a:effectLst/>
              <a:latin typeface="Roboto" pitchFamily="2" charset="0"/>
            </a:endParaRPr>
          </a:p>
          <a:p>
            <a:endParaRPr lang="en-GB" sz="1600" dirty="0">
              <a:effectLst/>
              <a:latin typeface="Roboto" pitchFamily="2" charset="0"/>
            </a:endParaRPr>
          </a:p>
        </p:txBody>
      </p:sp>
      <p:sp>
        <p:nvSpPr>
          <p:cNvPr id="9" name="TextBox 8">
            <a:extLst>
              <a:ext uri="{FF2B5EF4-FFF2-40B4-BE49-F238E27FC236}">
                <a16:creationId xmlns:a16="http://schemas.microsoft.com/office/drawing/2014/main" id="{69642D1F-13A4-1444-96FB-16D8A3391988}"/>
              </a:ext>
            </a:extLst>
          </p:cNvPr>
          <p:cNvSpPr txBox="1"/>
          <p:nvPr userDrawn="1"/>
        </p:nvSpPr>
        <p:spPr>
          <a:xfrm>
            <a:off x="6871063" y="6248369"/>
            <a:ext cx="4742263" cy="276999"/>
          </a:xfrm>
          <a:prstGeom prst="rect">
            <a:avLst/>
          </a:prstGeom>
          <a:noFill/>
        </p:spPr>
        <p:txBody>
          <a:bodyPr wrap="square" lIns="0" tIns="0" rIns="0" bIns="0" rtlCol="0" anchor="b" anchorCtr="0">
            <a:spAutoFit/>
          </a:bodyPr>
          <a:lstStyle/>
          <a:p>
            <a:pPr algn="r"/>
            <a:r>
              <a:rPr lang="en-GB" dirty="0">
                <a:solidFill>
                  <a:srgbClr val="FFFFFF"/>
                </a:solidFill>
                <a:latin typeface="Roboto Regular" pitchFamily="2" charset="0"/>
              </a:rPr>
              <a:t>Communications Division</a:t>
            </a:r>
          </a:p>
        </p:txBody>
      </p:sp>
      <p:sp>
        <p:nvSpPr>
          <p:cNvPr id="10" name="Rectangle 9">
            <a:extLst>
              <a:ext uri="{FF2B5EF4-FFF2-40B4-BE49-F238E27FC236}">
                <a16:creationId xmlns:a16="http://schemas.microsoft.com/office/drawing/2014/main" id="{C9D0E310-A04E-A34E-88EC-C4D17A077D02}"/>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Roboto Regular" pitchFamily="2" charset="0"/>
            </a:endParaRPr>
          </a:p>
        </p:txBody>
      </p:sp>
      <p:sp>
        <p:nvSpPr>
          <p:cNvPr id="8" name="Subtitle 2">
            <a:extLst>
              <a:ext uri="{FF2B5EF4-FFF2-40B4-BE49-F238E27FC236}">
                <a16:creationId xmlns:a16="http://schemas.microsoft.com/office/drawing/2014/main" id="{0238F4DC-65AC-2F4A-B853-497EB3478F05}"/>
              </a:ext>
            </a:extLst>
          </p:cNvPr>
          <p:cNvSpPr txBox="1">
            <a:spLocks/>
          </p:cNvSpPr>
          <p:nvPr userDrawn="1"/>
        </p:nvSpPr>
        <p:spPr>
          <a:xfrm>
            <a:off x="1019175" y="5686697"/>
            <a:ext cx="10153649" cy="561672"/>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Clr>
                <a:srgbClr val="FF0000"/>
              </a:buClr>
              <a:buSzPct val="110000"/>
              <a:buFontTx/>
              <a:buNone/>
              <a:tabLst/>
              <a:defRPr sz="2400" kern="1200" cap="all" baseline="0">
                <a:solidFill>
                  <a:schemeClr val="bg1"/>
                </a:solidFill>
                <a:latin typeface="Roboto" pitchFamily="2" charset="0"/>
                <a:ea typeface="Roboto" pitchFamily="2" charset="0"/>
                <a:cs typeface="+mn-cs"/>
              </a:defRPr>
            </a:lvl1pPr>
            <a:lvl2pPr marL="457200" indent="0" algn="ctr" defTabSz="900000" rtl="0" eaLnBrk="1" latinLnBrk="0" hangingPunct="1">
              <a:lnSpc>
                <a:spcPts val="3000"/>
              </a:lnSpc>
              <a:spcBef>
                <a:spcPts val="0"/>
              </a:spcBef>
              <a:spcAft>
                <a:spcPts val="0"/>
              </a:spcAft>
              <a:buClr>
                <a:srgbClr val="FF0000"/>
              </a:buClr>
              <a:buSzPct val="130000"/>
              <a:buFont typeface="Arial" panose="020B0604020202020204" pitchFamily="34" charset="0"/>
              <a:buNone/>
              <a:tabLst>
                <a:tab pos="3995738" algn="l"/>
              </a:tabLst>
              <a:defRPr sz="2000" kern="1200">
                <a:solidFill>
                  <a:schemeClr val="tx1"/>
                </a:solidFill>
                <a:latin typeface="Roboto" pitchFamily="2" charset="0"/>
                <a:ea typeface="Roboto" pitchFamily="2" charset="0"/>
                <a:cs typeface="+mn-cs"/>
              </a:defRPr>
            </a:lvl2pPr>
            <a:lvl3pPr marL="914400" indent="0" algn="ctr" defTabSz="900000" rtl="0" eaLnBrk="1" latinLnBrk="0" hangingPunct="1">
              <a:lnSpc>
                <a:spcPts val="3000"/>
              </a:lnSpc>
              <a:spcBef>
                <a:spcPts val="0"/>
              </a:spcBef>
              <a:buClr>
                <a:srgbClr val="FF0000"/>
              </a:buClr>
              <a:buSzPct val="130000"/>
              <a:buFont typeface="Arial" panose="020B0604020202020204" pitchFamily="34" charset="0"/>
              <a:buNone/>
              <a:tabLst>
                <a:tab pos="3995738" algn="l"/>
              </a:tabLst>
              <a:defRPr sz="1800" kern="1200">
                <a:solidFill>
                  <a:schemeClr val="tx1"/>
                </a:solidFill>
                <a:latin typeface="Roboto" pitchFamily="2" charset="0"/>
                <a:ea typeface="Roboto" pitchFamily="2" charset="0"/>
                <a:cs typeface="+mn-cs"/>
              </a:defRPr>
            </a:lvl3pPr>
            <a:lvl4pPr marL="1371600" indent="0" algn="ctr" defTabSz="900000" rtl="0" eaLnBrk="1" latinLnBrk="0" hangingPunct="1">
              <a:lnSpc>
                <a:spcPts val="3000"/>
              </a:lnSpc>
              <a:spcBef>
                <a:spcPts val="0"/>
              </a:spcBef>
              <a:buClr>
                <a:srgbClr val="FF0000"/>
              </a:buClr>
              <a:buSzPct val="130000"/>
              <a:buFont typeface="Arial" panose="020B0604020202020204" pitchFamily="34" charset="0"/>
              <a:buNone/>
              <a:tabLst>
                <a:tab pos="3995738" algn="l"/>
              </a:tabLst>
              <a:defRPr sz="1600" kern="1200">
                <a:solidFill>
                  <a:schemeClr val="tx1"/>
                </a:solidFill>
                <a:latin typeface="Roboto" pitchFamily="2" charset="0"/>
                <a:ea typeface="Roboto" pitchFamily="2" charset="0"/>
                <a:cs typeface="+mn-cs"/>
              </a:defRPr>
            </a:lvl4pPr>
            <a:lvl5pPr marL="1828800" marR="0" indent="0" algn="ctr" defTabSz="900000" rtl="0" eaLnBrk="1" fontAlgn="auto" latinLnBrk="0" hangingPunct="1">
              <a:lnSpc>
                <a:spcPts val="3000"/>
              </a:lnSpc>
              <a:spcBef>
                <a:spcPts val="0"/>
              </a:spcBef>
              <a:spcAft>
                <a:spcPts val="0"/>
              </a:spcAft>
              <a:buClr>
                <a:srgbClr val="FF0000"/>
              </a:buClr>
              <a:buSzPct val="130000"/>
              <a:buFont typeface="Arial" panose="020B0604020202020204" pitchFamily="34" charset="0"/>
              <a:buNone/>
              <a:tabLst>
                <a:tab pos="3995738" algn="l"/>
              </a:tabLst>
              <a:defRPr sz="1600" kern="1200">
                <a:solidFill>
                  <a:schemeClr val="tx1"/>
                </a:solidFill>
                <a:latin typeface="Roboto" pitchFamily="2" charset="0"/>
                <a:ea typeface="Roboto"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800"/>
              </a:lnSpc>
            </a:pPr>
            <a:r>
              <a:rPr lang="en-US" sz="1500" b="1" cap="none" dirty="0">
                <a:solidFill>
                  <a:srgbClr val="FFFFFF"/>
                </a:solidFill>
              </a:rPr>
              <a:t>lse.ac.uk/department</a:t>
            </a:r>
          </a:p>
          <a:p>
            <a:pPr>
              <a:lnSpc>
                <a:spcPts val="800"/>
              </a:lnSpc>
            </a:pPr>
            <a:r>
              <a:rPr lang="en-GB" sz="1100" cap="none" dirty="0">
                <a:solidFill>
                  <a:srgbClr val="FFFFFF"/>
                </a:solidFill>
              </a:rPr>
              <a:t>#LSE????????</a:t>
            </a:r>
          </a:p>
        </p:txBody>
      </p:sp>
    </p:spTree>
    <p:extLst>
      <p:ext uri="{BB962C8B-B14F-4D97-AF65-F5344CB8AC3E}">
        <p14:creationId xmlns:p14="http://schemas.microsoft.com/office/powerpoint/2010/main" val="15142424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Red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A9E6ED-43AE-234F-8E1C-44B15E761DF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37763B-0B43-0E45-B9C5-E0D3214E35BD}"/>
              </a:ext>
            </a:extLst>
          </p:cNvPr>
          <p:cNvSpPr>
            <a:spLocks noGrp="1"/>
          </p:cNvSpPr>
          <p:nvPr>
            <p:ph type="ctrTitle" hasCustomPrompt="1"/>
          </p:nvPr>
        </p:nvSpPr>
        <p:spPr>
          <a:xfrm>
            <a:off x="1019175" y="1304925"/>
            <a:ext cx="10153650" cy="1214157"/>
          </a:xfrm>
          <a:prstGeom prst="rect">
            <a:avLst/>
          </a:prstGeom>
        </p:spPr>
        <p:txBody>
          <a:bodyPr lIns="0" tIns="0" rIns="0" bIns="0" anchor="b" anchorCtr="0"/>
          <a:lstStyle>
            <a:lvl1pPr algn="l">
              <a:defRPr sz="4400" b="1" i="0">
                <a:solidFill>
                  <a:schemeClr val="bg1"/>
                </a:solidFill>
                <a:latin typeface="Roboto" pitchFamily="2" charset="0"/>
                <a:ea typeface="Roboto" pitchFamily="2" charset="0"/>
              </a:defRPr>
            </a:lvl1pPr>
          </a:lstStyle>
          <a:p>
            <a:r>
              <a:rPr lang="en-US" dirty="0"/>
              <a:t>Title of presentation 44pt</a:t>
            </a:r>
          </a:p>
        </p:txBody>
      </p:sp>
      <p:sp>
        <p:nvSpPr>
          <p:cNvPr id="3" name="Subtitle 2">
            <a:extLst>
              <a:ext uri="{FF2B5EF4-FFF2-40B4-BE49-F238E27FC236}">
                <a16:creationId xmlns:a16="http://schemas.microsoft.com/office/drawing/2014/main" id="{A8BC36FD-DB34-7648-85FD-29A688F859A9}"/>
              </a:ext>
            </a:extLst>
          </p:cNvPr>
          <p:cNvSpPr>
            <a:spLocks noGrp="1"/>
          </p:cNvSpPr>
          <p:nvPr>
            <p:ph type="subTitle" idx="1" hasCustomPrompt="1"/>
          </p:nvPr>
        </p:nvSpPr>
        <p:spPr>
          <a:xfrm>
            <a:off x="1019175" y="2715077"/>
            <a:ext cx="10153649" cy="468157"/>
          </a:xfrm>
          <a:prstGeom prst="rect">
            <a:avLst/>
          </a:prstGeom>
        </p:spPr>
        <p:txBody>
          <a:bodyPr/>
          <a:lstStyle>
            <a:lvl1pPr marL="0" indent="0" algn="l">
              <a:buNone/>
              <a:defRPr sz="2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24pt</a:t>
            </a:r>
            <a:endParaRPr lang="en-GB" dirty="0">
              <a:effectLst/>
              <a:latin typeface="Roboto" pitchFamily="2" charset="0"/>
            </a:endParaRPr>
          </a:p>
        </p:txBody>
      </p:sp>
      <p:sp>
        <p:nvSpPr>
          <p:cNvPr id="11" name="Text Placeholder 10">
            <a:extLst>
              <a:ext uri="{FF2B5EF4-FFF2-40B4-BE49-F238E27FC236}">
                <a16:creationId xmlns:a16="http://schemas.microsoft.com/office/drawing/2014/main" id="{87796A85-71B9-CF44-9C76-57621DE3D92E}"/>
              </a:ext>
            </a:extLst>
          </p:cNvPr>
          <p:cNvSpPr>
            <a:spLocks noGrp="1"/>
          </p:cNvSpPr>
          <p:nvPr>
            <p:ph type="body" sz="quarter" idx="10" hasCustomPrompt="1"/>
          </p:nvPr>
        </p:nvSpPr>
        <p:spPr>
          <a:xfrm>
            <a:off x="1019175" y="3594316"/>
            <a:ext cx="10153649" cy="2092381"/>
          </a:xfrm>
          <a:prstGeom prst="rect">
            <a:avLst/>
          </a:prstGeom>
        </p:spPr>
        <p:txBody>
          <a:bodyPr>
            <a:noAutofit/>
          </a:bodyPr>
          <a:lstStyle>
            <a:lvl1pPr marL="0" marR="0" indent="0" algn="l" defTabSz="914400" rtl="0" eaLnBrk="1" fontAlgn="auto" latinLnBrk="0" hangingPunct="1">
              <a:lnSpc>
                <a:spcPts val="1920"/>
              </a:lnSpc>
              <a:spcBef>
                <a:spcPts val="0"/>
              </a:spcBef>
              <a:spcAft>
                <a:spcPts val="0"/>
              </a:spcAft>
              <a:buClr>
                <a:srgbClr val="FF0000"/>
              </a:buClr>
              <a:buSzPct val="110000"/>
              <a:buFontTx/>
              <a:buNone/>
              <a:tabLst/>
              <a:defRPr sz="1400" baseline="0">
                <a:solidFill>
                  <a:schemeClr val="bg1"/>
                </a:solidFill>
              </a:defRPr>
            </a:lvl1pPr>
            <a:lvl2pPr marL="0" marR="0" indent="0" algn="l" defTabSz="914400" rtl="0" eaLnBrk="1" fontAlgn="auto" latinLnBrk="0" hangingPunct="1">
              <a:lnSpc>
                <a:spcPct val="90000"/>
              </a:lnSpc>
              <a:spcBef>
                <a:spcPts val="500"/>
              </a:spcBef>
              <a:spcAft>
                <a:spcPts val="0"/>
              </a:spcAft>
              <a:buClr>
                <a:srgbClr val="FF0000"/>
              </a:buClr>
              <a:buSzPct val="110000"/>
              <a:buFontTx/>
              <a:buNone/>
              <a:tabLst/>
              <a:defRPr sz="1600"/>
            </a:lvl2pPr>
          </a:lstStyle>
          <a:p>
            <a:r>
              <a:rPr lang="en-GB" sz="1600" dirty="0">
                <a:effectLst/>
                <a:latin typeface="Roboto" pitchFamily="2" charset="0"/>
              </a:rPr>
              <a:t>Speakers:	[Title Forename Surname], [Department], [LSE] or [Institution]</a:t>
            </a:r>
          </a:p>
          <a:p>
            <a:r>
              <a:rPr lang="en-GB" sz="1600" dirty="0">
                <a:effectLst/>
                <a:latin typeface="Roboto" pitchFamily="2" charset="0"/>
              </a:rPr>
              <a:t>                  [Title Forename Surname], [Department], [LSE] or [Institution]</a:t>
            </a:r>
          </a:p>
          <a:p>
            <a:r>
              <a:rPr lang="en-GB" sz="1600" dirty="0">
                <a:effectLst/>
                <a:latin typeface="Roboto" pitchFamily="2" charset="0"/>
              </a:rPr>
              <a:t>                  [Title Forename Surname], [Department], [LSE] or [Institution]</a:t>
            </a:r>
          </a:p>
          <a:p>
            <a:pPr marL="0" marR="0" lvl="0" indent="0" algn="l" defTabSz="914400" rtl="0" eaLnBrk="1" fontAlgn="auto" latinLnBrk="0" hangingPunct="1">
              <a:lnSpc>
                <a:spcPts val="2400"/>
              </a:lnSpc>
              <a:spcBef>
                <a:spcPts val="600"/>
              </a:spcBef>
              <a:spcAft>
                <a:spcPts val="0"/>
              </a:spcAft>
              <a:buClr>
                <a:srgbClr val="FF0000"/>
              </a:buClr>
              <a:buSzPct val="110000"/>
              <a:buFontTx/>
              <a:buNone/>
              <a:tabLst/>
              <a:defRPr/>
            </a:pPr>
            <a:endParaRPr lang="en-GB" sz="1600" dirty="0">
              <a:effectLst/>
              <a:latin typeface="Roboto" pitchFamily="2" charset="0"/>
            </a:endParaRPr>
          </a:p>
          <a:p>
            <a:pPr marL="0" marR="0" lvl="0" indent="0" algn="l" defTabSz="914400" rtl="0" eaLnBrk="1" fontAlgn="auto" latinLnBrk="0" hangingPunct="1">
              <a:lnSpc>
                <a:spcPts val="2400"/>
              </a:lnSpc>
              <a:spcBef>
                <a:spcPts val="600"/>
              </a:spcBef>
              <a:spcAft>
                <a:spcPts val="0"/>
              </a:spcAft>
              <a:buClr>
                <a:srgbClr val="FF0000"/>
              </a:buClr>
              <a:buSzPct val="110000"/>
              <a:buFontTx/>
              <a:buNone/>
              <a:tabLst/>
              <a:defRPr/>
            </a:pPr>
            <a:r>
              <a:rPr lang="en-GB" sz="1600" dirty="0">
                <a:effectLst/>
                <a:latin typeface="Roboto" pitchFamily="2" charset="0"/>
              </a:rPr>
              <a:t>Chair:	[Title Forename Surname], [Department], [LSE] or [Institution]</a:t>
            </a:r>
          </a:p>
          <a:p>
            <a:pPr marL="0" marR="0" lvl="0" indent="0" algn="l" defTabSz="914400" rtl="0" eaLnBrk="1" fontAlgn="auto" latinLnBrk="0" hangingPunct="1">
              <a:lnSpc>
                <a:spcPts val="2400"/>
              </a:lnSpc>
              <a:spcBef>
                <a:spcPts val="600"/>
              </a:spcBef>
              <a:spcAft>
                <a:spcPts val="0"/>
              </a:spcAft>
              <a:buClr>
                <a:srgbClr val="FF0000"/>
              </a:buClr>
              <a:buSzPct val="110000"/>
              <a:buFontTx/>
              <a:buNone/>
              <a:tabLst/>
              <a:defRPr/>
            </a:pPr>
            <a:endParaRPr lang="en-GB" sz="1600" dirty="0">
              <a:effectLst/>
              <a:latin typeface="Roboto" pitchFamily="2" charset="0"/>
            </a:endParaRPr>
          </a:p>
          <a:p>
            <a:endParaRPr lang="en-GB" sz="1600" dirty="0">
              <a:effectLst/>
              <a:latin typeface="Roboto" pitchFamily="2" charset="0"/>
            </a:endParaRPr>
          </a:p>
        </p:txBody>
      </p:sp>
      <p:sp>
        <p:nvSpPr>
          <p:cNvPr id="9" name="TextBox 8">
            <a:extLst>
              <a:ext uri="{FF2B5EF4-FFF2-40B4-BE49-F238E27FC236}">
                <a16:creationId xmlns:a16="http://schemas.microsoft.com/office/drawing/2014/main" id="{69642D1F-13A4-1444-96FB-16D8A3391988}"/>
              </a:ext>
            </a:extLst>
          </p:cNvPr>
          <p:cNvSpPr txBox="1"/>
          <p:nvPr userDrawn="1"/>
        </p:nvSpPr>
        <p:spPr>
          <a:xfrm>
            <a:off x="6871063" y="6248369"/>
            <a:ext cx="4742263" cy="276999"/>
          </a:xfrm>
          <a:prstGeom prst="rect">
            <a:avLst/>
          </a:prstGeom>
          <a:noFill/>
        </p:spPr>
        <p:txBody>
          <a:bodyPr wrap="square" lIns="0" tIns="0" rIns="0" bIns="0" rtlCol="0" anchor="b" anchorCtr="0">
            <a:spAutoFit/>
          </a:bodyPr>
          <a:lstStyle/>
          <a:p>
            <a:pPr algn="r"/>
            <a:r>
              <a:rPr lang="en-GB" dirty="0">
                <a:solidFill>
                  <a:srgbClr val="FFFFFF"/>
                </a:solidFill>
                <a:latin typeface="Roboto Regular" pitchFamily="2" charset="0"/>
              </a:rPr>
              <a:t>Communications Division</a:t>
            </a:r>
          </a:p>
        </p:txBody>
      </p:sp>
      <p:sp>
        <p:nvSpPr>
          <p:cNvPr id="10" name="Rectangle 9">
            <a:extLst>
              <a:ext uri="{FF2B5EF4-FFF2-40B4-BE49-F238E27FC236}">
                <a16:creationId xmlns:a16="http://schemas.microsoft.com/office/drawing/2014/main" id="{C9D0E310-A04E-A34E-88EC-C4D17A077D02}"/>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Roboto Regular" pitchFamily="2" charset="0"/>
            </a:endParaRPr>
          </a:p>
        </p:txBody>
      </p:sp>
      <p:sp>
        <p:nvSpPr>
          <p:cNvPr id="8" name="Subtitle 2">
            <a:extLst>
              <a:ext uri="{FF2B5EF4-FFF2-40B4-BE49-F238E27FC236}">
                <a16:creationId xmlns:a16="http://schemas.microsoft.com/office/drawing/2014/main" id="{0238F4DC-65AC-2F4A-B853-497EB3478F05}"/>
              </a:ext>
            </a:extLst>
          </p:cNvPr>
          <p:cNvSpPr txBox="1">
            <a:spLocks/>
          </p:cNvSpPr>
          <p:nvPr userDrawn="1"/>
        </p:nvSpPr>
        <p:spPr>
          <a:xfrm>
            <a:off x="1019175" y="5686697"/>
            <a:ext cx="10153649" cy="561672"/>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Clr>
                <a:srgbClr val="FF0000"/>
              </a:buClr>
              <a:buSzPct val="110000"/>
              <a:buFontTx/>
              <a:buNone/>
              <a:tabLst/>
              <a:defRPr sz="2400" kern="1200" cap="all" baseline="0">
                <a:solidFill>
                  <a:schemeClr val="bg1"/>
                </a:solidFill>
                <a:latin typeface="Roboto" pitchFamily="2" charset="0"/>
                <a:ea typeface="Roboto" pitchFamily="2" charset="0"/>
                <a:cs typeface="+mn-cs"/>
              </a:defRPr>
            </a:lvl1pPr>
            <a:lvl2pPr marL="457200" indent="0" algn="ctr" defTabSz="900000" rtl="0" eaLnBrk="1" latinLnBrk="0" hangingPunct="1">
              <a:lnSpc>
                <a:spcPts val="3000"/>
              </a:lnSpc>
              <a:spcBef>
                <a:spcPts val="0"/>
              </a:spcBef>
              <a:spcAft>
                <a:spcPts val="0"/>
              </a:spcAft>
              <a:buClr>
                <a:srgbClr val="FF0000"/>
              </a:buClr>
              <a:buSzPct val="130000"/>
              <a:buFont typeface="Arial" panose="020B0604020202020204" pitchFamily="34" charset="0"/>
              <a:buNone/>
              <a:tabLst>
                <a:tab pos="3995738" algn="l"/>
              </a:tabLst>
              <a:defRPr sz="2000" kern="1200">
                <a:solidFill>
                  <a:schemeClr val="tx1"/>
                </a:solidFill>
                <a:latin typeface="Roboto" pitchFamily="2" charset="0"/>
                <a:ea typeface="Roboto" pitchFamily="2" charset="0"/>
                <a:cs typeface="+mn-cs"/>
              </a:defRPr>
            </a:lvl2pPr>
            <a:lvl3pPr marL="914400" indent="0" algn="ctr" defTabSz="900000" rtl="0" eaLnBrk="1" latinLnBrk="0" hangingPunct="1">
              <a:lnSpc>
                <a:spcPts val="3000"/>
              </a:lnSpc>
              <a:spcBef>
                <a:spcPts val="0"/>
              </a:spcBef>
              <a:buClr>
                <a:srgbClr val="FF0000"/>
              </a:buClr>
              <a:buSzPct val="130000"/>
              <a:buFont typeface="Arial" panose="020B0604020202020204" pitchFamily="34" charset="0"/>
              <a:buNone/>
              <a:tabLst>
                <a:tab pos="3995738" algn="l"/>
              </a:tabLst>
              <a:defRPr sz="1800" kern="1200">
                <a:solidFill>
                  <a:schemeClr val="tx1"/>
                </a:solidFill>
                <a:latin typeface="Roboto" pitchFamily="2" charset="0"/>
                <a:ea typeface="Roboto" pitchFamily="2" charset="0"/>
                <a:cs typeface="+mn-cs"/>
              </a:defRPr>
            </a:lvl3pPr>
            <a:lvl4pPr marL="1371600" indent="0" algn="ctr" defTabSz="900000" rtl="0" eaLnBrk="1" latinLnBrk="0" hangingPunct="1">
              <a:lnSpc>
                <a:spcPts val="3000"/>
              </a:lnSpc>
              <a:spcBef>
                <a:spcPts val="0"/>
              </a:spcBef>
              <a:buClr>
                <a:srgbClr val="FF0000"/>
              </a:buClr>
              <a:buSzPct val="130000"/>
              <a:buFont typeface="Arial" panose="020B0604020202020204" pitchFamily="34" charset="0"/>
              <a:buNone/>
              <a:tabLst>
                <a:tab pos="3995738" algn="l"/>
              </a:tabLst>
              <a:defRPr sz="1600" kern="1200">
                <a:solidFill>
                  <a:schemeClr val="tx1"/>
                </a:solidFill>
                <a:latin typeface="Roboto" pitchFamily="2" charset="0"/>
                <a:ea typeface="Roboto" pitchFamily="2" charset="0"/>
                <a:cs typeface="+mn-cs"/>
              </a:defRPr>
            </a:lvl4pPr>
            <a:lvl5pPr marL="1828800" marR="0" indent="0" algn="ctr" defTabSz="900000" rtl="0" eaLnBrk="1" fontAlgn="auto" latinLnBrk="0" hangingPunct="1">
              <a:lnSpc>
                <a:spcPts val="3000"/>
              </a:lnSpc>
              <a:spcBef>
                <a:spcPts val="0"/>
              </a:spcBef>
              <a:spcAft>
                <a:spcPts val="0"/>
              </a:spcAft>
              <a:buClr>
                <a:srgbClr val="FF0000"/>
              </a:buClr>
              <a:buSzPct val="130000"/>
              <a:buFont typeface="Arial" panose="020B0604020202020204" pitchFamily="34" charset="0"/>
              <a:buNone/>
              <a:tabLst>
                <a:tab pos="3995738" algn="l"/>
              </a:tabLst>
              <a:defRPr sz="1600" kern="1200">
                <a:solidFill>
                  <a:schemeClr val="tx1"/>
                </a:solidFill>
                <a:latin typeface="Roboto" pitchFamily="2" charset="0"/>
                <a:ea typeface="Roboto"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800"/>
              </a:lnSpc>
            </a:pPr>
            <a:r>
              <a:rPr lang="en-US" sz="1500" b="1" cap="none" dirty="0">
                <a:solidFill>
                  <a:srgbClr val="FFFFFF"/>
                </a:solidFill>
              </a:rPr>
              <a:t>lse.ac.uk/department</a:t>
            </a:r>
          </a:p>
          <a:p>
            <a:pPr>
              <a:lnSpc>
                <a:spcPts val="800"/>
              </a:lnSpc>
            </a:pPr>
            <a:r>
              <a:rPr lang="en-GB" sz="1100" cap="none" dirty="0">
                <a:solidFill>
                  <a:srgbClr val="FFFFFF"/>
                </a:solidFill>
              </a:rPr>
              <a:t>#LSE????????</a:t>
            </a:r>
          </a:p>
        </p:txBody>
      </p:sp>
    </p:spTree>
    <p:extLst>
      <p:ext uri="{BB962C8B-B14F-4D97-AF65-F5344CB8AC3E}">
        <p14:creationId xmlns:p14="http://schemas.microsoft.com/office/powerpoint/2010/main" val="28901617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Red 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8C5B5E-FE93-CB48-999D-CBCCDBACBF29}"/>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8B37763B-0B43-0E45-B9C5-E0D3214E35BD}"/>
              </a:ext>
            </a:extLst>
          </p:cNvPr>
          <p:cNvSpPr>
            <a:spLocks noGrp="1"/>
          </p:cNvSpPr>
          <p:nvPr>
            <p:ph type="ctrTitle" hasCustomPrompt="1"/>
          </p:nvPr>
        </p:nvSpPr>
        <p:spPr>
          <a:xfrm>
            <a:off x="1019175" y="1304925"/>
            <a:ext cx="10153650" cy="1214157"/>
          </a:xfrm>
          <a:prstGeom prst="rect">
            <a:avLst/>
          </a:prstGeom>
        </p:spPr>
        <p:txBody>
          <a:bodyPr lIns="0" tIns="0" rIns="0" bIns="0" anchor="b" anchorCtr="0"/>
          <a:lstStyle>
            <a:lvl1pPr algn="l">
              <a:defRPr sz="4400" b="1" i="0">
                <a:solidFill>
                  <a:srgbClr val="F43131"/>
                </a:solidFill>
                <a:latin typeface="Roboto" pitchFamily="2" charset="0"/>
                <a:ea typeface="Roboto" pitchFamily="2" charset="0"/>
              </a:defRPr>
            </a:lvl1pPr>
          </a:lstStyle>
          <a:p>
            <a:r>
              <a:rPr lang="en-US" dirty="0"/>
              <a:t>Title of presentation 44pt</a:t>
            </a:r>
          </a:p>
        </p:txBody>
      </p:sp>
      <p:sp>
        <p:nvSpPr>
          <p:cNvPr id="3" name="Subtitle 2">
            <a:extLst>
              <a:ext uri="{FF2B5EF4-FFF2-40B4-BE49-F238E27FC236}">
                <a16:creationId xmlns:a16="http://schemas.microsoft.com/office/drawing/2014/main" id="{A8BC36FD-DB34-7648-85FD-29A688F859A9}"/>
              </a:ext>
            </a:extLst>
          </p:cNvPr>
          <p:cNvSpPr>
            <a:spLocks noGrp="1"/>
          </p:cNvSpPr>
          <p:nvPr>
            <p:ph type="subTitle" idx="1" hasCustomPrompt="1"/>
          </p:nvPr>
        </p:nvSpPr>
        <p:spPr>
          <a:xfrm>
            <a:off x="1019175" y="2715077"/>
            <a:ext cx="10153649" cy="468157"/>
          </a:xfrm>
          <a:prstGeom prst="rect">
            <a:avLst/>
          </a:prstGeom>
        </p:spPr>
        <p:txBody>
          <a:bodyPr/>
          <a:lstStyle>
            <a:lvl1pPr marL="0" indent="0" algn="l">
              <a:buNone/>
              <a:defRPr sz="240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24pt</a:t>
            </a:r>
            <a:endParaRPr lang="en-GB" dirty="0">
              <a:effectLst/>
              <a:latin typeface="Roboto" pitchFamily="2" charset="0"/>
            </a:endParaRPr>
          </a:p>
        </p:txBody>
      </p:sp>
      <p:sp>
        <p:nvSpPr>
          <p:cNvPr id="11" name="Text Placeholder 10">
            <a:extLst>
              <a:ext uri="{FF2B5EF4-FFF2-40B4-BE49-F238E27FC236}">
                <a16:creationId xmlns:a16="http://schemas.microsoft.com/office/drawing/2014/main" id="{87796A85-71B9-CF44-9C76-57621DE3D92E}"/>
              </a:ext>
            </a:extLst>
          </p:cNvPr>
          <p:cNvSpPr>
            <a:spLocks noGrp="1"/>
          </p:cNvSpPr>
          <p:nvPr>
            <p:ph type="body" sz="quarter" idx="10" hasCustomPrompt="1"/>
          </p:nvPr>
        </p:nvSpPr>
        <p:spPr>
          <a:xfrm>
            <a:off x="1019175" y="3594316"/>
            <a:ext cx="10153649" cy="2092381"/>
          </a:xfrm>
          <a:prstGeom prst="rect">
            <a:avLst/>
          </a:prstGeom>
        </p:spPr>
        <p:txBody>
          <a:bodyPr>
            <a:noAutofit/>
          </a:bodyPr>
          <a:lstStyle>
            <a:lvl1pPr marL="0" marR="0" indent="0" algn="l" defTabSz="914400" rtl="0" eaLnBrk="1" fontAlgn="auto" latinLnBrk="0" hangingPunct="1">
              <a:lnSpc>
                <a:spcPts val="1920"/>
              </a:lnSpc>
              <a:spcBef>
                <a:spcPts val="0"/>
              </a:spcBef>
              <a:spcAft>
                <a:spcPts val="0"/>
              </a:spcAft>
              <a:buClr>
                <a:srgbClr val="FF0000"/>
              </a:buClr>
              <a:buSzPct val="110000"/>
              <a:buFontTx/>
              <a:buNone/>
              <a:tabLst/>
              <a:defRPr sz="1400" baseline="0">
                <a:solidFill>
                  <a:schemeClr val="tx1"/>
                </a:solidFill>
              </a:defRPr>
            </a:lvl1pPr>
            <a:lvl2pPr marL="0" marR="0" indent="0" algn="l" defTabSz="914400" rtl="0" eaLnBrk="1" fontAlgn="auto" latinLnBrk="0" hangingPunct="1">
              <a:lnSpc>
                <a:spcPct val="90000"/>
              </a:lnSpc>
              <a:spcBef>
                <a:spcPts val="500"/>
              </a:spcBef>
              <a:spcAft>
                <a:spcPts val="0"/>
              </a:spcAft>
              <a:buClr>
                <a:srgbClr val="FF0000"/>
              </a:buClr>
              <a:buSzPct val="110000"/>
              <a:buFontTx/>
              <a:buNone/>
              <a:tabLst/>
              <a:defRPr sz="1600"/>
            </a:lvl2pPr>
          </a:lstStyle>
          <a:p>
            <a:r>
              <a:rPr lang="en-GB" sz="1600" dirty="0">
                <a:effectLst/>
                <a:latin typeface="Roboto" pitchFamily="2" charset="0"/>
              </a:rPr>
              <a:t>Speakers:	[Title Forename Surname], [Department], [LSE] or [Institution]</a:t>
            </a:r>
          </a:p>
          <a:p>
            <a:r>
              <a:rPr lang="en-GB" sz="1600" dirty="0">
                <a:effectLst/>
                <a:latin typeface="Roboto" pitchFamily="2" charset="0"/>
              </a:rPr>
              <a:t>                  [Title Forename Surname], [Department], [LSE] or [Institution]</a:t>
            </a:r>
          </a:p>
          <a:p>
            <a:r>
              <a:rPr lang="en-GB" sz="1600" dirty="0">
                <a:effectLst/>
                <a:latin typeface="Roboto" pitchFamily="2" charset="0"/>
              </a:rPr>
              <a:t>                  [Title Forename Surname], [Department], [LSE] or [Institution]</a:t>
            </a:r>
          </a:p>
          <a:p>
            <a:pPr marL="0" marR="0" lvl="0" indent="0" algn="l" defTabSz="914400" rtl="0" eaLnBrk="1" fontAlgn="auto" latinLnBrk="0" hangingPunct="1">
              <a:lnSpc>
                <a:spcPts val="2400"/>
              </a:lnSpc>
              <a:spcBef>
                <a:spcPts val="600"/>
              </a:spcBef>
              <a:spcAft>
                <a:spcPts val="0"/>
              </a:spcAft>
              <a:buClr>
                <a:srgbClr val="FF0000"/>
              </a:buClr>
              <a:buSzPct val="110000"/>
              <a:buFontTx/>
              <a:buNone/>
              <a:tabLst/>
              <a:defRPr/>
            </a:pPr>
            <a:endParaRPr lang="en-GB" sz="1600" dirty="0">
              <a:effectLst/>
              <a:latin typeface="Roboto" pitchFamily="2" charset="0"/>
            </a:endParaRPr>
          </a:p>
          <a:p>
            <a:pPr marL="0" marR="0" lvl="0" indent="0" algn="l" defTabSz="914400" rtl="0" eaLnBrk="1" fontAlgn="auto" latinLnBrk="0" hangingPunct="1">
              <a:lnSpc>
                <a:spcPts val="2400"/>
              </a:lnSpc>
              <a:spcBef>
                <a:spcPts val="600"/>
              </a:spcBef>
              <a:spcAft>
                <a:spcPts val="0"/>
              </a:spcAft>
              <a:buClr>
                <a:srgbClr val="FF0000"/>
              </a:buClr>
              <a:buSzPct val="110000"/>
              <a:buFontTx/>
              <a:buNone/>
              <a:tabLst/>
              <a:defRPr/>
            </a:pPr>
            <a:r>
              <a:rPr lang="en-GB" sz="1600" dirty="0">
                <a:effectLst/>
                <a:latin typeface="Roboto" pitchFamily="2" charset="0"/>
              </a:rPr>
              <a:t>Chair:	[Title Forename Surname], [Department], [LSE] or [Institution]</a:t>
            </a:r>
          </a:p>
          <a:p>
            <a:pPr marL="0" marR="0" lvl="0" indent="0" algn="l" defTabSz="914400" rtl="0" eaLnBrk="1" fontAlgn="auto" latinLnBrk="0" hangingPunct="1">
              <a:lnSpc>
                <a:spcPts val="2400"/>
              </a:lnSpc>
              <a:spcBef>
                <a:spcPts val="600"/>
              </a:spcBef>
              <a:spcAft>
                <a:spcPts val="0"/>
              </a:spcAft>
              <a:buClr>
                <a:srgbClr val="FF0000"/>
              </a:buClr>
              <a:buSzPct val="110000"/>
              <a:buFontTx/>
              <a:buNone/>
              <a:tabLst/>
              <a:defRPr/>
            </a:pPr>
            <a:endParaRPr lang="en-GB" sz="1600" dirty="0">
              <a:effectLst/>
              <a:latin typeface="Roboto" pitchFamily="2" charset="0"/>
            </a:endParaRPr>
          </a:p>
          <a:p>
            <a:endParaRPr lang="en-GB" sz="1600" dirty="0">
              <a:effectLst/>
              <a:latin typeface="Roboto" pitchFamily="2" charset="0"/>
            </a:endParaRPr>
          </a:p>
        </p:txBody>
      </p:sp>
      <p:sp>
        <p:nvSpPr>
          <p:cNvPr id="9" name="TextBox 8">
            <a:extLst>
              <a:ext uri="{FF2B5EF4-FFF2-40B4-BE49-F238E27FC236}">
                <a16:creationId xmlns:a16="http://schemas.microsoft.com/office/drawing/2014/main" id="{69642D1F-13A4-1444-96FB-16D8A3391988}"/>
              </a:ext>
            </a:extLst>
          </p:cNvPr>
          <p:cNvSpPr txBox="1"/>
          <p:nvPr userDrawn="1"/>
        </p:nvSpPr>
        <p:spPr>
          <a:xfrm>
            <a:off x="6871063" y="6248369"/>
            <a:ext cx="4742263" cy="276999"/>
          </a:xfrm>
          <a:prstGeom prst="rect">
            <a:avLst/>
          </a:prstGeom>
          <a:noFill/>
        </p:spPr>
        <p:txBody>
          <a:bodyPr wrap="square" lIns="0" tIns="0" rIns="0" bIns="0" rtlCol="0" anchor="b" anchorCtr="0">
            <a:spAutoFit/>
          </a:bodyPr>
          <a:lstStyle/>
          <a:p>
            <a:pPr algn="r"/>
            <a:r>
              <a:rPr lang="en-GB" dirty="0">
                <a:solidFill>
                  <a:srgbClr val="000000"/>
                </a:solidFill>
                <a:latin typeface="Roboto Regular" pitchFamily="2" charset="0"/>
              </a:rPr>
              <a:t>Communications Division</a:t>
            </a:r>
          </a:p>
        </p:txBody>
      </p:sp>
      <p:sp>
        <p:nvSpPr>
          <p:cNvPr id="8" name="Subtitle 2">
            <a:extLst>
              <a:ext uri="{FF2B5EF4-FFF2-40B4-BE49-F238E27FC236}">
                <a16:creationId xmlns:a16="http://schemas.microsoft.com/office/drawing/2014/main" id="{0238F4DC-65AC-2F4A-B853-497EB3478F05}"/>
              </a:ext>
            </a:extLst>
          </p:cNvPr>
          <p:cNvSpPr txBox="1">
            <a:spLocks/>
          </p:cNvSpPr>
          <p:nvPr userDrawn="1"/>
        </p:nvSpPr>
        <p:spPr>
          <a:xfrm>
            <a:off x="1019175" y="5686697"/>
            <a:ext cx="10153649" cy="561672"/>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Clr>
                <a:srgbClr val="FF0000"/>
              </a:buClr>
              <a:buSzPct val="110000"/>
              <a:buFontTx/>
              <a:buNone/>
              <a:tabLst/>
              <a:defRPr sz="2400" kern="1200" cap="all" baseline="0">
                <a:solidFill>
                  <a:schemeClr val="bg1"/>
                </a:solidFill>
                <a:latin typeface="Roboto" pitchFamily="2" charset="0"/>
                <a:ea typeface="Roboto" pitchFamily="2" charset="0"/>
                <a:cs typeface="+mn-cs"/>
              </a:defRPr>
            </a:lvl1pPr>
            <a:lvl2pPr marL="457200" indent="0" algn="ctr" defTabSz="900000" rtl="0" eaLnBrk="1" latinLnBrk="0" hangingPunct="1">
              <a:lnSpc>
                <a:spcPts val="3000"/>
              </a:lnSpc>
              <a:spcBef>
                <a:spcPts val="0"/>
              </a:spcBef>
              <a:spcAft>
                <a:spcPts val="0"/>
              </a:spcAft>
              <a:buClr>
                <a:srgbClr val="FF0000"/>
              </a:buClr>
              <a:buSzPct val="130000"/>
              <a:buFont typeface="Arial" panose="020B0604020202020204" pitchFamily="34" charset="0"/>
              <a:buNone/>
              <a:tabLst>
                <a:tab pos="3995738" algn="l"/>
              </a:tabLst>
              <a:defRPr sz="2000" kern="1200">
                <a:solidFill>
                  <a:schemeClr val="tx1"/>
                </a:solidFill>
                <a:latin typeface="Roboto" pitchFamily="2" charset="0"/>
                <a:ea typeface="Roboto" pitchFamily="2" charset="0"/>
                <a:cs typeface="+mn-cs"/>
              </a:defRPr>
            </a:lvl2pPr>
            <a:lvl3pPr marL="914400" indent="0" algn="ctr" defTabSz="900000" rtl="0" eaLnBrk="1" latinLnBrk="0" hangingPunct="1">
              <a:lnSpc>
                <a:spcPts val="3000"/>
              </a:lnSpc>
              <a:spcBef>
                <a:spcPts val="0"/>
              </a:spcBef>
              <a:buClr>
                <a:srgbClr val="FF0000"/>
              </a:buClr>
              <a:buSzPct val="130000"/>
              <a:buFont typeface="Arial" panose="020B0604020202020204" pitchFamily="34" charset="0"/>
              <a:buNone/>
              <a:tabLst>
                <a:tab pos="3995738" algn="l"/>
              </a:tabLst>
              <a:defRPr sz="1800" kern="1200">
                <a:solidFill>
                  <a:schemeClr val="tx1"/>
                </a:solidFill>
                <a:latin typeface="Roboto" pitchFamily="2" charset="0"/>
                <a:ea typeface="Roboto" pitchFamily="2" charset="0"/>
                <a:cs typeface="+mn-cs"/>
              </a:defRPr>
            </a:lvl3pPr>
            <a:lvl4pPr marL="1371600" indent="0" algn="ctr" defTabSz="900000" rtl="0" eaLnBrk="1" latinLnBrk="0" hangingPunct="1">
              <a:lnSpc>
                <a:spcPts val="3000"/>
              </a:lnSpc>
              <a:spcBef>
                <a:spcPts val="0"/>
              </a:spcBef>
              <a:buClr>
                <a:srgbClr val="FF0000"/>
              </a:buClr>
              <a:buSzPct val="130000"/>
              <a:buFont typeface="Arial" panose="020B0604020202020204" pitchFamily="34" charset="0"/>
              <a:buNone/>
              <a:tabLst>
                <a:tab pos="3995738" algn="l"/>
              </a:tabLst>
              <a:defRPr sz="1600" kern="1200">
                <a:solidFill>
                  <a:schemeClr val="tx1"/>
                </a:solidFill>
                <a:latin typeface="Roboto" pitchFamily="2" charset="0"/>
                <a:ea typeface="Roboto" pitchFamily="2" charset="0"/>
                <a:cs typeface="+mn-cs"/>
              </a:defRPr>
            </a:lvl4pPr>
            <a:lvl5pPr marL="1828800" marR="0" indent="0" algn="ctr" defTabSz="900000" rtl="0" eaLnBrk="1" fontAlgn="auto" latinLnBrk="0" hangingPunct="1">
              <a:lnSpc>
                <a:spcPts val="3000"/>
              </a:lnSpc>
              <a:spcBef>
                <a:spcPts val="0"/>
              </a:spcBef>
              <a:spcAft>
                <a:spcPts val="0"/>
              </a:spcAft>
              <a:buClr>
                <a:srgbClr val="FF0000"/>
              </a:buClr>
              <a:buSzPct val="130000"/>
              <a:buFont typeface="Arial" panose="020B0604020202020204" pitchFamily="34" charset="0"/>
              <a:buNone/>
              <a:tabLst>
                <a:tab pos="3995738" algn="l"/>
              </a:tabLst>
              <a:defRPr sz="1600" kern="1200">
                <a:solidFill>
                  <a:schemeClr val="tx1"/>
                </a:solidFill>
                <a:latin typeface="Roboto" pitchFamily="2" charset="0"/>
                <a:ea typeface="Roboto"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800"/>
              </a:lnSpc>
            </a:pPr>
            <a:r>
              <a:rPr lang="en-US" sz="1500" b="1" cap="none" dirty="0">
                <a:solidFill>
                  <a:srgbClr val="F43131"/>
                </a:solidFill>
              </a:rPr>
              <a:t>lse.ac.uk/department</a:t>
            </a:r>
          </a:p>
          <a:p>
            <a:pPr>
              <a:lnSpc>
                <a:spcPts val="800"/>
              </a:lnSpc>
            </a:pPr>
            <a:r>
              <a:rPr lang="en-GB" sz="1100" cap="none" dirty="0">
                <a:solidFill>
                  <a:srgbClr val="F43131"/>
                </a:solidFill>
              </a:rPr>
              <a:t>#LSE????????</a:t>
            </a:r>
          </a:p>
        </p:txBody>
      </p:sp>
      <p:sp>
        <p:nvSpPr>
          <p:cNvPr id="10" name="Rectangle 9">
            <a:extLst>
              <a:ext uri="{FF2B5EF4-FFF2-40B4-BE49-F238E27FC236}">
                <a16:creationId xmlns:a16="http://schemas.microsoft.com/office/drawing/2014/main" id="{C9D0E310-A04E-A34E-88EC-C4D17A077D02}"/>
              </a:ext>
            </a:extLst>
          </p:cNvPr>
          <p:cNvSpPr/>
          <p:nvPr userDrawn="1"/>
        </p:nvSpPr>
        <p:spPr>
          <a:xfrm>
            <a:off x="11718490" y="6384073"/>
            <a:ext cx="110743" cy="110743"/>
          </a:xfrm>
          <a:prstGeom prst="rect">
            <a:avLst/>
          </a:prstGeom>
          <a:solidFill>
            <a:srgbClr val="F43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3131"/>
              </a:solidFill>
              <a:latin typeface="Roboto Regular" pitchFamily="2" charset="0"/>
            </a:endParaRPr>
          </a:p>
        </p:txBody>
      </p:sp>
    </p:spTree>
    <p:extLst>
      <p:ext uri="{BB962C8B-B14F-4D97-AF65-F5344CB8AC3E}">
        <p14:creationId xmlns:p14="http://schemas.microsoft.com/office/powerpoint/2010/main" val="3127563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Red 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5E4194-0F0E-9C4B-830D-570837E6EFD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37763B-0B43-0E45-B9C5-E0D3214E35BD}"/>
              </a:ext>
            </a:extLst>
          </p:cNvPr>
          <p:cNvSpPr>
            <a:spLocks noGrp="1"/>
          </p:cNvSpPr>
          <p:nvPr>
            <p:ph type="ctrTitle" hasCustomPrompt="1"/>
          </p:nvPr>
        </p:nvSpPr>
        <p:spPr>
          <a:xfrm>
            <a:off x="1019175" y="966651"/>
            <a:ext cx="10153650" cy="5281718"/>
          </a:xfrm>
          <a:prstGeom prst="rect">
            <a:avLst/>
          </a:prstGeom>
        </p:spPr>
        <p:txBody>
          <a:bodyPr lIns="0" tIns="0" rIns="0" bIns="0" anchor="ctr" anchorCtr="0">
            <a:normAutofit/>
          </a:bodyPr>
          <a:lstStyle>
            <a:lvl1pPr algn="l">
              <a:defRPr sz="6000" b="1" i="0" cap="all" baseline="0">
                <a:solidFill>
                  <a:schemeClr val="bg1"/>
                </a:solidFill>
                <a:latin typeface="Roboto" pitchFamily="2" charset="0"/>
                <a:ea typeface="Roboto" pitchFamily="2" charset="0"/>
              </a:defRPr>
            </a:lvl1pPr>
          </a:lstStyle>
          <a:p>
            <a:r>
              <a:rPr lang="en-US" dirty="0"/>
              <a:t>Section Title 60pt</a:t>
            </a:r>
          </a:p>
        </p:txBody>
      </p:sp>
      <p:sp>
        <p:nvSpPr>
          <p:cNvPr id="9" name="TextBox 8">
            <a:extLst>
              <a:ext uri="{FF2B5EF4-FFF2-40B4-BE49-F238E27FC236}">
                <a16:creationId xmlns:a16="http://schemas.microsoft.com/office/drawing/2014/main" id="{69642D1F-13A4-1444-96FB-16D8A3391988}"/>
              </a:ext>
            </a:extLst>
          </p:cNvPr>
          <p:cNvSpPr txBox="1"/>
          <p:nvPr userDrawn="1"/>
        </p:nvSpPr>
        <p:spPr>
          <a:xfrm>
            <a:off x="6871063" y="6248369"/>
            <a:ext cx="4742263" cy="276999"/>
          </a:xfrm>
          <a:prstGeom prst="rect">
            <a:avLst/>
          </a:prstGeom>
          <a:noFill/>
        </p:spPr>
        <p:txBody>
          <a:bodyPr wrap="square" lIns="0" tIns="0" rIns="0" bIns="0" rtlCol="0" anchor="b" anchorCtr="0">
            <a:spAutoFit/>
          </a:bodyPr>
          <a:lstStyle/>
          <a:p>
            <a:pPr algn="r"/>
            <a:r>
              <a:rPr lang="en-GB" dirty="0">
                <a:solidFill>
                  <a:srgbClr val="FFFFFF"/>
                </a:solidFill>
                <a:latin typeface="Roboto Regular" pitchFamily="2" charset="0"/>
              </a:rPr>
              <a:t>Communications Division</a:t>
            </a:r>
          </a:p>
        </p:txBody>
      </p:sp>
      <p:sp>
        <p:nvSpPr>
          <p:cNvPr id="10" name="Rectangle 9">
            <a:extLst>
              <a:ext uri="{FF2B5EF4-FFF2-40B4-BE49-F238E27FC236}">
                <a16:creationId xmlns:a16="http://schemas.microsoft.com/office/drawing/2014/main" id="{C9D0E310-A04E-A34E-88EC-C4D17A077D02}"/>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Roboto Regular" pitchFamily="2" charset="0"/>
            </a:endParaRPr>
          </a:p>
        </p:txBody>
      </p:sp>
    </p:spTree>
    <p:extLst>
      <p:ext uri="{BB962C8B-B14F-4D97-AF65-F5344CB8AC3E}">
        <p14:creationId xmlns:p14="http://schemas.microsoft.com/office/powerpoint/2010/main" val="3282154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Red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BBA883-4E69-5D4D-B159-76CE42686F3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37763B-0B43-0E45-B9C5-E0D3214E35BD}"/>
              </a:ext>
            </a:extLst>
          </p:cNvPr>
          <p:cNvSpPr>
            <a:spLocks noGrp="1"/>
          </p:cNvSpPr>
          <p:nvPr>
            <p:ph type="ctrTitle" hasCustomPrompt="1"/>
          </p:nvPr>
        </p:nvSpPr>
        <p:spPr>
          <a:xfrm>
            <a:off x="1019175" y="966651"/>
            <a:ext cx="10153650" cy="5281718"/>
          </a:xfrm>
          <a:prstGeom prst="rect">
            <a:avLst/>
          </a:prstGeom>
        </p:spPr>
        <p:txBody>
          <a:bodyPr lIns="0" tIns="0" rIns="0" bIns="0" anchor="ctr" anchorCtr="0">
            <a:normAutofit/>
          </a:bodyPr>
          <a:lstStyle>
            <a:lvl1pPr algn="l">
              <a:defRPr sz="6000" b="1" i="0" cap="all" baseline="0">
                <a:solidFill>
                  <a:schemeClr val="bg1"/>
                </a:solidFill>
                <a:latin typeface="Roboto" pitchFamily="2" charset="0"/>
                <a:ea typeface="Roboto" pitchFamily="2" charset="0"/>
              </a:defRPr>
            </a:lvl1pPr>
          </a:lstStyle>
          <a:p>
            <a:r>
              <a:rPr lang="en-US" dirty="0"/>
              <a:t>Section Title 60pt</a:t>
            </a:r>
          </a:p>
        </p:txBody>
      </p:sp>
      <p:sp>
        <p:nvSpPr>
          <p:cNvPr id="9" name="TextBox 8">
            <a:extLst>
              <a:ext uri="{FF2B5EF4-FFF2-40B4-BE49-F238E27FC236}">
                <a16:creationId xmlns:a16="http://schemas.microsoft.com/office/drawing/2014/main" id="{69642D1F-13A4-1444-96FB-16D8A3391988}"/>
              </a:ext>
            </a:extLst>
          </p:cNvPr>
          <p:cNvSpPr txBox="1"/>
          <p:nvPr userDrawn="1"/>
        </p:nvSpPr>
        <p:spPr>
          <a:xfrm>
            <a:off x="6871063" y="6248369"/>
            <a:ext cx="4742263" cy="276999"/>
          </a:xfrm>
          <a:prstGeom prst="rect">
            <a:avLst/>
          </a:prstGeom>
          <a:noFill/>
        </p:spPr>
        <p:txBody>
          <a:bodyPr wrap="square" lIns="0" tIns="0" rIns="0" bIns="0" rtlCol="0" anchor="b" anchorCtr="0">
            <a:spAutoFit/>
          </a:bodyPr>
          <a:lstStyle/>
          <a:p>
            <a:pPr algn="r"/>
            <a:r>
              <a:rPr lang="en-GB" dirty="0">
                <a:solidFill>
                  <a:srgbClr val="FFFFFF"/>
                </a:solidFill>
                <a:latin typeface="Roboto Regular" pitchFamily="2" charset="0"/>
              </a:rPr>
              <a:t>Communications Division</a:t>
            </a:r>
          </a:p>
        </p:txBody>
      </p:sp>
      <p:sp>
        <p:nvSpPr>
          <p:cNvPr id="10" name="Rectangle 9">
            <a:extLst>
              <a:ext uri="{FF2B5EF4-FFF2-40B4-BE49-F238E27FC236}">
                <a16:creationId xmlns:a16="http://schemas.microsoft.com/office/drawing/2014/main" id="{C9D0E310-A04E-A34E-88EC-C4D17A077D02}"/>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Roboto Regular" pitchFamily="2" charset="0"/>
            </a:endParaRPr>
          </a:p>
        </p:txBody>
      </p:sp>
      <p:sp>
        <p:nvSpPr>
          <p:cNvPr id="8" name="Subtitle 2">
            <a:extLst>
              <a:ext uri="{FF2B5EF4-FFF2-40B4-BE49-F238E27FC236}">
                <a16:creationId xmlns:a16="http://schemas.microsoft.com/office/drawing/2014/main" id="{C9882632-1282-B24F-A60F-2CE1CFF4395D}"/>
              </a:ext>
            </a:extLst>
          </p:cNvPr>
          <p:cNvSpPr txBox="1">
            <a:spLocks/>
          </p:cNvSpPr>
          <p:nvPr userDrawn="1"/>
        </p:nvSpPr>
        <p:spPr>
          <a:xfrm>
            <a:off x="304801" y="5686696"/>
            <a:ext cx="2899953" cy="627017"/>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Clr>
                <a:srgbClr val="FF0000"/>
              </a:buClr>
              <a:buSzPct val="110000"/>
              <a:buFontTx/>
              <a:buNone/>
              <a:tabLst/>
              <a:defRPr sz="2400" kern="1200" cap="all" baseline="0">
                <a:solidFill>
                  <a:schemeClr val="bg1"/>
                </a:solidFill>
                <a:latin typeface="Roboto" pitchFamily="2" charset="0"/>
                <a:ea typeface="Roboto" pitchFamily="2" charset="0"/>
                <a:cs typeface="+mn-cs"/>
              </a:defRPr>
            </a:lvl1pPr>
            <a:lvl2pPr marL="457200" indent="0" algn="ctr" defTabSz="900000" rtl="0" eaLnBrk="1" latinLnBrk="0" hangingPunct="1">
              <a:lnSpc>
                <a:spcPts val="3000"/>
              </a:lnSpc>
              <a:spcBef>
                <a:spcPts val="0"/>
              </a:spcBef>
              <a:spcAft>
                <a:spcPts val="0"/>
              </a:spcAft>
              <a:buClr>
                <a:srgbClr val="FF0000"/>
              </a:buClr>
              <a:buSzPct val="130000"/>
              <a:buFont typeface="Arial" panose="020B0604020202020204" pitchFamily="34" charset="0"/>
              <a:buNone/>
              <a:tabLst>
                <a:tab pos="3995738" algn="l"/>
              </a:tabLst>
              <a:defRPr sz="2000" kern="1200">
                <a:solidFill>
                  <a:schemeClr val="tx1"/>
                </a:solidFill>
                <a:latin typeface="Roboto" pitchFamily="2" charset="0"/>
                <a:ea typeface="Roboto" pitchFamily="2" charset="0"/>
                <a:cs typeface="+mn-cs"/>
              </a:defRPr>
            </a:lvl2pPr>
            <a:lvl3pPr marL="914400" indent="0" algn="ctr" defTabSz="900000" rtl="0" eaLnBrk="1" latinLnBrk="0" hangingPunct="1">
              <a:lnSpc>
                <a:spcPts val="3000"/>
              </a:lnSpc>
              <a:spcBef>
                <a:spcPts val="0"/>
              </a:spcBef>
              <a:buClr>
                <a:srgbClr val="FF0000"/>
              </a:buClr>
              <a:buSzPct val="130000"/>
              <a:buFont typeface="Arial" panose="020B0604020202020204" pitchFamily="34" charset="0"/>
              <a:buNone/>
              <a:tabLst>
                <a:tab pos="3995738" algn="l"/>
              </a:tabLst>
              <a:defRPr sz="1800" kern="1200">
                <a:solidFill>
                  <a:schemeClr val="tx1"/>
                </a:solidFill>
                <a:latin typeface="Roboto" pitchFamily="2" charset="0"/>
                <a:ea typeface="Roboto" pitchFamily="2" charset="0"/>
                <a:cs typeface="+mn-cs"/>
              </a:defRPr>
            </a:lvl3pPr>
            <a:lvl4pPr marL="1371600" indent="0" algn="ctr" defTabSz="900000" rtl="0" eaLnBrk="1" latinLnBrk="0" hangingPunct="1">
              <a:lnSpc>
                <a:spcPts val="3000"/>
              </a:lnSpc>
              <a:spcBef>
                <a:spcPts val="0"/>
              </a:spcBef>
              <a:buClr>
                <a:srgbClr val="FF0000"/>
              </a:buClr>
              <a:buSzPct val="130000"/>
              <a:buFont typeface="Arial" panose="020B0604020202020204" pitchFamily="34" charset="0"/>
              <a:buNone/>
              <a:tabLst>
                <a:tab pos="3995738" algn="l"/>
              </a:tabLst>
              <a:defRPr sz="1600" kern="1200">
                <a:solidFill>
                  <a:schemeClr val="tx1"/>
                </a:solidFill>
                <a:latin typeface="Roboto" pitchFamily="2" charset="0"/>
                <a:ea typeface="Roboto" pitchFamily="2" charset="0"/>
                <a:cs typeface="+mn-cs"/>
              </a:defRPr>
            </a:lvl4pPr>
            <a:lvl5pPr marL="1828800" marR="0" indent="0" algn="ctr" defTabSz="900000" rtl="0" eaLnBrk="1" fontAlgn="auto" latinLnBrk="0" hangingPunct="1">
              <a:lnSpc>
                <a:spcPts val="3000"/>
              </a:lnSpc>
              <a:spcBef>
                <a:spcPts val="0"/>
              </a:spcBef>
              <a:spcAft>
                <a:spcPts val="0"/>
              </a:spcAft>
              <a:buClr>
                <a:srgbClr val="FF0000"/>
              </a:buClr>
              <a:buSzPct val="130000"/>
              <a:buFont typeface="Arial" panose="020B0604020202020204" pitchFamily="34" charset="0"/>
              <a:buNone/>
              <a:tabLst>
                <a:tab pos="3995738" algn="l"/>
              </a:tabLst>
              <a:defRPr sz="1600" kern="1200">
                <a:solidFill>
                  <a:schemeClr val="tx1"/>
                </a:solidFill>
                <a:latin typeface="Roboto" pitchFamily="2" charset="0"/>
                <a:ea typeface="Roboto"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800"/>
              </a:lnSpc>
            </a:pPr>
            <a:r>
              <a:rPr lang="en-GB" sz="1100" cap="none" dirty="0">
                <a:solidFill>
                  <a:srgbClr val="FFFFFF"/>
                </a:solidFill>
              </a:rPr>
              <a:t>#LSE????????</a:t>
            </a:r>
          </a:p>
        </p:txBody>
      </p:sp>
    </p:spTree>
    <p:extLst>
      <p:ext uri="{BB962C8B-B14F-4D97-AF65-F5344CB8AC3E}">
        <p14:creationId xmlns:p14="http://schemas.microsoft.com/office/powerpoint/2010/main" val="719888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00A8-7B60-5047-87A5-68DC1F55B0C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FA66DE-76D9-DD47-A54F-8A6EE9EBCD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F2F0676-1AD8-FD41-92EE-8CC8C69F9BCF}"/>
              </a:ext>
            </a:extLst>
          </p:cNvPr>
          <p:cNvSpPr>
            <a:spLocks noGrp="1"/>
          </p:cNvSpPr>
          <p:nvPr>
            <p:ph type="dt" sz="half" idx="10"/>
          </p:nvPr>
        </p:nvSpPr>
        <p:spPr>
          <a:xfrm>
            <a:off x="838200" y="6356350"/>
            <a:ext cx="2743200" cy="365125"/>
          </a:xfrm>
          <a:prstGeom prst="rect">
            <a:avLst/>
          </a:prstGeom>
        </p:spPr>
        <p:txBody>
          <a:bodyPr/>
          <a:lstStyle/>
          <a:p>
            <a:fld id="{8681A859-454D-F241-9C62-32DC685935B2}" type="datetimeFigureOut">
              <a:rPr lang="en-US" smtClean="0"/>
              <a:t>9/24/2024</a:t>
            </a:fld>
            <a:endParaRPr lang="en-US" dirty="0"/>
          </a:p>
        </p:txBody>
      </p:sp>
      <p:sp>
        <p:nvSpPr>
          <p:cNvPr id="5" name="Footer Placeholder 4">
            <a:extLst>
              <a:ext uri="{FF2B5EF4-FFF2-40B4-BE49-F238E27FC236}">
                <a16:creationId xmlns:a16="http://schemas.microsoft.com/office/drawing/2014/main" id="{99B77A65-3288-B24E-94FD-2C456E06CE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3724F25-7740-A446-BF09-B3715E71013E}"/>
              </a:ext>
            </a:extLst>
          </p:cNvPr>
          <p:cNvSpPr>
            <a:spLocks noGrp="1"/>
          </p:cNvSpPr>
          <p:nvPr>
            <p:ph type="sldNum" sz="quarter" idx="12"/>
          </p:nvPr>
        </p:nvSpPr>
        <p:spPr>
          <a:xfrm>
            <a:off x="8610600" y="6356350"/>
            <a:ext cx="2743200" cy="365125"/>
          </a:xfrm>
          <a:prstGeom prst="rect">
            <a:avLst/>
          </a:prstGeom>
        </p:spPr>
        <p:txBody>
          <a:bodyPr/>
          <a:lstStyle/>
          <a:p>
            <a:fld id="{E7F13EE7-79F1-8F47-8F09-CAC4ED2149A4}" type="slidenum">
              <a:rPr lang="en-US" smtClean="0"/>
              <a:t>‹#›</a:t>
            </a:fld>
            <a:endParaRPr lang="en-US" dirty="0"/>
          </a:p>
        </p:txBody>
      </p:sp>
    </p:spTree>
    <p:extLst>
      <p:ext uri="{BB962C8B-B14F-4D97-AF65-F5344CB8AC3E}">
        <p14:creationId xmlns:p14="http://schemas.microsoft.com/office/powerpoint/2010/main" val="34187000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Red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F9914D-7E7A-E44C-BEA0-4DE9214BC27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37763B-0B43-0E45-B9C5-E0D3214E35BD}"/>
              </a:ext>
            </a:extLst>
          </p:cNvPr>
          <p:cNvSpPr>
            <a:spLocks noGrp="1"/>
          </p:cNvSpPr>
          <p:nvPr>
            <p:ph type="ctrTitle" hasCustomPrompt="1"/>
          </p:nvPr>
        </p:nvSpPr>
        <p:spPr>
          <a:xfrm>
            <a:off x="1019175" y="966651"/>
            <a:ext cx="10153650" cy="5281718"/>
          </a:xfrm>
          <a:prstGeom prst="rect">
            <a:avLst/>
          </a:prstGeom>
        </p:spPr>
        <p:txBody>
          <a:bodyPr lIns="0" tIns="0" rIns="0" bIns="0" anchor="ctr" anchorCtr="0">
            <a:normAutofit/>
          </a:bodyPr>
          <a:lstStyle>
            <a:lvl1pPr algn="l">
              <a:defRPr sz="6000" b="1" i="0" cap="all" baseline="0">
                <a:solidFill>
                  <a:schemeClr val="bg1"/>
                </a:solidFill>
                <a:latin typeface="Roboto" pitchFamily="2" charset="0"/>
                <a:ea typeface="Roboto" pitchFamily="2" charset="0"/>
              </a:defRPr>
            </a:lvl1pPr>
          </a:lstStyle>
          <a:p>
            <a:r>
              <a:rPr lang="en-US" dirty="0"/>
              <a:t>Section Title 60pt</a:t>
            </a:r>
          </a:p>
        </p:txBody>
      </p:sp>
      <p:sp>
        <p:nvSpPr>
          <p:cNvPr id="9" name="TextBox 8">
            <a:extLst>
              <a:ext uri="{FF2B5EF4-FFF2-40B4-BE49-F238E27FC236}">
                <a16:creationId xmlns:a16="http://schemas.microsoft.com/office/drawing/2014/main" id="{69642D1F-13A4-1444-96FB-16D8A3391988}"/>
              </a:ext>
            </a:extLst>
          </p:cNvPr>
          <p:cNvSpPr txBox="1"/>
          <p:nvPr userDrawn="1"/>
        </p:nvSpPr>
        <p:spPr>
          <a:xfrm>
            <a:off x="6871063" y="6248369"/>
            <a:ext cx="4742263" cy="276999"/>
          </a:xfrm>
          <a:prstGeom prst="rect">
            <a:avLst/>
          </a:prstGeom>
          <a:noFill/>
        </p:spPr>
        <p:txBody>
          <a:bodyPr wrap="square" lIns="0" tIns="0" rIns="0" bIns="0" rtlCol="0" anchor="b" anchorCtr="0">
            <a:spAutoFit/>
          </a:bodyPr>
          <a:lstStyle/>
          <a:p>
            <a:pPr algn="r"/>
            <a:r>
              <a:rPr lang="en-GB" dirty="0">
                <a:solidFill>
                  <a:srgbClr val="FFFFFF"/>
                </a:solidFill>
                <a:latin typeface="Roboto Regular" pitchFamily="2" charset="0"/>
              </a:rPr>
              <a:t>Communications Division</a:t>
            </a:r>
          </a:p>
        </p:txBody>
      </p:sp>
      <p:sp>
        <p:nvSpPr>
          <p:cNvPr id="10" name="Rectangle 9">
            <a:extLst>
              <a:ext uri="{FF2B5EF4-FFF2-40B4-BE49-F238E27FC236}">
                <a16:creationId xmlns:a16="http://schemas.microsoft.com/office/drawing/2014/main" id="{C9D0E310-A04E-A34E-88EC-C4D17A077D02}"/>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Roboto Regular" pitchFamily="2" charset="0"/>
            </a:endParaRPr>
          </a:p>
        </p:txBody>
      </p:sp>
      <p:sp>
        <p:nvSpPr>
          <p:cNvPr id="8" name="Subtitle 2">
            <a:extLst>
              <a:ext uri="{FF2B5EF4-FFF2-40B4-BE49-F238E27FC236}">
                <a16:creationId xmlns:a16="http://schemas.microsoft.com/office/drawing/2014/main" id="{91894DBA-679E-9045-86C6-7123B01F9966}"/>
              </a:ext>
            </a:extLst>
          </p:cNvPr>
          <p:cNvSpPr txBox="1">
            <a:spLocks/>
          </p:cNvSpPr>
          <p:nvPr userDrawn="1"/>
        </p:nvSpPr>
        <p:spPr>
          <a:xfrm>
            <a:off x="304801" y="5686696"/>
            <a:ext cx="2899953" cy="627017"/>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Clr>
                <a:srgbClr val="FF0000"/>
              </a:buClr>
              <a:buSzPct val="110000"/>
              <a:buFontTx/>
              <a:buNone/>
              <a:tabLst/>
              <a:defRPr sz="2400" kern="1200" cap="all" baseline="0">
                <a:solidFill>
                  <a:schemeClr val="bg1"/>
                </a:solidFill>
                <a:latin typeface="Roboto" pitchFamily="2" charset="0"/>
                <a:ea typeface="Roboto" pitchFamily="2" charset="0"/>
                <a:cs typeface="+mn-cs"/>
              </a:defRPr>
            </a:lvl1pPr>
            <a:lvl2pPr marL="457200" indent="0" algn="ctr" defTabSz="900000" rtl="0" eaLnBrk="1" latinLnBrk="0" hangingPunct="1">
              <a:lnSpc>
                <a:spcPts val="3000"/>
              </a:lnSpc>
              <a:spcBef>
                <a:spcPts val="0"/>
              </a:spcBef>
              <a:spcAft>
                <a:spcPts val="0"/>
              </a:spcAft>
              <a:buClr>
                <a:srgbClr val="FF0000"/>
              </a:buClr>
              <a:buSzPct val="130000"/>
              <a:buFont typeface="Arial" panose="020B0604020202020204" pitchFamily="34" charset="0"/>
              <a:buNone/>
              <a:tabLst>
                <a:tab pos="3995738" algn="l"/>
              </a:tabLst>
              <a:defRPr sz="2000" kern="1200">
                <a:solidFill>
                  <a:schemeClr val="tx1"/>
                </a:solidFill>
                <a:latin typeface="Roboto" pitchFamily="2" charset="0"/>
                <a:ea typeface="Roboto" pitchFamily="2" charset="0"/>
                <a:cs typeface="+mn-cs"/>
              </a:defRPr>
            </a:lvl2pPr>
            <a:lvl3pPr marL="914400" indent="0" algn="ctr" defTabSz="900000" rtl="0" eaLnBrk="1" latinLnBrk="0" hangingPunct="1">
              <a:lnSpc>
                <a:spcPts val="3000"/>
              </a:lnSpc>
              <a:spcBef>
                <a:spcPts val="0"/>
              </a:spcBef>
              <a:buClr>
                <a:srgbClr val="FF0000"/>
              </a:buClr>
              <a:buSzPct val="130000"/>
              <a:buFont typeface="Arial" panose="020B0604020202020204" pitchFamily="34" charset="0"/>
              <a:buNone/>
              <a:tabLst>
                <a:tab pos="3995738" algn="l"/>
              </a:tabLst>
              <a:defRPr sz="1800" kern="1200">
                <a:solidFill>
                  <a:schemeClr val="tx1"/>
                </a:solidFill>
                <a:latin typeface="Roboto" pitchFamily="2" charset="0"/>
                <a:ea typeface="Roboto" pitchFamily="2" charset="0"/>
                <a:cs typeface="+mn-cs"/>
              </a:defRPr>
            </a:lvl3pPr>
            <a:lvl4pPr marL="1371600" indent="0" algn="ctr" defTabSz="900000" rtl="0" eaLnBrk="1" latinLnBrk="0" hangingPunct="1">
              <a:lnSpc>
                <a:spcPts val="3000"/>
              </a:lnSpc>
              <a:spcBef>
                <a:spcPts val="0"/>
              </a:spcBef>
              <a:buClr>
                <a:srgbClr val="FF0000"/>
              </a:buClr>
              <a:buSzPct val="130000"/>
              <a:buFont typeface="Arial" panose="020B0604020202020204" pitchFamily="34" charset="0"/>
              <a:buNone/>
              <a:tabLst>
                <a:tab pos="3995738" algn="l"/>
              </a:tabLst>
              <a:defRPr sz="1600" kern="1200">
                <a:solidFill>
                  <a:schemeClr val="tx1"/>
                </a:solidFill>
                <a:latin typeface="Roboto" pitchFamily="2" charset="0"/>
                <a:ea typeface="Roboto" pitchFamily="2" charset="0"/>
                <a:cs typeface="+mn-cs"/>
              </a:defRPr>
            </a:lvl4pPr>
            <a:lvl5pPr marL="1828800" marR="0" indent="0" algn="ctr" defTabSz="900000" rtl="0" eaLnBrk="1" fontAlgn="auto" latinLnBrk="0" hangingPunct="1">
              <a:lnSpc>
                <a:spcPts val="3000"/>
              </a:lnSpc>
              <a:spcBef>
                <a:spcPts val="0"/>
              </a:spcBef>
              <a:spcAft>
                <a:spcPts val="0"/>
              </a:spcAft>
              <a:buClr>
                <a:srgbClr val="FF0000"/>
              </a:buClr>
              <a:buSzPct val="130000"/>
              <a:buFont typeface="Arial" panose="020B0604020202020204" pitchFamily="34" charset="0"/>
              <a:buNone/>
              <a:tabLst>
                <a:tab pos="3995738" algn="l"/>
              </a:tabLst>
              <a:defRPr sz="1600" kern="1200">
                <a:solidFill>
                  <a:schemeClr val="tx1"/>
                </a:solidFill>
                <a:latin typeface="Roboto" pitchFamily="2" charset="0"/>
                <a:ea typeface="Roboto"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800"/>
              </a:lnSpc>
            </a:pPr>
            <a:r>
              <a:rPr lang="en-GB" sz="1100" cap="none" dirty="0">
                <a:solidFill>
                  <a:srgbClr val="FFFFFF"/>
                </a:solidFill>
              </a:rPr>
              <a:t>#LSE????????</a:t>
            </a:r>
          </a:p>
        </p:txBody>
      </p:sp>
    </p:spTree>
    <p:extLst>
      <p:ext uri="{BB962C8B-B14F-4D97-AF65-F5344CB8AC3E}">
        <p14:creationId xmlns:p14="http://schemas.microsoft.com/office/powerpoint/2010/main" val="2754973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Red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55ADBD-A008-0D48-BD97-F11C67A8E8D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37763B-0B43-0E45-B9C5-E0D3214E35BD}"/>
              </a:ext>
            </a:extLst>
          </p:cNvPr>
          <p:cNvSpPr>
            <a:spLocks noGrp="1"/>
          </p:cNvSpPr>
          <p:nvPr>
            <p:ph type="ctrTitle" hasCustomPrompt="1"/>
          </p:nvPr>
        </p:nvSpPr>
        <p:spPr>
          <a:xfrm>
            <a:off x="1019175" y="966651"/>
            <a:ext cx="10153650" cy="5281718"/>
          </a:xfrm>
          <a:prstGeom prst="rect">
            <a:avLst/>
          </a:prstGeom>
        </p:spPr>
        <p:txBody>
          <a:bodyPr lIns="0" tIns="0" rIns="0" bIns="0" anchor="ctr" anchorCtr="0">
            <a:normAutofit/>
          </a:bodyPr>
          <a:lstStyle>
            <a:lvl1pPr algn="l">
              <a:defRPr sz="6000" b="1" i="0" cap="all" baseline="0">
                <a:solidFill>
                  <a:srgbClr val="F43131"/>
                </a:solidFill>
                <a:latin typeface="Roboto" pitchFamily="2" charset="0"/>
                <a:ea typeface="Roboto" pitchFamily="2" charset="0"/>
              </a:defRPr>
            </a:lvl1pPr>
          </a:lstStyle>
          <a:p>
            <a:r>
              <a:rPr lang="en-US" dirty="0"/>
              <a:t>Section Title 60pt</a:t>
            </a:r>
          </a:p>
        </p:txBody>
      </p:sp>
      <p:sp>
        <p:nvSpPr>
          <p:cNvPr id="9" name="TextBox 8">
            <a:extLst>
              <a:ext uri="{FF2B5EF4-FFF2-40B4-BE49-F238E27FC236}">
                <a16:creationId xmlns:a16="http://schemas.microsoft.com/office/drawing/2014/main" id="{69642D1F-13A4-1444-96FB-16D8A3391988}"/>
              </a:ext>
            </a:extLst>
          </p:cNvPr>
          <p:cNvSpPr txBox="1"/>
          <p:nvPr userDrawn="1"/>
        </p:nvSpPr>
        <p:spPr>
          <a:xfrm>
            <a:off x="6871063" y="6248369"/>
            <a:ext cx="4742263" cy="276999"/>
          </a:xfrm>
          <a:prstGeom prst="rect">
            <a:avLst/>
          </a:prstGeom>
          <a:noFill/>
        </p:spPr>
        <p:txBody>
          <a:bodyPr wrap="square" lIns="0" tIns="0" rIns="0" bIns="0" rtlCol="0" anchor="b" anchorCtr="0">
            <a:spAutoFit/>
          </a:bodyPr>
          <a:lstStyle/>
          <a:p>
            <a:pPr algn="r"/>
            <a:r>
              <a:rPr lang="en-GB" dirty="0">
                <a:solidFill>
                  <a:srgbClr val="000000"/>
                </a:solidFill>
                <a:latin typeface="Roboto Regular" pitchFamily="2" charset="0"/>
              </a:rPr>
              <a:t>Communications Division</a:t>
            </a:r>
          </a:p>
        </p:txBody>
      </p:sp>
      <p:sp>
        <p:nvSpPr>
          <p:cNvPr id="10" name="Rectangle 9">
            <a:extLst>
              <a:ext uri="{FF2B5EF4-FFF2-40B4-BE49-F238E27FC236}">
                <a16:creationId xmlns:a16="http://schemas.microsoft.com/office/drawing/2014/main" id="{C9D0E310-A04E-A34E-88EC-C4D17A077D02}"/>
              </a:ext>
            </a:extLst>
          </p:cNvPr>
          <p:cNvSpPr/>
          <p:nvPr userDrawn="1"/>
        </p:nvSpPr>
        <p:spPr>
          <a:xfrm>
            <a:off x="11709782" y="6378957"/>
            <a:ext cx="110743" cy="110743"/>
          </a:xfrm>
          <a:prstGeom prst="rect">
            <a:avLst/>
          </a:prstGeom>
          <a:solidFill>
            <a:srgbClr val="F43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Roboto Regular" pitchFamily="2" charset="0"/>
            </a:endParaRPr>
          </a:p>
        </p:txBody>
      </p:sp>
      <p:sp>
        <p:nvSpPr>
          <p:cNvPr id="8" name="Subtitle 2">
            <a:extLst>
              <a:ext uri="{FF2B5EF4-FFF2-40B4-BE49-F238E27FC236}">
                <a16:creationId xmlns:a16="http://schemas.microsoft.com/office/drawing/2014/main" id="{F976F8E7-73EC-CC44-961C-7795C6F1E42D}"/>
              </a:ext>
            </a:extLst>
          </p:cNvPr>
          <p:cNvSpPr txBox="1">
            <a:spLocks/>
          </p:cNvSpPr>
          <p:nvPr userDrawn="1"/>
        </p:nvSpPr>
        <p:spPr>
          <a:xfrm>
            <a:off x="304801" y="5686696"/>
            <a:ext cx="2899953" cy="627017"/>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Clr>
                <a:srgbClr val="FF0000"/>
              </a:buClr>
              <a:buSzPct val="110000"/>
              <a:buFontTx/>
              <a:buNone/>
              <a:tabLst/>
              <a:defRPr sz="2400" kern="1200" cap="all" baseline="0">
                <a:solidFill>
                  <a:schemeClr val="bg1"/>
                </a:solidFill>
                <a:latin typeface="Roboto" pitchFamily="2" charset="0"/>
                <a:ea typeface="Roboto" pitchFamily="2" charset="0"/>
                <a:cs typeface="+mn-cs"/>
              </a:defRPr>
            </a:lvl1pPr>
            <a:lvl2pPr marL="457200" indent="0" algn="ctr" defTabSz="900000" rtl="0" eaLnBrk="1" latinLnBrk="0" hangingPunct="1">
              <a:lnSpc>
                <a:spcPts val="3000"/>
              </a:lnSpc>
              <a:spcBef>
                <a:spcPts val="0"/>
              </a:spcBef>
              <a:spcAft>
                <a:spcPts val="0"/>
              </a:spcAft>
              <a:buClr>
                <a:srgbClr val="FF0000"/>
              </a:buClr>
              <a:buSzPct val="130000"/>
              <a:buFont typeface="Arial" panose="020B0604020202020204" pitchFamily="34" charset="0"/>
              <a:buNone/>
              <a:tabLst>
                <a:tab pos="3995738" algn="l"/>
              </a:tabLst>
              <a:defRPr sz="2000" kern="1200">
                <a:solidFill>
                  <a:schemeClr val="tx1"/>
                </a:solidFill>
                <a:latin typeface="Roboto" pitchFamily="2" charset="0"/>
                <a:ea typeface="Roboto" pitchFamily="2" charset="0"/>
                <a:cs typeface="+mn-cs"/>
              </a:defRPr>
            </a:lvl2pPr>
            <a:lvl3pPr marL="914400" indent="0" algn="ctr" defTabSz="900000" rtl="0" eaLnBrk="1" latinLnBrk="0" hangingPunct="1">
              <a:lnSpc>
                <a:spcPts val="3000"/>
              </a:lnSpc>
              <a:spcBef>
                <a:spcPts val="0"/>
              </a:spcBef>
              <a:buClr>
                <a:srgbClr val="FF0000"/>
              </a:buClr>
              <a:buSzPct val="130000"/>
              <a:buFont typeface="Arial" panose="020B0604020202020204" pitchFamily="34" charset="0"/>
              <a:buNone/>
              <a:tabLst>
                <a:tab pos="3995738" algn="l"/>
              </a:tabLst>
              <a:defRPr sz="1800" kern="1200">
                <a:solidFill>
                  <a:schemeClr val="tx1"/>
                </a:solidFill>
                <a:latin typeface="Roboto" pitchFamily="2" charset="0"/>
                <a:ea typeface="Roboto" pitchFamily="2" charset="0"/>
                <a:cs typeface="+mn-cs"/>
              </a:defRPr>
            </a:lvl3pPr>
            <a:lvl4pPr marL="1371600" indent="0" algn="ctr" defTabSz="900000" rtl="0" eaLnBrk="1" latinLnBrk="0" hangingPunct="1">
              <a:lnSpc>
                <a:spcPts val="3000"/>
              </a:lnSpc>
              <a:spcBef>
                <a:spcPts val="0"/>
              </a:spcBef>
              <a:buClr>
                <a:srgbClr val="FF0000"/>
              </a:buClr>
              <a:buSzPct val="130000"/>
              <a:buFont typeface="Arial" panose="020B0604020202020204" pitchFamily="34" charset="0"/>
              <a:buNone/>
              <a:tabLst>
                <a:tab pos="3995738" algn="l"/>
              </a:tabLst>
              <a:defRPr sz="1600" kern="1200">
                <a:solidFill>
                  <a:schemeClr val="tx1"/>
                </a:solidFill>
                <a:latin typeface="Roboto" pitchFamily="2" charset="0"/>
                <a:ea typeface="Roboto" pitchFamily="2" charset="0"/>
                <a:cs typeface="+mn-cs"/>
              </a:defRPr>
            </a:lvl4pPr>
            <a:lvl5pPr marL="1828800" marR="0" indent="0" algn="ctr" defTabSz="900000" rtl="0" eaLnBrk="1" fontAlgn="auto" latinLnBrk="0" hangingPunct="1">
              <a:lnSpc>
                <a:spcPts val="3000"/>
              </a:lnSpc>
              <a:spcBef>
                <a:spcPts val="0"/>
              </a:spcBef>
              <a:spcAft>
                <a:spcPts val="0"/>
              </a:spcAft>
              <a:buClr>
                <a:srgbClr val="FF0000"/>
              </a:buClr>
              <a:buSzPct val="130000"/>
              <a:buFont typeface="Arial" panose="020B0604020202020204" pitchFamily="34" charset="0"/>
              <a:buNone/>
              <a:tabLst>
                <a:tab pos="3995738" algn="l"/>
              </a:tabLst>
              <a:defRPr sz="1600" kern="1200">
                <a:solidFill>
                  <a:schemeClr val="tx1"/>
                </a:solidFill>
                <a:latin typeface="Roboto" pitchFamily="2" charset="0"/>
                <a:ea typeface="Roboto"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800"/>
              </a:lnSpc>
            </a:pPr>
            <a:r>
              <a:rPr lang="en-GB" sz="1100" cap="none" dirty="0">
                <a:solidFill>
                  <a:srgbClr val="F43131"/>
                </a:solidFill>
              </a:rPr>
              <a:t>#LSE????????</a:t>
            </a:r>
          </a:p>
        </p:txBody>
      </p:sp>
    </p:spTree>
    <p:extLst>
      <p:ext uri="{BB962C8B-B14F-4D97-AF65-F5344CB8AC3E}">
        <p14:creationId xmlns:p14="http://schemas.microsoft.com/office/powerpoint/2010/main" val="16015894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B5ADED-E21C-EE41-9569-D141238FB1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B1F4D892-BB66-1A46-9376-090F24867236}"/>
              </a:ext>
            </a:extLst>
          </p:cNvPr>
          <p:cNvSpPr>
            <a:spLocks noGrp="1"/>
          </p:cNvSpPr>
          <p:nvPr>
            <p:ph type="body" sz="quarter" idx="10"/>
          </p:nvPr>
        </p:nvSpPr>
        <p:spPr>
          <a:xfrm>
            <a:off x="1019175" y="1700213"/>
            <a:ext cx="10153650" cy="4448038"/>
          </a:xfrm>
        </p:spPr>
        <p:txBody>
          <a:bodyPr/>
          <a:lstStyle>
            <a:lvl1pPr>
              <a:defRPr b="1" i="0" baseline="0">
                <a:solidFill>
                  <a:schemeClr val="bg1"/>
                </a:solidFill>
              </a:defRPr>
            </a:lvl1pPr>
            <a:lvl2pPr marL="184150" indent="-176213">
              <a:buClr>
                <a:schemeClr val="bg1"/>
              </a:buClr>
              <a:buFont typeface="Wingdings" pitchFamily="2" charset="2"/>
              <a:buChar char="§"/>
              <a:defRPr>
                <a:solidFill>
                  <a:schemeClr val="bg1"/>
                </a:solidFill>
              </a:defRPr>
            </a:lvl2pPr>
            <a:lvl3pPr marL="185738" indent="177800">
              <a:buClr>
                <a:schemeClr val="bg1"/>
              </a:buClr>
              <a:buFont typeface="Wingdings" pitchFamily="2" charset="2"/>
              <a:buChar char="§"/>
              <a:defRPr>
                <a:solidFill>
                  <a:schemeClr val="bg1"/>
                </a:solidFill>
              </a:defRPr>
            </a:lvl3pPr>
            <a:lvl4pPr marL="541338" indent="-177800">
              <a:buClr>
                <a:schemeClr val="bg1"/>
              </a:buClr>
              <a:buFont typeface="Wingdings" pitchFamily="2" charset="2"/>
              <a:buChar cha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6095999" y="296862"/>
            <a:ext cx="5795963" cy="611187"/>
          </a:xfrm>
          <a:prstGeom prst="rect">
            <a:avLst/>
          </a:prstGeom>
        </p:spPr>
        <p:txBody>
          <a:bodyPr vert="horz" lIns="0" tIns="0" rIns="0" bIns="0" rtlCol="0" anchor="ctr" anchorCtr="0">
            <a:noAutofit/>
          </a:bodyPr>
          <a:lstStyle>
            <a:lvl1pPr algn="r">
              <a:lnSpc>
                <a:spcPts val="3200"/>
              </a:lnSpc>
              <a:defRPr sz="1800" b="0" i="0">
                <a:solidFill>
                  <a:schemeClr val="bg1"/>
                </a:solidFill>
                <a:latin typeface="Roboto Medium" pitchFamily="2" charset="0"/>
                <a:ea typeface="Roboto Medium" pitchFamily="2" charset="0"/>
              </a:defRPr>
            </a:lvl1pPr>
          </a:lstStyle>
          <a:p>
            <a:r>
              <a:rPr lang="en-US" dirty="0"/>
              <a:t>Presentation Title Here</a:t>
            </a:r>
          </a:p>
        </p:txBody>
      </p:sp>
      <p:sp>
        <p:nvSpPr>
          <p:cNvPr id="12" name="TextBox 11">
            <a:extLst>
              <a:ext uri="{FF2B5EF4-FFF2-40B4-BE49-F238E27FC236}">
                <a16:creationId xmlns:a16="http://schemas.microsoft.com/office/drawing/2014/main" id="{80E78DF8-3B9A-3F45-A28A-67CC324B64F8}"/>
              </a:ext>
            </a:extLst>
          </p:cNvPr>
          <p:cNvSpPr txBox="1"/>
          <p:nvPr userDrawn="1"/>
        </p:nvSpPr>
        <p:spPr>
          <a:xfrm>
            <a:off x="6871063" y="6248369"/>
            <a:ext cx="4742263" cy="276999"/>
          </a:xfrm>
          <a:prstGeom prst="rect">
            <a:avLst/>
          </a:prstGeom>
          <a:noFill/>
        </p:spPr>
        <p:txBody>
          <a:bodyPr wrap="square" lIns="0" tIns="0" rIns="0" bIns="0" rtlCol="0" anchor="b" anchorCtr="0">
            <a:spAutoFit/>
          </a:bodyPr>
          <a:lstStyle/>
          <a:p>
            <a:pPr algn="r"/>
            <a:r>
              <a:rPr lang="en-GB" dirty="0">
                <a:solidFill>
                  <a:srgbClr val="FFFFFF"/>
                </a:solidFill>
                <a:latin typeface="Roboto Regular" pitchFamily="2" charset="0"/>
              </a:rPr>
              <a:t>Communications Division</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Roboto Regular" pitchFamily="2" charset="0"/>
            </a:endParaRPr>
          </a:p>
        </p:txBody>
      </p:sp>
    </p:spTree>
    <p:extLst>
      <p:ext uri="{BB962C8B-B14F-4D97-AF65-F5344CB8AC3E}">
        <p14:creationId xmlns:p14="http://schemas.microsoft.com/office/powerpoint/2010/main" val="3479460922"/>
      </p:ext>
    </p:extLst>
  </p:cSld>
  <p:clrMapOvr>
    <a:masterClrMapping/>
  </p:clrMapOvr>
  <p:extLst>
    <p:ext uri="{DCECCB84-F9BA-43D5-87BE-67443E8EF086}">
      <p15:sldGuideLst xmlns:p15="http://schemas.microsoft.com/office/powerpoint/2012/main">
        <p15:guide id="1" pos="3840">
          <p15:clr>
            <a:srgbClr val="FBAE40"/>
          </p15:clr>
        </p15:guide>
        <p15:guide id="2" orient="horz" pos="48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ntent 6">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0B7BBC-85EB-9B46-98E7-C4C367F5249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Subtitle 2">
            <a:extLst>
              <a:ext uri="{FF2B5EF4-FFF2-40B4-BE49-F238E27FC236}">
                <a16:creationId xmlns:a16="http://schemas.microsoft.com/office/drawing/2014/main" id="{47425808-EBB0-D241-B83F-D0A292FFB9C5}"/>
              </a:ext>
            </a:extLst>
          </p:cNvPr>
          <p:cNvSpPr txBox="1">
            <a:spLocks/>
          </p:cNvSpPr>
          <p:nvPr userDrawn="1"/>
        </p:nvSpPr>
        <p:spPr>
          <a:xfrm>
            <a:off x="304801" y="5686696"/>
            <a:ext cx="2899953" cy="627017"/>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Clr>
                <a:srgbClr val="FF0000"/>
              </a:buClr>
              <a:buSzPct val="110000"/>
              <a:buFontTx/>
              <a:buNone/>
              <a:tabLst/>
              <a:defRPr sz="2400" kern="1200" cap="all" baseline="0">
                <a:solidFill>
                  <a:schemeClr val="bg1"/>
                </a:solidFill>
                <a:latin typeface="Roboto" pitchFamily="2" charset="0"/>
                <a:ea typeface="Roboto" pitchFamily="2" charset="0"/>
                <a:cs typeface="+mn-cs"/>
              </a:defRPr>
            </a:lvl1pPr>
            <a:lvl2pPr marL="457200" indent="0" algn="ctr" defTabSz="900000" rtl="0" eaLnBrk="1" latinLnBrk="0" hangingPunct="1">
              <a:lnSpc>
                <a:spcPts val="3000"/>
              </a:lnSpc>
              <a:spcBef>
                <a:spcPts val="0"/>
              </a:spcBef>
              <a:spcAft>
                <a:spcPts val="0"/>
              </a:spcAft>
              <a:buClr>
                <a:srgbClr val="FF0000"/>
              </a:buClr>
              <a:buSzPct val="130000"/>
              <a:buFont typeface="Arial" panose="020B0604020202020204" pitchFamily="34" charset="0"/>
              <a:buNone/>
              <a:tabLst>
                <a:tab pos="3995738" algn="l"/>
              </a:tabLst>
              <a:defRPr sz="2000" kern="1200">
                <a:solidFill>
                  <a:schemeClr val="tx1"/>
                </a:solidFill>
                <a:latin typeface="Roboto" pitchFamily="2" charset="0"/>
                <a:ea typeface="Roboto" pitchFamily="2" charset="0"/>
                <a:cs typeface="+mn-cs"/>
              </a:defRPr>
            </a:lvl2pPr>
            <a:lvl3pPr marL="914400" indent="0" algn="ctr" defTabSz="900000" rtl="0" eaLnBrk="1" latinLnBrk="0" hangingPunct="1">
              <a:lnSpc>
                <a:spcPts val="3000"/>
              </a:lnSpc>
              <a:spcBef>
                <a:spcPts val="0"/>
              </a:spcBef>
              <a:buClr>
                <a:srgbClr val="FF0000"/>
              </a:buClr>
              <a:buSzPct val="130000"/>
              <a:buFont typeface="Arial" panose="020B0604020202020204" pitchFamily="34" charset="0"/>
              <a:buNone/>
              <a:tabLst>
                <a:tab pos="3995738" algn="l"/>
              </a:tabLst>
              <a:defRPr sz="1800" kern="1200">
                <a:solidFill>
                  <a:schemeClr val="tx1"/>
                </a:solidFill>
                <a:latin typeface="Roboto" pitchFamily="2" charset="0"/>
                <a:ea typeface="Roboto" pitchFamily="2" charset="0"/>
                <a:cs typeface="+mn-cs"/>
              </a:defRPr>
            </a:lvl3pPr>
            <a:lvl4pPr marL="1371600" indent="0" algn="ctr" defTabSz="900000" rtl="0" eaLnBrk="1" latinLnBrk="0" hangingPunct="1">
              <a:lnSpc>
                <a:spcPts val="3000"/>
              </a:lnSpc>
              <a:spcBef>
                <a:spcPts val="0"/>
              </a:spcBef>
              <a:buClr>
                <a:srgbClr val="FF0000"/>
              </a:buClr>
              <a:buSzPct val="130000"/>
              <a:buFont typeface="Arial" panose="020B0604020202020204" pitchFamily="34" charset="0"/>
              <a:buNone/>
              <a:tabLst>
                <a:tab pos="3995738" algn="l"/>
              </a:tabLst>
              <a:defRPr sz="1600" kern="1200">
                <a:solidFill>
                  <a:schemeClr val="tx1"/>
                </a:solidFill>
                <a:latin typeface="Roboto" pitchFamily="2" charset="0"/>
                <a:ea typeface="Roboto" pitchFamily="2" charset="0"/>
                <a:cs typeface="+mn-cs"/>
              </a:defRPr>
            </a:lvl4pPr>
            <a:lvl5pPr marL="1828800" marR="0" indent="0" algn="ctr" defTabSz="900000" rtl="0" eaLnBrk="1" fontAlgn="auto" latinLnBrk="0" hangingPunct="1">
              <a:lnSpc>
                <a:spcPts val="3000"/>
              </a:lnSpc>
              <a:spcBef>
                <a:spcPts val="0"/>
              </a:spcBef>
              <a:spcAft>
                <a:spcPts val="0"/>
              </a:spcAft>
              <a:buClr>
                <a:srgbClr val="FF0000"/>
              </a:buClr>
              <a:buSzPct val="130000"/>
              <a:buFont typeface="Arial" panose="020B0604020202020204" pitchFamily="34" charset="0"/>
              <a:buNone/>
              <a:tabLst>
                <a:tab pos="3995738" algn="l"/>
              </a:tabLst>
              <a:defRPr sz="1600" kern="1200">
                <a:solidFill>
                  <a:schemeClr val="tx1"/>
                </a:solidFill>
                <a:latin typeface="Roboto" pitchFamily="2" charset="0"/>
                <a:ea typeface="Roboto"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800"/>
              </a:lnSpc>
            </a:pPr>
            <a:r>
              <a:rPr lang="en-GB" sz="1100" cap="none" dirty="0">
                <a:solidFill>
                  <a:srgbClr val="FFFFFF"/>
                </a:solidFill>
              </a:rPr>
              <a:t>#LSE????????</a:t>
            </a:r>
          </a:p>
        </p:txBody>
      </p:sp>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6095999" y="296862"/>
            <a:ext cx="5795963" cy="611187"/>
          </a:xfrm>
          <a:prstGeom prst="rect">
            <a:avLst/>
          </a:prstGeom>
        </p:spPr>
        <p:txBody>
          <a:bodyPr vert="horz" lIns="0" tIns="0" rIns="0" bIns="0" rtlCol="0" anchor="ctr" anchorCtr="0">
            <a:noAutofit/>
          </a:bodyPr>
          <a:lstStyle>
            <a:lvl1pPr algn="r">
              <a:lnSpc>
                <a:spcPts val="3200"/>
              </a:lnSpc>
              <a:defRPr sz="1800" b="0" i="0">
                <a:solidFill>
                  <a:schemeClr val="bg1"/>
                </a:solidFill>
                <a:latin typeface="Roboto Medium" pitchFamily="2" charset="0"/>
                <a:ea typeface="Roboto Medium" pitchFamily="2" charset="0"/>
              </a:defRPr>
            </a:lvl1pPr>
          </a:lstStyle>
          <a:p>
            <a:r>
              <a:rPr lang="en-US" dirty="0"/>
              <a:t>Presentation Title Here</a:t>
            </a:r>
          </a:p>
        </p:txBody>
      </p:sp>
      <p:sp>
        <p:nvSpPr>
          <p:cNvPr id="12" name="TextBox 11">
            <a:extLst>
              <a:ext uri="{FF2B5EF4-FFF2-40B4-BE49-F238E27FC236}">
                <a16:creationId xmlns:a16="http://schemas.microsoft.com/office/drawing/2014/main" id="{80E78DF8-3B9A-3F45-A28A-67CC324B64F8}"/>
              </a:ext>
            </a:extLst>
          </p:cNvPr>
          <p:cNvSpPr txBox="1"/>
          <p:nvPr userDrawn="1"/>
        </p:nvSpPr>
        <p:spPr>
          <a:xfrm>
            <a:off x="6871063" y="6248369"/>
            <a:ext cx="4742263" cy="276999"/>
          </a:xfrm>
          <a:prstGeom prst="rect">
            <a:avLst/>
          </a:prstGeom>
          <a:noFill/>
        </p:spPr>
        <p:txBody>
          <a:bodyPr wrap="square" lIns="0" tIns="0" rIns="0" bIns="0" rtlCol="0" anchor="b" anchorCtr="0">
            <a:spAutoFit/>
          </a:bodyPr>
          <a:lstStyle/>
          <a:p>
            <a:pPr algn="r"/>
            <a:r>
              <a:rPr lang="en-GB" dirty="0">
                <a:solidFill>
                  <a:srgbClr val="FFFFFF"/>
                </a:solidFill>
                <a:latin typeface="Roboto Regular" pitchFamily="2" charset="0"/>
              </a:rPr>
              <a:t>Communications Division</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Roboto Regular" pitchFamily="2" charset="0"/>
            </a:endParaRPr>
          </a:p>
        </p:txBody>
      </p:sp>
      <p:sp>
        <p:nvSpPr>
          <p:cNvPr id="4" name="Text Placeholder 3">
            <a:extLst>
              <a:ext uri="{FF2B5EF4-FFF2-40B4-BE49-F238E27FC236}">
                <a16:creationId xmlns:a16="http://schemas.microsoft.com/office/drawing/2014/main" id="{B1F4D892-BB66-1A46-9376-090F24867236}"/>
              </a:ext>
            </a:extLst>
          </p:cNvPr>
          <p:cNvSpPr>
            <a:spLocks noGrp="1"/>
          </p:cNvSpPr>
          <p:nvPr>
            <p:ph type="body" sz="quarter" idx="10"/>
          </p:nvPr>
        </p:nvSpPr>
        <p:spPr>
          <a:xfrm>
            <a:off x="1019175" y="1700213"/>
            <a:ext cx="10153650" cy="4448038"/>
          </a:xfrm>
        </p:spPr>
        <p:txBody>
          <a:bodyPr/>
          <a:lstStyle>
            <a:lvl1pPr>
              <a:defRPr b="1" i="0" baseline="0">
                <a:solidFill>
                  <a:schemeClr val="bg1"/>
                </a:solidFill>
              </a:defRPr>
            </a:lvl1pPr>
            <a:lvl2pPr marL="184150" indent="-176213">
              <a:buClr>
                <a:schemeClr val="bg1"/>
              </a:buClr>
              <a:buFont typeface="Wingdings" pitchFamily="2" charset="2"/>
              <a:buChar char="§"/>
              <a:defRPr>
                <a:solidFill>
                  <a:schemeClr val="bg1"/>
                </a:solidFill>
              </a:defRPr>
            </a:lvl2pPr>
            <a:lvl3pPr marL="185738" indent="177800">
              <a:buClr>
                <a:schemeClr val="bg1"/>
              </a:buClr>
              <a:buFont typeface="Wingdings" pitchFamily="2" charset="2"/>
              <a:buChar char="§"/>
              <a:defRPr>
                <a:solidFill>
                  <a:schemeClr val="bg1"/>
                </a:solidFill>
              </a:defRPr>
            </a:lvl3pPr>
            <a:lvl4pPr marL="541338" indent="-177800">
              <a:buClr>
                <a:schemeClr val="bg1"/>
              </a:buClr>
              <a:buFont typeface="Wingdings" pitchFamily="2" charset="2"/>
              <a:buChar char="§"/>
              <a:defRPr>
                <a:solidFill>
                  <a:schemeClr val="bg1"/>
                </a:solidFill>
              </a:defRPr>
            </a:lvl4pPr>
            <a:lvl5pPr marL="541337" indent="0">
              <a:buNone/>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spTree>
    <p:extLst>
      <p:ext uri="{BB962C8B-B14F-4D97-AF65-F5344CB8AC3E}">
        <p14:creationId xmlns:p14="http://schemas.microsoft.com/office/powerpoint/2010/main" val="1232230519"/>
      </p:ext>
    </p:extLst>
  </p:cSld>
  <p:clrMapOvr>
    <a:masterClrMapping/>
  </p:clrMapOvr>
  <p:extLst>
    <p:ext uri="{DCECCB84-F9BA-43D5-87BE-67443E8EF086}">
      <p15:sldGuideLst xmlns:p15="http://schemas.microsoft.com/office/powerpoint/2012/main">
        <p15:guide id="1" pos="3840">
          <p15:clr>
            <a:srgbClr val="FBAE40"/>
          </p15:clr>
        </p15:guide>
        <p15:guide id="2" orient="horz" pos="48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ontent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8D6D23-ED91-694F-B7AC-2D424F8CAFA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6095999" y="296862"/>
            <a:ext cx="5795963" cy="611187"/>
          </a:xfrm>
          <a:prstGeom prst="rect">
            <a:avLst/>
          </a:prstGeom>
        </p:spPr>
        <p:txBody>
          <a:bodyPr vert="horz" lIns="0" tIns="0" rIns="0" bIns="0" rtlCol="0" anchor="ctr" anchorCtr="0">
            <a:noAutofit/>
          </a:bodyPr>
          <a:lstStyle>
            <a:lvl1pPr algn="r">
              <a:lnSpc>
                <a:spcPts val="3200"/>
              </a:lnSpc>
              <a:defRPr sz="1800" b="0" i="0">
                <a:solidFill>
                  <a:schemeClr val="bg1"/>
                </a:solidFill>
                <a:latin typeface="Roboto Medium" pitchFamily="2" charset="0"/>
                <a:ea typeface="Roboto Medium" pitchFamily="2" charset="0"/>
              </a:defRPr>
            </a:lvl1pPr>
          </a:lstStyle>
          <a:p>
            <a:r>
              <a:rPr lang="en-US" dirty="0"/>
              <a:t>Presentation Title Here</a:t>
            </a:r>
          </a:p>
        </p:txBody>
      </p:sp>
      <p:sp>
        <p:nvSpPr>
          <p:cNvPr id="12" name="TextBox 11">
            <a:extLst>
              <a:ext uri="{FF2B5EF4-FFF2-40B4-BE49-F238E27FC236}">
                <a16:creationId xmlns:a16="http://schemas.microsoft.com/office/drawing/2014/main" id="{80E78DF8-3B9A-3F45-A28A-67CC324B64F8}"/>
              </a:ext>
            </a:extLst>
          </p:cNvPr>
          <p:cNvSpPr txBox="1"/>
          <p:nvPr userDrawn="1"/>
        </p:nvSpPr>
        <p:spPr>
          <a:xfrm>
            <a:off x="6871063" y="6248369"/>
            <a:ext cx="4742263" cy="276999"/>
          </a:xfrm>
          <a:prstGeom prst="rect">
            <a:avLst/>
          </a:prstGeom>
          <a:noFill/>
        </p:spPr>
        <p:txBody>
          <a:bodyPr wrap="square" lIns="0" tIns="0" rIns="0" bIns="0" rtlCol="0" anchor="b" anchorCtr="0">
            <a:spAutoFit/>
          </a:bodyPr>
          <a:lstStyle/>
          <a:p>
            <a:pPr algn="r"/>
            <a:r>
              <a:rPr lang="en-GB" dirty="0">
                <a:solidFill>
                  <a:srgbClr val="FFFFFF"/>
                </a:solidFill>
                <a:latin typeface="Roboto Regular" pitchFamily="2" charset="0"/>
              </a:rPr>
              <a:t>Communications Division</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Roboto Regular" pitchFamily="2" charset="0"/>
            </a:endParaRPr>
          </a:p>
        </p:txBody>
      </p:sp>
      <p:sp>
        <p:nvSpPr>
          <p:cNvPr id="4" name="Text Placeholder 3">
            <a:extLst>
              <a:ext uri="{FF2B5EF4-FFF2-40B4-BE49-F238E27FC236}">
                <a16:creationId xmlns:a16="http://schemas.microsoft.com/office/drawing/2014/main" id="{B1F4D892-BB66-1A46-9376-090F24867236}"/>
              </a:ext>
            </a:extLst>
          </p:cNvPr>
          <p:cNvSpPr>
            <a:spLocks noGrp="1"/>
          </p:cNvSpPr>
          <p:nvPr>
            <p:ph type="body" sz="quarter" idx="10"/>
          </p:nvPr>
        </p:nvSpPr>
        <p:spPr>
          <a:xfrm>
            <a:off x="1019175" y="1700213"/>
            <a:ext cx="10153650" cy="4448038"/>
          </a:xfrm>
        </p:spPr>
        <p:txBody>
          <a:bodyPr/>
          <a:lstStyle>
            <a:lvl1pPr>
              <a:defRPr b="1" i="0" baseline="0">
                <a:solidFill>
                  <a:schemeClr val="bg1"/>
                </a:solidFill>
              </a:defRPr>
            </a:lvl1pPr>
            <a:lvl2pPr marL="184150" indent="-176213">
              <a:buClr>
                <a:schemeClr val="bg1"/>
              </a:buClr>
              <a:buFont typeface="Wingdings" pitchFamily="2" charset="2"/>
              <a:buChar char="§"/>
              <a:defRPr>
                <a:solidFill>
                  <a:schemeClr val="bg1"/>
                </a:solidFill>
              </a:defRPr>
            </a:lvl2pPr>
            <a:lvl3pPr marL="185738" indent="177800">
              <a:buClr>
                <a:schemeClr val="bg1"/>
              </a:buClr>
              <a:buFont typeface="Wingdings" pitchFamily="2" charset="2"/>
              <a:buChar char="§"/>
              <a:defRPr>
                <a:solidFill>
                  <a:schemeClr val="bg1"/>
                </a:solidFill>
              </a:defRPr>
            </a:lvl3pPr>
            <a:lvl4pPr marL="541338" indent="-177800">
              <a:buClr>
                <a:schemeClr val="bg1"/>
              </a:buClr>
              <a:buFont typeface="Wingdings" pitchFamily="2" charset="2"/>
              <a:buChar char="§"/>
              <a:defRPr>
                <a:solidFill>
                  <a:schemeClr val="bg1"/>
                </a:solidFill>
              </a:defRPr>
            </a:lvl4pPr>
            <a:lvl5pPr marL="541337" indent="0">
              <a:buNone/>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spTree>
    <p:extLst>
      <p:ext uri="{BB962C8B-B14F-4D97-AF65-F5344CB8AC3E}">
        <p14:creationId xmlns:p14="http://schemas.microsoft.com/office/powerpoint/2010/main" val="1064961308"/>
      </p:ext>
    </p:extLst>
  </p:cSld>
  <p:clrMapOvr>
    <a:masterClrMapping/>
  </p:clrMapOvr>
  <p:extLst>
    <p:ext uri="{DCECCB84-F9BA-43D5-87BE-67443E8EF086}">
      <p15:sldGuideLst xmlns:p15="http://schemas.microsoft.com/office/powerpoint/2012/main">
        <p15:guide id="1" pos="3840">
          <p15:clr>
            <a:srgbClr val="FBAE40"/>
          </p15:clr>
        </p15:guide>
        <p15:guide id="2" orient="horz" pos="48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Content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7CFBEB-D754-054D-8245-CBEE674152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6095999" y="296862"/>
            <a:ext cx="5795963" cy="611187"/>
          </a:xfrm>
          <a:prstGeom prst="rect">
            <a:avLst/>
          </a:prstGeom>
        </p:spPr>
        <p:txBody>
          <a:bodyPr vert="horz" lIns="0" tIns="0" rIns="0" bIns="0" rtlCol="0" anchor="ctr" anchorCtr="0">
            <a:noAutofit/>
          </a:bodyPr>
          <a:lstStyle>
            <a:lvl1pPr algn="r">
              <a:lnSpc>
                <a:spcPts val="3200"/>
              </a:lnSpc>
              <a:defRPr sz="1800" b="0" i="0">
                <a:solidFill>
                  <a:schemeClr val="bg1">
                    <a:lumMod val="50000"/>
                  </a:schemeClr>
                </a:solidFill>
                <a:latin typeface="Roboto Medium" pitchFamily="2" charset="0"/>
                <a:ea typeface="Roboto Medium" pitchFamily="2" charset="0"/>
              </a:defRPr>
            </a:lvl1pPr>
          </a:lstStyle>
          <a:p>
            <a:r>
              <a:rPr lang="en-US" dirty="0"/>
              <a:t>Presentation Title Here</a:t>
            </a:r>
          </a:p>
        </p:txBody>
      </p:sp>
      <p:sp>
        <p:nvSpPr>
          <p:cNvPr id="12" name="TextBox 11">
            <a:extLst>
              <a:ext uri="{FF2B5EF4-FFF2-40B4-BE49-F238E27FC236}">
                <a16:creationId xmlns:a16="http://schemas.microsoft.com/office/drawing/2014/main" id="{80E78DF8-3B9A-3F45-A28A-67CC324B64F8}"/>
              </a:ext>
            </a:extLst>
          </p:cNvPr>
          <p:cNvSpPr txBox="1"/>
          <p:nvPr userDrawn="1"/>
        </p:nvSpPr>
        <p:spPr>
          <a:xfrm>
            <a:off x="6871063" y="6248369"/>
            <a:ext cx="4742263" cy="276999"/>
          </a:xfrm>
          <a:prstGeom prst="rect">
            <a:avLst/>
          </a:prstGeom>
          <a:noFill/>
        </p:spPr>
        <p:txBody>
          <a:bodyPr wrap="square" lIns="0" tIns="0" rIns="0" bIns="0" rtlCol="0" anchor="b" anchorCtr="0">
            <a:spAutoFit/>
          </a:bodyPr>
          <a:lstStyle/>
          <a:p>
            <a:pPr algn="r"/>
            <a:r>
              <a:rPr lang="en-GB" dirty="0">
                <a:solidFill>
                  <a:srgbClr val="000000"/>
                </a:solidFill>
                <a:latin typeface="Roboto Regular" pitchFamily="2" charset="0"/>
              </a:rPr>
              <a:t>Communications Division</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11709782" y="6378957"/>
            <a:ext cx="110743" cy="110743"/>
          </a:xfrm>
          <a:prstGeom prst="rect">
            <a:avLst/>
          </a:prstGeom>
          <a:solidFill>
            <a:srgbClr val="F43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3131"/>
              </a:solidFill>
              <a:latin typeface="Roboto Regular" pitchFamily="2" charset="0"/>
            </a:endParaRPr>
          </a:p>
        </p:txBody>
      </p:sp>
      <p:sp>
        <p:nvSpPr>
          <p:cNvPr id="4" name="Text Placeholder 3">
            <a:extLst>
              <a:ext uri="{FF2B5EF4-FFF2-40B4-BE49-F238E27FC236}">
                <a16:creationId xmlns:a16="http://schemas.microsoft.com/office/drawing/2014/main" id="{B1F4D892-BB66-1A46-9376-090F24867236}"/>
              </a:ext>
            </a:extLst>
          </p:cNvPr>
          <p:cNvSpPr>
            <a:spLocks noGrp="1"/>
          </p:cNvSpPr>
          <p:nvPr>
            <p:ph type="body" sz="quarter" idx="10"/>
          </p:nvPr>
        </p:nvSpPr>
        <p:spPr>
          <a:xfrm>
            <a:off x="1019175" y="1700213"/>
            <a:ext cx="10153650" cy="4448038"/>
          </a:xfrm>
        </p:spPr>
        <p:txBody>
          <a:bodyPr/>
          <a:lstStyle>
            <a:lvl1pPr>
              <a:defRPr b="1" i="0" baseline="0">
                <a:solidFill>
                  <a:srgbClr val="F43131"/>
                </a:solidFill>
              </a:defRPr>
            </a:lvl1pPr>
            <a:lvl2pPr marL="184150" indent="-176213">
              <a:buClr>
                <a:srgbClr val="F43131"/>
              </a:buClr>
              <a:buFont typeface="Wingdings" pitchFamily="2" charset="2"/>
              <a:buChar char="§"/>
              <a:defRPr>
                <a:solidFill>
                  <a:schemeClr val="tx1"/>
                </a:solidFill>
              </a:defRPr>
            </a:lvl2pPr>
            <a:lvl3pPr marL="185738" indent="177800">
              <a:buClr>
                <a:srgbClr val="F43131"/>
              </a:buClr>
              <a:buFont typeface="Wingdings" pitchFamily="2" charset="2"/>
              <a:buChar char="§"/>
              <a:defRPr>
                <a:solidFill>
                  <a:schemeClr val="tx1"/>
                </a:solidFill>
              </a:defRPr>
            </a:lvl3pPr>
            <a:lvl4pPr marL="541338" indent="-177800">
              <a:buClr>
                <a:schemeClr val="tx1"/>
              </a:buClr>
              <a:buFont typeface="Wingdings" pitchFamily="2" charset="2"/>
              <a:buChar char="§"/>
              <a:defRPr>
                <a:solidFill>
                  <a:schemeClr val="tx1"/>
                </a:solidFill>
              </a:defRPr>
            </a:lvl4pPr>
            <a:lvl5pPr marL="541337" indent="0">
              <a:buNone/>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spTree>
    <p:extLst>
      <p:ext uri="{BB962C8B-B14F-4D97-AF65-F5344CB8AC3E}">
        <p14:creationId xmlns:p14="http://schemas.microsoft.com/office/powerpoint/2010/main" val="2689022251"/>
      </p:ext>
    </p:extLst>
  </p:cSld>
  <p:clrMapOvr>
    <a:masterClrMapping/>
  </p:clrMapOvr>
  <p:extLst>
    <p:ext uri="{DCECCB84-F9BA-43D5-87BE-67443E8EF086}">
      <p15:sldGuideLst xmlns:p15="http://schemas.microsoft.com/office/powerpoint/2012/main">
        <p15:guide id="1" pos="3840">
          <p15:clr>
            <a:srgbClr val="FBAE40"/>
          </p15:clr>
        </p15:guide>
        <p15:guide id="2" orient="horz" pos="48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D47DAF-4DB5-A94E-B38A-0E5F75C8D51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Title Placeholder 1">
            <a:extLst>
              <a:ext uri="{FF2B5EF4-FFF2-40B4-BE49-F238E27FC236}">
                <a16:creationId xmlns:a16="http://schemas.microsoft.com/office/drawing/2014/main" id="{749D7CAD-5A2F-0449-A01D-392B3E8C0453}"/>
              </a:ext>
            </a:extLst>
          </p:cNvPr>
          <p:cNvSpPr txBox="1">
            <a:spLocks/>
          </p:cNvSpPr>
          <p:nvPr userDrawn="1"/>
        </p:nvSpPr>
        <p:spPr>
          <a:xfrm>
            <a:off x="6096000" y="296863"/>
            <a:ext cx="5795963" cy="611187"/>
          </a:xfrm>
          <a:prstGeom prst="rect">
            <a:avLst/>
          </a:prstGeom>
        </p:spPr>
        <p:txBody>
          <a:bodyPr vert="horz" lIns="0" tIns="0" rIns="0" bIns="0" rtlCol="0" anchor="b" anchorCtr="0">
            <a:noAutofit/>
          </a:bodyPr>
          <a:lstStyle>
            <a:lvl1pPr algn="r" defTabSz="914400" rtl="0" eaLnBrk="1" latinLnBrk="0" hangingPunct="1">
              <a:lnSpc>
                <a:spcPts val="3200"/>
              </a:lnSpc>
              <a:spcBef>
                <a:spcPct val="0"/>
              </a:spcBef>
              <a:buNone/>
              <a:defRPr sz="1800" b="0" i="0" kern="1200">
                <a:solidFill>
                  <a:schemeClr val="bg1"/>
                </a:solidFill>
                <a:latin typeface="Roboto Medium" pitchFamily="2" charset="0"/>
                <a:ea typeface="Roboto Medium" pitchFamily="2" charset="0"/>
                <a:cs typeface="+mj-cs"/>
              </a:defRPr>
            </a:lvl1pPr>
          </a:lstStyle>
          <a:p>
            <a:r>
              <a:rPr lang="en-US" dirty="0">
                <a:solidFill>
                  <a:srgbClr val="FFFFFF"/>
                </a:solidFill>
              </a:rPr>
              <a:t>Presentation Title Here</a:t>
            </a:r>
          </a:p>
        </p:txBody>
      </p:sp>
      <p:sp>
        <p:nvSpPr>
          <p:cNvPr id="12" name="Title Placeholder 1">
            <a:extLst>
              <a:ext uri="{FF2B5EF4-FFF2-40B4-BE49-F238E27FC236}">
                <a16:creationId xmlns:a16="http://schemas.microsoft.com/office/drawing/2014/main" id="{3DDC974E-0D35-CA42-B541-BD8ECCC3729D}"/>
              </a:ext>
            </a:extLst>
          </p:cNvPr>
          <p:cNvSpPr>
            <a:spLocks noGrp="1"/>
          </p:cNvSpPr>
          <p:nvPr>
            <p:ph type="title" hasCustomPrompt="1"/>
          </p:nvPr>
        </p:nvSpPr>
        <p:spPr>
          <a:xfrm>
            <a:off x="6095999" y="296862"/>
            <a:ext cx="5795963" cy="611187"/>
          </a:xfrm>
          <a:prstGeom prst="rect">
            <a:avLst/>
          </a:prstGeom>
        </p:spPr>
        <p:txBody>
          <a:bodyPr vert="horz" lIns="0" tIns="0" rIns="0" bIns="0" rtlCol="0" anchor="ctr" anchorCtr="0">
            <a:noAutofit/>
          </a:bodyPr>
          <a:lstStyle>
            <a:lvl1pPr algn="r">
              <a:lnSpc>
                <a:spcPts val="3200"/>
              </a:lnSpc>
              <a:defRPr sz="1800" b="0" i="0">
                <a:solidFill>
                  <a:schemeClr val="bg1">
                    <a:lumMod val="50000"/>
                  </a:schemeClr>
                </a:solidFill>
                <a:latin typeface="Roboto Medium" pitchFamily="2" charset="0"/>
                <a:ea typeface="Roboto Medium" pitchFamily="2" charset="0"/>
              </a:defRPr>
            </a:lvl1pPr>
          </a:lstStyle>
          <a:p>
            <a:r>
              <a:rPr lang="en-US" dirty="0"/>
              <a:t>Presentation Title Here</a:t>
            </a:r>
          </a:p>
        </p:txBody>
      </p:sp>
      <p:sp>
        <p:nvSpPr>
          <p:cNvPr id="13" name="TextBox 12">
            <a:extLst>
              <a:ext uri="{FF2B5EF4-FFF2-40B4-BE49-F238E27FC236}">
                <a16:creationId xmlns:a16="http://schemas.microsoft.com/office/drawing/2014/main" id="{34DCE97C-8EE7-974A-945F-CF77B1D36DE4}"/>
              </a:ext>
            </a:extLst>
          </p:cNvPr>
          <p:cNvSpPr txBox="1"/>
          <p:nvPr userDrawn="1"/>
        </p:nvSpPr>
        <p:spPr>
          <a:xfrm>
            <a:off x="6871063" y="6248369"/>
            <a:ext cx="4742263" cy="276999"/>
          </a:xfrm>
          <a:prstGeom prst="rect">
            <a:avLst/>
          </a:prstGeom>
          <a:noFill/>
        </p:spPr>
        <p:txBody>
          <a:bodyPr wrap="square" lIns="0" tIns="0" rIns="0" bIns="0" rtlCol="0" anchor="b" anchorCtr="0">
            <a:spAutoFit/>
          </a:bodyPr>
          <a:lstStyle/>
          <a:p>
            <a:pPr algn="r"/>
            <a:r>
              <a:rPr lang="en-GB" dirty="0">
                <a:solidFill>
                  <a:srgbClr val="000000"/>
                </a:solidFill>
                <a:latin typeface="Roboto Regular" pitchFamily="2" charset="0"/>
              </a:rPr>
              <a:t>Communications Division</a:t>
            </a:r>
          </a:p>
        </p:txBody>
      </p:sp>
      <p:sp>
        <p:nvSpPr>
          <p:cNvPr id="18" name="Rectangle 17">
            <a:extLst>
              <a:ext uri="{FF2B5EF4-FFF2-40B4-BE49-F238E27FC236}">
                <a16:creationId xmlns:a16="http://schemas.microsoft.com/office/drawing/2014/main" id="{57BF0F7A-D769-CC4A-98BD-0004789D630C}"/>
              </a:ext>
            </a:extLst>
          </p:cNvPr>
          <p:cNvSpPr/>
          <p:nvPr userDrawn="1"/>
        </p:nvSpPr>
        <p:spPr>
          <a:xfrm>
            <a:off x="11709782" y="6378957"/>
            <a:ext cx="110743" cy="110743"/>
          </a:xfrm>
          <a:prstGeom prst="rect">
            <a:avLst/>
          </a:prstGeom>
          <a:solidFill>
            <a:srgbClr val="F43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Roboto Regular" pitchFamily="2" charset="0"/>
            </a:endParaRPr>
          </a:p>
        </p:txBody>
      </p:sp>
      <p:sp>
        <p:nvSpPr>
          <p:cNvPr id="22" name="Subtitle 2">
            <a:extLst>
              <a:ext uri="{FF2B5EF4-FFF2-40B4-BE49-F238E27FC236}">
                <a16:creationId xmlns:a16="http://schemas.microsoft.com/office/drawing/2014/main" id="{E80BD524-7C95-8F43-8F46-85CBB735E552}"/>
              </a:ext>
            </a:extLst>
          </p:cNvPr>
          <p:cNvSpPr txBox="1">
            <a:spLocks/>
          </p:cNvSpPr>
          <p:nvPr userDrawn="1"/>
        </p:nvSpPr>
        <p:spPr>
          <a:xfrm>
            <a:off x="304801" y="5686696"/>
            <a:ext cx="2899953" cy="627017"/>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Clr>
                <a:srgbClr val="FF0000"/>
              </a:buClr>
              <a:buSzPct val="110000"/>
              <a:buFontTx/>
              <a:buNone/>
              <a:tabLst/>
              <a:defRPr sz="2400" kern="1200" cap="all" baseline="0">
                <a:solidFill>
                  <a:schemeClr val="bg1"/>
                </a:solidFill>
                <a:latin typeface="Roboto" pitchFamily="2" charset="0"/>
                <a:ea typeface="Roboto" pitchFamily="2" charset="0"/>
                <a:cs typeface="+mn-cs"/>
              </a:defRPr>
            </a:lvl1pPr>
            <a:lvl2pPr marL="457200" indent="0" algn="ctr" defTabSz="900000" rtl="0" eaLnBrk="1" latinLnBrk="0" hangingPunct="1">
              <a:lnSpc>
                <a:spcPts val="3000"/>
              </a:lnSpc>
              <a:spcBef>
                <a:spcPts val="0"/>
              </a:spcBef>
              <a:spcAft>
                <a:spcPts val="0"/>
              </a:spcAft>
              <a:buClr>
                <a:srgbClr val="FF0000"/>
              </a:buClr>
              <a:buSzPct val="130000"/>
              <a:buFont typeface="Arial" panose="020B0604020202020204" pitchFamily="34" charset="0"/>
              <a:buNone/>
              <a:tabLst>
                <a:tab pos="3995738" algn="l"/>
              </a:tabLst>
              <a:defRPr sz="2000" kern="1200">
                <a:solidFill>
                  <a:schemeClr val="tx1"/>
                </a:solidFill>
                <a:latin typeface="Roboto" pitchFamily="2" charset="0"/>
                <a:ea typeface="Roboto" pitchFamily="2" charset="0"/>
                <a:cs typeface="+mn-cs"/>
              </a:defRPr>
            </a:lvl2pPr>
            <a:lvl3pPr marL="914400" indent="0" algn="ctr" defTabSz="900000" rtl="0" eaLnBrk="1" latinLnBrk="0" hangingPunct="1">
              <a:lnSpc>
                <a:spcPts val="3000"/>
              </a:lnSpc>
              <a:spcBef>
                <a:spcPts val="0"/>
              </a:spcBef>
              <a:buClr>
                <a:srgbClr val="FF0000"/>
              </a:buClr>
              <a:buSzPct val="130000"/>
              <a:buFont typeface="Arial" panose="020B0604020202020204" pitchFamily="34" charset="0"/>
              <a:buNone/>
              <a:tabLst>
                <a:tab pos="3995738" algn="l"/>
              </a:tabLst>
              <a:defRPr sz="1800" kern="1200">
                <a:solidFill>
                  <a:schemeClr val="tx1"/>
                </a:solidFill>
                <a:latin typeface="Roboto" pitchFamily="2" charset="0"/>
                <a:ea typeface="Roboto" pitchFamily="2" charset="0"/>
                <a:cs typeface="+mn-cs"/>
              </a:defRPr>
            </a:lvl3pPr>
            <a:lvl4pPr marL="1371600" indent="0" algn="ctr" defTabSz="900000" rtl="0" eaLnBrk="1" latinLnBrk="0" hangingPunct="1">
              <a:lnSpc>
                <a:spcPts val="3000"/>
              </a:lnSpc>
              <a:spcBef>
                <a:spcPts val="0"/>
              </a:spcBef>
              <a:buClr>
                <a:srgbClr val="FF0000"/>
              </a:buClr>
              <a:buSzPct val="130000"/>
              <a:buFont typeface="Arial" panose="020B0604020202020204" pitchFamily="34" charset="0"/>
              <a:buNone/>
              <a:tabLst>
                <a:tab pos="3995738" algn="l"/>
              </a:tabLst>
              <a:defRPr sz="1600" kern="1200">
                <a:solidFill>
                  <a:schemeClr val="tx1"/>
                </a:solidFill>
                <a:latin typeface="Roboto" pitchFamily="2" charset="0"/>
                <a:ea typeface="Roboto" pitchFamily="2" charset="0"/>
                <a:cs typeface="+mn-cs"/>
              </a:defRPr>
            </a:lvl4pPr>
            <a:lvl5pPr marL="1828800" marR="0" indent="0" algn="ctr" defTabSz="900000" rtl="0" eaLnBrk="1" fontAlgn="auto" latinLnBrk="0" hangingPunct="1">
              <a:lnSpc>
                <a:spcPts val="3000"/>
              </a:lnSpc>
              <a:spcBef>
                <a:spcPts val="0"/>
              </a:spcBef>
              <a:spcAft>
                <a:spcPts val="0"/>
              </a:spcAft>
              <a:buClr>
                <a:srgbClr val="FF0000"/>
              </a:buClr>
              <a:buSzPct val="130000"/>
              <a:buFont typeface="Arial" panose="020B0604020202020204" pitchFamily="34" charset="0"/>
              <a:buNone/>
              <a:tabLst>
                <a:tab pos="3995738" algn="l"/>
              </a:tabLst>
              <a:defRPr sz="1600" kern="1200">
                <a:solidFill>
                  <a:schemeClr val="tx1"/>
                </a:solidFill>
                <a:latin typeface="Roboto" pitchFamily="2" charset="0"/>
                <a:ea typeface="Roboto"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800"/>
              </a:lnSpc>
            </a:pPr>
            <a:r>
              <a:rPr lang="en-GB" sz="1100" cap="none" dirty="0">
                <a:solidFill>
                  <a:srgbClr val="F43131"/>
                </a:solidFill>
              </a:rPr>
              <a:t>#LSE????????</a:t>
            </a:r>
          </a:p>
        </p:txBody>
      </p:sp>
      <p:sp>
        <p:nvSpPr>
          <p:cNvPr id="4" name="Text Placeholder 3">
            <a:extLst>
              <a:ext uri="{FF2B5EF4-FFF2-40B4-BE49-F238E27FC236}">
                <a16:creationId xmlns:a16="http://schemas.microsoft.com/office/drawing/2014/main" id="{218A037F-69F9-4341-9157-87E455195C79}"/>
              </a:ext>
            </a:extLst>
          </p:cNvPr>
          <p:cNvSpPr>
            <a:spLocks noGrp="1"/>
          </p:cNvSpPr>
          <p:nvPr>
            <p:ph type="body" sz="quarter" idx="10"/>
          </p:nvPr>
        </p:nvSpPr>
        <p:spPr>
          <a:xfrm>
            <a:off x="1092200" y="2576513"/>
            <a:ext cx="2112963" cy="3109912"/>
          </a:xfrm>
          <a:ln>
            <a:noFill/>
          </a:ln>
        </p:spPr>
        <p:txBody>
          <a:bodyPr>
            <a:normAutofit/>
          </a:bodyPr>
          <a:lstStyle>
            <a:lvl1pPr>
              <a:defRPr sz="3200">
                <a:solidFill>
                  <a:srgbClr val="F43131"/>
                </a:solidFill>
              </a:defRPr>
            </a:lvl1pPr>
          </a:lstStyle>
          <a:p>
            <a:pPr lvl="0"/>
            <a:r>
              <a:rPr lang="en-US" dirty="0"/>
              <a:t>Edit Master text styles</a:t>
            </a:r>
          </a:p>
        </p:txBody>
      </p:sp>
      <p:sp>
        <p:nvSpPr>
          <p:cNvPr id="9" name="Table Placeholder 8">
            <a:extLst>
              <a:ext uri="{FF2B5EF4-FFF2-40B4-BE49-F238E27FC236}">
                <a16:creationId xmlns:a16="http://schemas.microsoft.com/office/drawing/2014/main" id="{2BA6159B-67CD-924E-B9BB-CA6F9A02510B}"/>
              </a:ext>
            </a:extLst>
          </p:cNvPr>
          <p:cNvSpPr>
            <a:spLocks noGrp="1"/>
          </p:cNvSpPr>
          <p:nvPr>
            <p:ph type="tbl" sz="quarter" idx="11"/>
          </p:nvPr>
        </p:nvSpPr>
        <p:spPr>
          <a:xfrm>
            <a:off x="3509963" y="2576513"/>
            <a:ext cx="8102600" cy="3338512"/>
          </a:xfrm>
        </p:spPr>
        <p:txBody>
          <a:bodyPr/>
          <a:lstStyle/>
          <a:p>
            <a:endParaRPr lang="en-US" dirty="0"/>
          </a:p>
        </p:txBody>
      </p:sp>
    </p:spTree>
    <p:extLst>
      <p:ext uri="{BB962C8B-B14F-4D97-AF65-F5344CB8AC3E}">
        <p14:creationId xmlns:p14="http://schemas.microsoft.com/office/powerpoint/2010/main" val="1848527639"/>
      </p:ext>
    </p:extLst>
  </p:cSld>
  <p:clrMapOvr>
    <a:masterClrMapping/>
  </p:clrMapOvr>
  <p:extLst>
    <p:ext uri="{DCECCB84-F9BA-43D5-87BE-67443E8EF086}">
      <p15:sldGuideLst xmlns:p15="http://schemas.microsoft.com/office/powerpoint/2012/main">
        <p15:guide id="1" pos="3840">
          <p15:clr>
            <a:srgbClr val="FBAE40"/>
          </p15:clr>
        </p15:guide>
        <p15:guide id="2" orient="horz" pos="48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0D800-3036-5E43-80FF-495E999B65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Picture Placeholder 2">
            <a:extLst>
              <a:ext uri="{FF2B5EF4-FFF2-40B4-BE49-F238E27FC236}">
                <a16:creationId xmlns:a16="http://schemas.microsoft.com/office/drawing/2014/main" id="{4B214645-1F46-624A-B6AE-2916157361B4}"/>
              </a:ext>
            </a:extLst>
          </p:cNvPr>
          <p:cNvSpPr>
            <a:spLocks noGrp="1"/>
          </p:cNvSpPr>
          <p:nvPr>
            <p:ph type="pic" sz="quarter" idx="11"/>
          </p:nvPr>
        </p:nvSpPr>
        <p:spPr>
          <a:xfrm>
            <a:off x="3635176" y="1700213"/>
            <a:ext cx="7537648" cy="4608512"/>
          </a:xfrm>
          <a:prstGeom prst="rect">
            <a:avLst/>
          </a:prstGeom>
        </p:spPr>
        <p:txBody>
          <a:bodyPr vert="horz" anchor="ctr" anchorCtr="0"/>
          <a:lstStyle>
            <a:lvl1pPr marL="25400" indent="0" algn="ctr">
              <a:buFontTx/>
              <a:buNone/>
              <a:defRPr/>
            </a:lvl1pPr>
          </a:lstStyle>
          <a:p>
            <a:endParaRPr lang="en-US" dirty="0"/>
          </a:p>
        </p:txBody>
      </p:sp>
      <p:sp>
        <p:nvSpPr>
          <p:cNvPr id="10" name="Title Placeholder 1">
            <a:extLst>
              <a:ext uri="{FF2B5EF4-FFF2-40B4-BE49-F238E27FC236}">
                <a16:creationId xmlns:a16="http://schemas.microsoft.com/office/drawing/2014/main" id="{DACECF71-E44D-9343-B09C-B33F860188F1}"/>
              </a:ext>
            </a:extLst>
          </p:cNvPr>
          <p:cNvSpPr>
            <a:spLocks noGrp="1"/>
          </p:cNvSpPr>
          <p:nvPr>
            <p:ph type="title" hasCustomPrompt="1"/>
          </p:nvPr>
        </p:nvSpPr>
        <p:spPr>
          <a:xfrm>
            <a:off x="6095999" y="296862"/>
            <a:ext cx="5795963" cy="611187"/>
          </a:xfrm>
          <a:prstGeom prst="rect">
            <a:avLst/>
          </a:prstGeom>
        </p:spPr>
        <p:txBody>
          <a:bodyPr vert="horz" lIns="0" tIns="0" rIns="0" bIns="0" rtlCol="0" anchor="ctr" anchorCtr="0">
            <a:noAutofit/>
          </a:bodyPr>
          <a:lstStyle>
            <a:lvl1pPr algn="r">
              <a:lnSpc>
                <a:spcPts val="3200"/>
              </a:lnSpc>
              <a:defRPr sz="1800" b="0" i="0">
                <a:solidFill>
                  <a:schemeClr val="bg1">
                    <a:lumMod val="50000"/>
                  </a:schemeClr>
                </a:solidFill>
                <a:latin typeface="Roboto Medium" pitchFamily="2" charset="0"/>
                <a:ea typeface="Roboto Medium" pitchFamily="2" charset="0"/>
              </a:defRPr>
            </a:lvl1pPr>
          </a:lstStyle>
          <a:p>
            <a:r>
              <a:rPr lang="en-US" dirty="0"/>
              <a:t>Presentation Title Here</a:t>
            </a:r>
          </a:p>
        </p:txBody>
      </p:sp>
      <p:sp>
        <p:nvSpPr>
          <p:cNvPr id="12" name="Subtitle 2">
            <a:extLst>
              <a:ext uri="{FF2B5EF4-FFF2-40B4-BE49-F238E27FC236}">
                <a16:creationId xmlns:a16="http://schemas.microsoft.com/office/drawing/2014/main" id="{BBFCE2B5-370D-CB4E-A91F-AE43E80905FA}"/>
              </a:ext>
            </a:extLst>
          </p:cNvPr>
          <p:cNvSpPr txBox="1">
            <a:spLocks/>
          </p:cNvSpPr>
          <p:nvPr userDrawn="1"/>
        </p:nvSpPr>
        <p:spPr>
          <a:xfrm>
            <a:off x="304801" y="5686696"/>
            <a:ext cx="2899953" cy="627017"/>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Clr>
                <a:srgbClr val="FF0000"/>
              </a:buClr>
              <a:buSzPct val="110000"/>
              <a:buFontTx/>
              <a:buNone/>
              <a:tabLst/>
              <a:defRPr sz="2400" kern="1200" cap="all" baseline="0">
                <a:solidFill>
                  <a:schemeClr val="bg1"/>
                </a:solidFill>
                <a:latin typeface="Roboto" pitchFamily="2" charset="0"/>
                <a:ea typeface="Roboto" pitchFamily="2" charset="0"/>
                <a:cs typeface="+mn-cs"/>
              </a:defRPr>
            </a:lvl1pPr>
            <a:lvl2pPr marL="457200" indent="0" algn="ctr" defTabSz="900000" rtl="0" eaLnBrk="1" latinLnBrk="0" hangingPunct="1">
              <a:lnSpc>
                <a:spcPts val="3000"/>
              </a:lnSpc>
              <a:spcBef>
                <a:spcPts val="0"/>
              </a:spcBef>
              <a:spcAft>
                <a:spcPts val="0"/>
              </a:spcAft>
              <a:buClr>
                <a:srgbClr val="FF0000"/>
              </a:buClr>
              <a:buSzPct val="130000"/>
              <a:buFont typeface="Arial" panose="020B0604020202020204" pitchFamily="34" charset="0"/>
              <a:buNone/>
              <a:tabLst>
                <a:tab pos="3995738" algn="l"/>
              </a:tabLst>
              <a:defRPr sz="2000" kern="1200">
                <a:solidFill>
                  <a:schemeClr val="tx1"/>
                </a:solidFill>
                <a:latin typeface="Roboto" pitchFamily="2" charset="0"/>
                <a:ea typeface="Roboto" pitchFamily="2" charset="0"/>
                <a:cs typeface="+mn-cs"/>
              </a:defRPr>
            </a:lvl2pPr>
            <a:lvl3pPr marL="914400" indent="0" algn="ctr" defTabSz="900000" rtl="0" eaLnBrk="1" latinLnBrk="0" hangingPunct="1">
              <a:lnSpc>
                <a:spcPts val="3000"/>
              </a:lnSpc>
              <a:spcBef>
                <a:spcPts val="0"/>
              </a:spcBef>
              <a:buClr>
                <a:srgbClr val="FF0000"/>
              </a:buClr>
              <a:buSzPct val="130000"/>
              <a:buFont typeface="Arial" panose="020B0604020202020204" pitchFamily="34" charset="0"/>
              <a:buNone/>
              <a:tabLst>
                <a:tab pos="3995738" algn="l"/>
              </a:tabLst>
              <a:defRPr sz="1800" kern="1200">
                <a:solidFill>
                  <a:schemeClr val="tx1"/>
                </a:solidFill>
                <a:latin typeface="Roboto" pitchFamily="2" charset="0"/>
                <a:ea typeface="Roboto" pitchFamily="2" charset="0"/>
                <a:cs typeface="+mn-cs"/>
              </a:defRPr>
            </a:lvl3pPr>
            <a:lvl4pPr marL="1371600" indent="0" algn="ctr" defTabSz="900000" rtl="0" eaLnBrk="1" latinLnBrk="0" hangingPunct="1">
              <a:lnSpc>
                <a:spcPts val="3000"/>
              </a:lnSpc>
              <a:spcBef>
                <a:spcPts val="0"/>
              </a:spcBef>
              <a:buClr>
                <a:srgbClr val="FF0000"/>
              </a:buClr>
              <a:buSzPct val="130000"/>
              <a:buFont typeface="Arial" panose="020B0604020202020204" pitchFamily="34" charset="0"/>
              <a:buNone/>
              <a:tabLst>
                <a:tab pos="3995738" algn="l"/>
              </a:tabLst>
              <a:defRPr sz="1600" kern="1200">
                <a:solidFill>
                  <a:schemeClr val="tx1"/>
                </a:solidFill>
                <a:latin typeface="Roboto" pitchFamily="2" charset="0"/>
                <a:ea typeface="Roboto" pitchFamily="2" charset="0"/>
                <a:cs typeface="+mn-cs"/>
              </a:defRPr>
            </a:lvl4pPr>
            <a:lvl5pPr marL="1828800" marR="0" indent="0" algn="ctr" defTabSz="900000" rtl="0" eaLnBrk="1" fontAlgn="auto" latinLnBrk="0" hangingPunct="1">
              <a:lnSpc>
                <a:spcPts val="3000"/>
              </a:lnSpc>
              <a:spcBef>
                <a:spcPts val="0"/>
              </a:spcBef>
              <a:spcAft>
                <a:spcPts val="0"/>
              </a:spcAft>
              <a:buClr>
                <a:srgbClr val="FF0000"/>
              </a:buClr>
              <a:buSzPct val="130000"/>
              <a:buFont typeface="Arial" panose="020B0604020202020204" pitchFamily="34" charset="0"/>
              <a:buNone/>
              <a:tabLst>
                <a:tab pos="3995738" algn="l"/>
              </a:tabLst>
              <a:defRPr sz="1600" kern="1200">
                <a:solidFill>
                  <a:schemeClr val="tx1"/>
                </a:solidFill>
                <a:latin typeface="Roboto" pitchFamily="2" charset="0"/>
                <a:ea typeface="Roboto"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800"/>
              </a:lnSpc>
            </a:pPr>
            <a:r>
              <a:rPr lang="en-GB" sz="1100" cap="none" dirty="0">
                <a:solidFill>
                  <a:srgbClr val="F43131"/>
                </a:solidFill>
              </a:rPr>
              <a:t>#LSE????????</a:t>
            </a:r>
          </a:p>
        </p:txBody>
      </p:sp>
      <p:sp>
        <p:nvSpPr>
          <p:cNvPr id="4" name="Text Placeholder 3">
            <a:extLst>
              <a:ext uri="{FF2B5EF4-FFF2-40B4-BE49-F238E27FC236}">
                <a16:creationId xmlns:a16="http://schemas.microsoft.com/office/drawing/2014/main" id="{147CEB35-87E8-1046-A091-74B189E4643E}"/>
              </a:ext>
            </a:extLst>
          </p:cNvPr>
          <p:cNvSpPr>
            <a:spLocks noGrp="1"/>
          </p:cNvSpPr>
          <p:nvPr>
            <p:ph type="body" sz="quarter" idx="12" hasCustomPrompt="1"/>
          </p:nvPr>
        </p:nvSpPr>
        <p:spPr>
          <a:xfrm>
            <a:off x="1105989" y="1695225"/>
            <a:ext cx="2461818" cy="4613500"/>
          </a:xfrm>
        </p:spPr>
        <p:txBody>
          <a:bodyPr anchor="ctr">
            <a:normAutofit/>
          </a:bodyPr>
          <a:lstStyle>
            <a:lvl1pPr>
              <a:defRPr sz="3200">
                <a:solidFill>
                  <a:srgbClr val="F43131"/>
                </a:solidFill>
              </a:defRPr>
            </a:lvl1pPr>
          </a:lstStyle>
          <a:p>
            <a:r>
              <a:rPr lang="en-US" b="0" i="0" baseline="0" dirty="0">
                <a:latin typeface="Roboto Medium" pitchFamily="2" charset="0"/>
                <a:ea typeface="Roboto Medium" pitchFamily="2" charset="0"/>
              </a:rPr>
              <a:t>Click to edit M</a:t>
            </a:r>
            <a:r>
              <a:rPr lang="en-US" b="0" i="0" dirty="0">
                <a:latin typeface="Roboto Medium" pitchFamily="2" charset="0"/>
                <a:ea typeface="Roboto Medium" pitchFamily="2" charset="0"/>
              </a:rPr>
              <a:t>aster title style</a:t>
            </a:r>
            <a:endParaRPr lang="en-GB" b="0" i="0" dirty="0">
              <a:latin typeface="Roboto Medium" pitchFamily="2" charset="0"/>
              <a:ea typeface="Roboto Medium" pitchFamily="2" charset="0"/>
            </a:endParaRPr>
          </a:p>
        </p:txBody>
      </p:sp>
    </p:spTree>
    <p:extLst>
      <p:ext uri="{BB962C8B-B14F-4D97-AF65-F5344CB8AC3E}">
        <p14:creationId xmlns:p14="http://schemas.microsoft.com/office/powerpoint/2010/main" val="182489454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482"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dd No logo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847E91-578C-C749-A70C-DC91D592D4A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Picture Placeholder 7">
            <a:extLst>
              <a:ext uri="{FF2B5EF4-FFF2-40B4-BE49-F238E27FC236}">
                <a16:creationId xmlns:a16="http://schemas.microsoft.com/office/drawing/2014/main" id="{AEC377AE-1F4E-3A40-A036-610E6D005357}"/>
              </a:ext>
            </a:extLst>
          </p:cNvPr>
          <p:cNvSpPr>
            <a:spLocks noGrp="1"/>
          </p:cNvSpPr>
          <p:nvPr>
            <p:ph type="pic" sz="quarter" idx="18" hasCustomPrompt="1"/>
          </p:nvPr>
        </p:nvSpPr>
        <p:spPr>
          <a:xfrm>
            <a:off x="5108575" y="3503613"/>
            <a:ext cx="1974850" cy="933450"/>
          </a:xfrm>
          <a:prstGeom prst="rect">
            <a:avLst/>
          </a:prstGeom>
        </p:spPr>
        <p:txBody>
          <a:bodyPr anchor="ctr" anchorCtr="0"/>
          <a:lstStyle>
            <a:lvl1pPr marL="25400" indent="0" algn="ctr">
              <a:buNone/>
              <a:defRPr/>
            </a:lvl1pPr>
          </a:lstStyle>
          <a:p>
            <a:r>
              <a:rPr lang="en-US" dirty="0"/>
              <a:t>Logo</a:t>
            </a:r>
          </a:p>
        </p:txBody>
      </p:sp>
      <p:sp>
        <p:nvSpPr>
          <p:cNvPr id="18" name="Picture Placeholder 7">
            <a:extLst>
              <a:ext uri="{FF2B5EF4-FFF2-40B4-BE49-F238E27FC236}">
                <a16:creationId xmlns:a16="http://schemas.microsoft.com/office/drawing/2014/main" id="{4A5AB9DE-0554-E944-A3B2-D9FABB959696}"/>
              </a:ext>
            </a:extLst>
          </p:cNvPr>
          <p:cNvSpPr>
            <a:spLocks noGrp="1"/>
          </p:cNvSpPr>
          <p:nvPr>
            <p:ph type="pic" sz="quarter" idx="19" hasCustomPrompt="1"/>
          </p:nvPr>
        </p:nvSpPr>
        <p:spPr>
          <a:xfrm>
            <a:off x="7512844" y="3503613"/>
            <a:ext cx="1974850" cy="933450"/>
          </a:xfrm>
          <a:prstGeom prst="rect">
            <a:avLst/>
          </a:prstGeom>
        </p:spPr>
        <p:txBody>
          <a:bodyPr anchor="ctr" anchorCtr="0"/>
          <a:lstStyle>
            <a:lvl1pPr marL="25400" indent="0" algn="ctr">
              <a:buNone/>
              <a:defRPr/>
            </a:lvl1pPr>
          </a:lstStyle>
          <a:p>
            <a:r>
              <a:rPr lang="en-US" dirty="0"/>
              <a:t>Logo</a:t>
            </a:r>
          </a:p>
        </p:txBody>
      </p:sp>
      <p:sp>
        <p:nvSpPr>
          <p:cNvPr id="19" name="Picture Placeholder 7">
            <a:extLst>
              <a:ext uri="{FF2B5EF4-FFF2-40B4-BE49-F238E27FC236}">
                <a16:creationId xmlns:a16="http://schemas.microsoft.com/office/drawing/2014/main" id="{F4BFC75B-E634-4A4F-8B4C-D587734E4C9F}"/>
              </a:ext>
            </a:extLst>
          </p:cNvPr>
          <p:cNvSpPr>
            <a:spLocks noGrp="1"/>
          </p:cNvSpPr>
          <p:nvPr>
            <p:ph type="pic" sz="quarter" idx="20" hasCustomPrompt="1"/>
          </p:nvPr>
        </p:nvSpPr>
        <p:spPr>
          <a:xfrm>
            <a:off x="2704306" y="3503613"/>
            <a:ext cx="1974850" cy="933450"/>
          </a:xfrm>
          <a:prstGeom prst="rect">
            <a:avLst/>
          </a:prstGeom>
        </p:spPr>
        <p:txBody>
          <a:bodyPr anchor="ctr" anchorCtr="0"/>
          <a:lstStyle>
            <a:lvl1pPr marL="25400" indent="0" algn="ctr">
              <a:buNone/>
              <a:defRPr/>
            </a:lvl1pPr>
          </a:lstStyle>
          <a:p>
            <a:r>
              <a:rPr lang="en-US" dirty="0"/>
              <a:t>Logo</a:t>
            </a:r>
          </a:p>
        </p:txBody>
      </p:sp>
      <p:sp>
        <p:nvSpPr>
          <p:cNvPr id="20" name="Picture Placeholder 7">
            <a:extLst>
              <a:ext uri="{FF2B5EF4-FFF2-40B4-BE49-F238E27FC236}">
                <a16:creationId xmlns:a16="http://schemas.microsoft.com/office/drawing/2014/main" id="{AD510AE7-F4B4-3C4D-B8B4-22A41CF24731}"/>
              </a:ext>
            </a:extLst>
          </p:cNvPr>
          <p:cNvSpPr>
            <a:spLocks noGrp="1"/>
          </p:cNvSpPr>
          <p:nvPr>
            <p:ph type="pic" sz="quarter" idx="21" hasCustomPrompt="1"/>
          </p:nvPr>
        </p:nvSpPr>
        <p:spPr>
          <a:xfrm>
            <a:off x="300038" y="3503613"/>
            <a:ext cx="1974850" cy="933450"/>
          </a:xfrm>
          <a:prstGeom prst="rect">
            <a:avLst/>
          </a:prstGeom>
        </p:spPr>
        <p:txBody>
          <a:bodyPr anchor="ctr" anchorCtr="0"/>
          <a:lstStyle>
            <a:lvl1pPr marL="25400" indent="0" algn="ctr">
              <a:buNone/>
              <a:defRPr/>
            </a:lvl1pPr>
          </a:lstStyle>
          <a:p>
            <a:r>
              <a:rPr lang="en-US" dirty="0"/>
              <a:t>Logo</a:t>
            </a:r>
          </a:p>
        </p:txBody>
      </p:sp>
      <p:sp>
        <p:nvSpPr>
          <p:cNvPr id="21" name="Picture Placeholder 7">
            <a:extLst>
              <a:ext uri="{FF2B5EF4-FFF2-40B4-BE49-F238E27FC236}">
                <a16:creationId xmlns:a16="http://schemas.microsoft.com/office/drawing/2014/main" id="{5D4F9586-0175-9E43-9ACA-56B07728B04F}"/>
              </a:ext>
            </a:extLst>
          </p:cNvPr>
          <p:cNvSpPr>
            <a:spLocks noGrp="1"/>
          </p:cNvSpPr>
          <p:nvPr>
            <p:ph type="pic" sz="quarter" idx="22" hasCustomPrompt="1"/>
          </p:nvPr>
        </p:nvSpPr>
        <p:spPr>
          <a:xfrm>
            <a:off x="9917113" y="3499609"/>
            <a:ext cx="1974850" cy="933450"/>
          </a:xfrm>
          <a:prstGeom prst="rect">
            <a:avLst/>
          </a:prstGeom>
        </p:spPr>
        <p:txBody>
          <a:bodyPr anchor="ctr" anchorCtr="0"/>
          <a:lstStyle>
            <a:lvl1pPr marL="25400" indent="0" algn="ctr">
              <a:buNone/>
              <a:defRPr/>
            </a:lvl1pPr>
          </a:lstStyle>
          <a:p>
            <a:r>
              <a:rPr lang="en-US" dirty="0"/>
              <a:t>Logo</a:t>
            </a:r>
          </a:p>
        </p:txBody>
      </p:sp>
      <p:sp>
        <p:nvSpPr>
          <p:cNvPr id="22" name="Picture Placeholder 7">
            <a:extLst>
              <a:ext uri="{FF2B5EF4-FFF2-40B4-BE49-F238E27FC236}">
                <a16:creationId xmlns:a16="http://schemas.microsoft.com/office/drawing/2014/main" id="{FC39A0EC-9C46-1247-BC41-623BB397C202}"/>
              </a:ext>
            </a:extLst>
          </p:cNvPr>
          <p:cNvSpPr>
            <a:spLocks noGrp="1"/>
          </p:cNvSpPr>
          <p:nvPr>
            <p:ph type="pic" sz="quarter" idx="23" hasCustomPrompt="1"/>
          </p:nvPr>
        </p:nvSpPr>
        <p:spPr>
          <a:xfrm>
            <a:off x="6310547" y="4994411"/>
            <a:ext cx="1974850" cy="933450"/>
          </a:xfrm>
          <a:prstGeom prst="rect">
            <a:avLst/>
          </a:prstGeom>
        </p:spPr>
        <p:txBody>
          <a:bodyPr anchor="ctr" anchorCtr="0"/>
          <a:lstStyle>
            <a:lvl1pPr marL="25400" indent="0" algn="ctr">
              <a:buNone/>
              <a:defRPr/>
            </a:lvl1pPr>
          </a:lstStyle>
          <a:p>
            <a:r>
              <a:rPr lang="en-US" dirty="0"/>
              <a:t>Logo</a:t>
            </a:r>
          </a:p>
        </p:txBody>
      </p:sp>
      <p:sp>
        <p:nvSpPr>
          <p:cNvPr id="23" name="Picture Placeholder 7">
            <a:extLst>
              <a:ext uri="{FF2B5EF4-FFF2-40B4-BE49-F238E27FC236}">
                <a16:creationId xmlns:a16="http://schemas.microsoft.com/office/drawing/2014/main" id="{08882B08-B9F4-8246-BE1F-23EFED367445}"/>
              </a:ext>
            </a:extLst>
          </p:cNvPr>
          <p:cNvSpPr>
            <a:spLocks noGrp="1"/>
          </p:cNvSpPr>
          <p:nvPr>
            <p:ph type="pic" sz="quarter" idx="24" hasCustomPrompt="1"/>
          </p:nvPr>
        </p:nvSpPr>
        <p:spPr>
          <a:xfrm>
            <a:off x="8714816" y="4994411"/>
            <a:ext cx="1974850" cy="933450"/>
          </a:xfrm>
          <a:prstGeom prst="rect">
            <a:avLst/>
          </a:prstGeom>
        </p:spPr>
        <p:txBody>
          <a:bodyPr anchor="ctr" anchorCtr="0"/>
          <a:lstStyle>
            <a:lvl1pPr marL="25400" indent="0" algn="ctr">
              <a:buNone/>
              <a:defRPr/>
            </a:lvl1pPr>
          </a:lstStyle>
          <a:p>
            <a:r>
              <a:rPr lang="en-US" dirty="0"/>
              <a:t>Logo</a:t>
            </a:r>
          </a:p>
        </p:txBody>
      </p:sp>
      <p:sp>
        <p:nvSpPr>
          <p:cNvPr id="24" name="Picture Placeholder 7">
            <a:extLst>
              <a:ext uri="{FF2B5EF4-FFF2-40B4-BE49-F238E27FC236}">
                <a16:creationId xmlns:a16="http://schemas.microsoft.com/office/drawing/2014/main" id="{9DAD9550-8440-8244-8BC5-A05394521F34}"/>
              </a:ext>
            </a:extLst>
          </p:cNvPr>
          <p:cNvSpPr>
            <a:spLocks noGrp="1"/>
          </p:cNvSpPr>
          <p:nvPr>
            <p:ph type="pic" sz="quarter" idx="25" hasCustomPrompt="1"/>
          </p:nvPr>
        </p:nvSpPr>
        <p:spPr>
          <a:xfrm>
            <a:off x="3906278" y="4994411"/>
            <a:ext cx="1974850" cy="933450"/>
          </a:xfrm>
          <a:prstGeom prst="rect">
            <a:avLst/>
          </a:prstGeom>
        </p:spPr>
        <p:txBody>
          <a:bodyPr anchor="ctr" anchorCtr="0"/>
          <a:lstStyle>
            <a:lvl1pPr marL="25400" indent="0" algn="ctr">
              <a:buNone/>
              <a:defRPr/>
            </a:lvl1pPr>
          </a:lstStyle>
          <a:p>
            <a:r>
              <a:rPr lang="en-US" dirty="0"/>
              <a:t>Logo</a:t>
            </a:r>
          </a:p>
        </p:txBody>
      </p:sp>
      <p:sp>
        <p:nvSpPr>
          <p:cNvPr id="25" name="Picture Placeholder 7">
            <a:extLst>
              <a:ext uri="{FF2B5EF4-FFF2-40B4-BE49-F238E27FC236}">
                <a16:creationId xmlns:a16="http://schemas.microsoft.com/office/drawing/2014/main" id="{4277CFFB-6033-DC40-B925-DC0D3838C017}"/>
              </a:ext>
            </a:extLst>
          </p:cNvPr>
          <p:cNvSpPr>
            <a:spLocks noGrp="1"/>
          </p:cNvSpPr>
          <p:nvPr>
            <p:ph type="pic" sz="quarter" idx="26" hasCustomPrompt="1"/>
          </p:nvPr>
        </p:nvSpPr>
        <p:spPr>
          <a:xfrm>
            <a:off x="1502010" y="4994411"/>
            <a:ext cx="1974850" cy="933450"/>
          </a:xfrm>
          <a:prstGeom prst="rect">
            <a:avLst/>
          </a:prstGeom>
        </p:spPr>
        <p:txBody>
          <a:bodyPr anchor="ctr" anchorCtr="0"/>
          <a:lstStyle>
            <a:lvl1pPr marL="25400" indent="0" algn="ctr">
              <a:buNone/>
              <a:defRPr/>
            </a:lvl1pPr>
          </a:lstStyle>
          <a:p>
            <a:r>
              <a:rPr lang="en-US" dirty="0"/>
              <a:t>Logo</a:t>
            </a:r>
          </a:p>
        </p:txBody>
      </p:sp>
      <p:sp>
        <p:nvSpPr>
          <p:cNvPr id="15" name="Title Placeholder 1">
            <a:extLst>
              <a:ext uri="{FF2B5EF4-FFF2-40B4-BE49-F238E27FC236}">
                <a16:creationId xmlns:a16="http://schemas.microsoft.com/office/drawing/2014/main" id="{35013156-F6E4-C34B-8FC2-A2745B65BFF1}"/>
              </a:ext>
            </a:extLst>
          </p:cNvPr>
          <p:cNvSpPr>
            <a:spLocks noGrp="1"/>
          </p:cNvSpPr>
          <p:nvPr>
            <p:ph type="title" hasCustomPrompt="1"/>
          </p:nvPr>
        </p:nvSpPr>
        <p:spPr>
          <a:xfrm>
            <a:off x="6095999" y="296862"/>
            <a:ext cx="5795963" cy="611187"/>
          </a:xfrm>
          <a:prstGeom prst="rect">
            <a:avLst/>
          </a:prstGeom>
        </p:spPr>
        <p:txBody>
          <a:bodyPr vert="horz" lIns="0" tIns="0" rIns="0" bIns="0" rtlCol="0" anchor="ctr" anchorCtr="0">
            <a:noAutofit/>
          </a:bodyPr>
          <a:lstStyle>
            <a:lvl1pPr algn="r">
              <a:lnSpc>
                <a:spcPts val="3200"/>
              </a:lnSpc>
              <a:defRPr sz="1800" b="0" i="0">
                <a:solidFill>
                  <a:schemeClr val="bg1">
                    <a:lumMod val="50000"/>
                  </a:schemeClr>
                </a:solidFill>
                <a:latin typeface="Roboto Medium" pitchFamily="2" charset="0"/>
                <a:ea typeface="Roboto Medium" pitchFamily="2" charset="0"/>
              </a:defRPr>
            </a:lvl1pPr>
          </a:lstStyle>
          <a:p>
            <a:r>
              <a:rPr lang="en-US" dirty="0"/>
              <a:t>Presentation Title Here</a:t>
            </a:r>
          </a:p>
        </p:txBody>
      </p:sp>
      <p:sp>
        <p:nvSpPr>
          <p:cNvPr id="16" name="Subtitle 2">
            <a:extLst>
              <a:ext uri="{FF2B5EF4-FFF2-40B4-BE49-F238E27FC236}">
                <a16:creationId xmlns:a16="http://schemas.microsoft.com/office/drawing/2014/main" id="{FC3976AE-E5A4-1140-9716-2C4FE8A604B6}"/>
              </a:ext>
            </a:extLst>
          </p:cNvPr>
          <p:cNvSpPr txBox="1">
            <a:spLocks/>
          </p:cNvSpPr>
          <p:nvPr userDrawn="1"/>
        </p:nvSpPr>
        <p:spPr>
          <a:xfrm>
            <a:off x="304801" y="5686696"/>
            <a:ext cx="2899953" cy="627017"/>
          </a:xfrm>
          <a:prstGeom prst="rect">
            <a:avLst/>
          </a:prstGeom>
        </p:spPr>
        <p:txBody>
          <a:bodyPr vert="horz" lIns="0" tIns="0" rIns="0" bIns="0" rtlCol="0" anchor="b" anchorCtr="0">
            <a:normAutofit/>
          </a:bodyPr>
          <a:lstStyle>
            <a:lvl1pPr marL="0" indent="0" algn="l" defTabSz="914400" rtl="0" eaLnBrk="1" latinLnBrk="0" hangingPunct="1">
              <a:lnSpc>
                <a:spcPct val="90000"/>
              </a:lnSpc>
              <a:spcBef>
                <a:spcPts val="1000"/>
              </a:spcBef>
              <a:buClr>
                <a:srgbClr val="FF0000"/>
              </a:buClr>
              <a:buSzPct val="110000"/>
              <a:buFontTx/>
              <a:buNone/>
              <a:tabLst/>
              <a:defRPr sz="2400" kern="1200" cap="all" baseline="0">
                <a:solidFill>
                  <a:schemeClr val="bg1"/>
                </a:solidFill>
                <a:latin typeface="Roboto" pitchFamily="2" charset="0"/>
                <a:ea typeface="Roboto" pitchFamily="2" charset="0"/>
                <a:cs typeface="+mn-cs"/>
              </a:defRPr>
            </a:lvl1pPr>
            <a:lvl2pPr marL="457200" indent="0" algn="ctr" defTabSz="900000" rtl="0" eaLnBrk="1" latinLnBrk="0" hangingPunct="1">
              <a:lnSpc>
                <a:spcPts val="3000"/>
              </a:lnSpc>
              <a:spcBef>
                <a:spcPts val="0"/>
              </a:spcBef>
              <a:spcAft>
                <a:spcPts val="0"/>
              </a:spcAft>
              <a:buClr>
                <a:srgbClr val="FF0000"/>
              </a:buClr>
              <a:buSzPct val="130000"/>
              <a:buFont typeface="Arial" panose="020B0604020202020204" pitchFamily="34" charset="0"/>
              <a:buNone/>
              <a:tabLst>
                <a:tab pos="3995738" algn="l"/>
              </a:tabLst>
              <a:defRPr sz="2000" kern="1200">
                <a:solidFill>
                  <a:schemeClr val="tx1"/>
                </a:solidFill>
                <a:latin typeface="Roboto" pitchFamily="2" charset="0"/>
                <a:ea typeface="Roboto" pitchFamily="2" charset="0"/>
                <a:cs typeface="+mn-cs"/>
              </a:defRPr>
            </a:lvl2pPr>
            <a:lvl3pPr marL="914400" indent="0" algn="ctr" defTabSz="900000" rtl="0" eaLnBrk="1" latinLnBrk="0" hangingPunct="1">
              <a:lnSpc>
                <a:spcPts val="3000"/>
              </a:lnSpc>
              <a:spcBef>
                <a:spcPts val="0"/>
              </a:spcBef>
              <a:buClr>
                <a:srgbClr val="FF0000"/>
              </a:buClr>
              <a:buSzPct val="130000"/>
              <a:buFont typeface="Arial" panose="020B0604020202020204" pitchFamily="34" charset="0"/>
              <a:buNone/>
              <a:tabLst>
                <a:tab pos="3995738" algn="l"/>
              </a:tabLst>
              <a:defRPr sz="1800" kern="1200">
                <a:solidFill>
                  <a:schemeClr val="tx1"/>
                </a:solidFill>
                <a:latin typeface="Roboto" pitchFamily="2" charset="0"/>
                <a:ea typeface="Roboto" pitchFamily="2" charset="0"/>
                <a:cs typeface="+mn-cs"/>
              </a:defRPr>
            </a:lvl3pPr>
            <a:lvl4pPr marL="1371600" indent="0" algn="ctr" defTabSz="900000" rtl="0" eaLnBrk="1" latinLnBrk="0" hangingPunct="1">
              <a:lnSpc>
                <a:spcPts val="3000"/>
              </a:lnSpc>
              <a:spcBef>
                <a:spcPts val="0"/>
              </a:spcBef>
              <a:buClr>
                <a:srgbClr val="FF0000"/>
              </a:buClr>
              <a:buSzPct val="130000"/>
              <a:buFont typeface="Arial" panose="020B0604020202020204" pitchFamily="34" charset="0"/>
              <a:buNone/>
              <a:tabLst>
                <a:tab pos="3995738" algn="l"/>
              </a:tabLst>
              <a:defRPr sz="1600" kern="1200">
                <a:solidFill>
                  <a:schemeClr val="tx1"/>
                </a:solidFill>
                <a:latin typeface="Roboto" pitchFamily="2" charset="0"/>
                <a:ea typeface="Roboto" pitchFamily="2" charset="0"/>
                <a:cs typeface="+mn-cs"/>
              </a:defRPr>
            </a:lvl4pPr>
            <a:lvl5pPr marL="1828800" marR="0" indent="0" algn="ctr" defTabSz="900000" rtl="0" eaLnBrk="1" fontAlgn="auto" latinLnBrk="0" hangingPunct="1">
              <a:lnSpc>
                <a:spcPts val="3000"/>
              </a:lnSpc>
              <a:spcBef>
                <a:spcPts val="0"/>
              </a:spcBef>
              <a:spcAft>
                <a:spcPts val="0"/>
              </a:spcAft>
              <a:buClr>
                <a:srgbClr val="FF0000"/>
              </a:buClr>
              <a:buSzPct val="130000"/>
              <a:buFont typeface="Arial" panose="020B0604020202020204" pitchFamily="34" charset="0"/>
              <a:buNone/>
              <a:tabLst>
                <a:tab pos="3995738" algn="l"/>
              </a:tabLst>
              <a:defRPr sz="1600" kern="1200">
                <a:solidFill>
                  <a:schemeClr val="tx1"/>
                </a:solidFill>
                <a:latin typeface="Roboto" pitchFamily="2" charset="0"/>
                <a:ea typeface="Roboto"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800"/>
              </a:lnSpc>
            </a:pPr>
            <a:r>
              <a:rPr lang="en-GB" sz="1100" cap="none" dirty="0">
                <a:solidFill>
                  <a:srgbClr val="F43131"/>
                </a:solidFill>
              </a:rPr>
              <a:t>#LSE????????</a:t>
            </a:r>
          </a:p>
        </p:txBody>
      </p:sp>
      <p:sp>
        <p:nvSpPr>
          <p:cNvPr id="26" name="Text Placeholder 3">
            <a:extLst>
              <a:ext uri="{FF2B5EF4-FFF2-40B4-BE49-F238E27FC236}">
                <a16:creationId xmlns:a16="http://schemas.microsoft.com/office/drawing/2014/main" id="{F6AF6482-5A8D-FC47-8F15-728870A7CDCA}"/>
              </a:ext>
            </a:extLst>
          </p:cNvPr>
          <p:cNvSpPr>
            <a:spLocks noGrp="1"/>
          </p:cNvSpPr>
          <p:nvPr>
            <p:ph type="body" sz="quarter" idx="27" hasCustomPrompt="1"/>
          </p:nvPr>
        </p:nvSpPr>
        <p:spPr>
          <a:xfrm>
            <a:off x="300038" y="2919004"/>
            <a:ext cx="8521745" cy="371836"/>
          </a:xfrm>
        </p:spPr>
        <p:txBody>
          <a:bodyPr anchor="ctr">
            <a:normAutofit/>
          </a:bodyPr>
          <a:lstStyle>
            <a:lvl1pPr algn="l">
              <a:defRPr sz="1600" b="0" i="0">
                <a:solidFill>
                  <a:schemeClr val="tx1"/>
                </a:solidFill>
                <a:latin typeface="Roboto Medium" pitchFamily="2" charset="0"/>
                <a:ea typeface="Roboto Medium" pitchFamily="2" charset="0"/>
              </a:defRPr>
            </a:lvl1pPr>
          </a:lstStyle>
          <a:p>
            <a:pPr algn="l"/>
            <a:r>
              <a:rPr lang="en-US" sz="1400" b="0" i="0" dirty="0">
                <a:latin typeface="Roboto Medium" pitchFamily="2" charset="0"/>
                <a:ea typeface="Roboto Medium" pitchFamily="2" charset="0"/>
              </a:rPr>
              <a:t>A presentation by The Department of XXXXXXXX in association with</a:t>
            </a:r>
          </a:p>
        </p:txBody>
      </p:sp>
    </p:spTree>
    <p:extLst>
      <p:ext uri="{BB962C8B-B14F-4D97-AF65-F5344CB8AC3E}">
        <p14:creationId xmlns:p14="http://schemas.microsoft.com/office/powerpoint/2010/main" val="35982089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BAE40"/>
          </p15:clr>
        </p15:guide>
        <p15:guide id="2" orient="horz" pos="1888" userDrawn="1">
          <p15:clr>
            <a:srgbClr val="FBAE40"/>
          </p15:clr>
        </p15:guide>
        <p15:guide id="3" orient="horz" pos="2795"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ven No log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866045"/>
      </p:ext>
    </p:extLst>
  </p:cSld>
  <p:clrMapOvr>
    <a:masterClrMapping/>
  </p:clrMapOvr>
  <p:extLst>
    <p:ext uri="{DCECCB84-F9BA-43D5-87BE-67443E8EF086}">
      <p15:sldGuideLst xmlns:p15="http://schemas.microsoft.com/office/powerpoint/2012/main">
        <p15:guide id="1" pos="3840">
          <p15:clr>
            <a:srgbClr val="FBAE40"/>
          </p15:clr>
        </p15:guide>
        <p15:guide id="2" orient="horz" pos="1888" userDrawn="1">
          <p15:clr>
            <a:srgbClr val="FBAE40"/>
          </p15:clr>
        </p15:guide>
        <p15:guide id="3" orient="horz" pos="279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351CE-5FDA-AF44-AE7B-84024F7FBC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D4C1BEA-70F3-604B-B6C4-C5D09D77B847}"/>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7C1031-24CE-854B-A9B0-C8C041AC175F}"/>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7DB418-4820-1B40-8C99-9D9F47AEEB58}"/>
              </a:ext>
            </a:extLst>
          </p:cNvPr>
          <p:cNvSpPr>
            <a:spLocks noGrp="1"/>
          </p:cNvSpPr>
          <p:nvPr>
            <p:ph type="dt" sz="half" idx="10"/>
          </p:nvPr>
        </p:nvSpPr>
        <p:spPr>
          <a:xfrm>
            <a:off x="838200" y="6356350"/>
            <a:ext cx="2743200" cy="365125"/>
          </a:xfrm>
          <a:prstGeom prst="rect">
            <a:avLst/>
          </a:prstGeom>
        </p:spPr>
        <p:txBody>
          <a:bodyPr/>
          <a:lstStyle/>
          <a:p>
            <a:fld id="{8681A859-454D-F241-9C62-32DC685935B2}" type="datetimeFigureOut">
              <a:rPr lang="en-US" smtClean="0"/>
              <a:t>9/24/2024</a:t>
            </a:fld>
            <a:endParaRPr lang="en-US" dirty="0"/>
          </a:p>
        </p:txBody>
      </p:sp>
      <p:sp>
        <p:nvSpPr>
          <p:cNvPr id="6" name="Footer Placeholder 5">
            <a:extLst>
              <a:ext uri="{FF2B5EF4-FFF2-40B4-BE49-F238E27FC236}">
                <a16:creationId xmlns:a16="http://schemas.microsoft.com/office/drawing/2014/main" id="{BF9EE00A-63B1-9840-B98A-7F5E75A8B1F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4B2EA56-F264-CE4F-B1AD-1611A9D34F23}"/>
              </a:ext>
            </a:extLst>
          </p:cNvPr>
          <p:cNvSpPr>
            <a:spLocks noGrp="1"/>
          </p:cNvSpPr>
          <p:nvPr>
            <p:ph type="sldNum" sz="quarter" idx="12"/>
          </p:nvPr>
        </p:nvSpPr>
        <p:spPr>
          <a:xfrm>
            <a:off x="8610600" y="6356350"/>
            <a:ext cx="2743200" cy="365125"/>
          </a:xfrm>
          <a:prstGeom prst="rect">
            <a:avLst/>
          </a:prstGeom>
        </p:spPr>
        <p:txBody>
          <a:bodyPr/>
          <a:lstStyle/>
          <a:p>
            <a:fld id="{E7F13EE7-79F1-8F47-8F09-CAC4ED2149A4}" type="slidenum">
              <a:rPr lang="en-US" smtClean="0"/>
              <a:t>‹#›</a:t>
            </a:fld>
            <a:endParaRPr lang="en-US" dirty="0"/>
          </a:p>
        </p:txBody>
      </p:sp>
    </p:spTree>
    <p:extLst>
      <p:ext uri="{BB962C8B-B14F-4D97-AF65-F5344CB8AC3E}">
        <p14:creationId xmlns:p14="http://schemas.microsoft.com/office/powerpoint/2010/main" val="39590430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984663"/>
      </p:ext>
    </p:extLst>
  </p:cSld>
  <p:clrMapOvr>
    <a:masterClrMapping/>
  </p:clrMapOvr>
  <p:extLst>
    <p:ext uri="{DCECCB84-F9BA-43D5-87BE-67443E8EF086}">
      <p15:sldGuideLst xmlns:p15="http://schemas.microsoft.com/office/powerpoint/2012/main">
        <p15:guide id="1" pos="3840">
          <p15:clr>
            <a:srgbClr val="FBAE40"/>
          </p15:clr>
        </p15:guide>
        <p15:guide id="2" orient="horz" pos="754">
          <p15:clr>
            <a:srgbClr val="FBAE40"/>
          </p15:clr>
        </p15:guide>
        <p15:guide id="3" orient="horz" pos="2160">
          <p15:clr>
            <a:srgbClr val="FBAE40"/>
          </p15:clr>
        </p15:guide>
        <p15:guide id="4" pos="64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3CAE-294F-0742-9DDB-A6AF6FFFCC5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51F281-548E-8340-8A90-0EE13FDA04B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683068E-665F-1445-A8A2-497D9A56F78C}"/>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9DCA69-8BA9-A64B-97F2-8D925AF23C0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0FFF0F4-8E49-434D-A497-1ACBC4C3208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1D7749-9FC2-B24A-84F9-AC037862A3CA}"/>
              </a:ext>
            </a:extLst>
          </p:cNvPr>
          <p:cNvSpPr>
            <a:spLocks noGrp="1"/>
          </p:cNvSpPr>
          <p:nvPr>
            <p:ph type="dt" sz="half" idx="10"/>
          </p:nvPr>
        </p:nvSpPr>
        <p:spPr>
          <a:xfrm>
            <a:off x="838200" y="6356350"/>
            <a:ext cx="2743200" cy="365125"/>
          </a:xfrm>
          <a:prstGeom prst="rect">
            <a:avLst/>
          </a:prstGeom>
        </p:spPr>
        <p:txBody>
          <a:bodyPr/>
          <a:lstStyle/>
          <a:p>
            <a:fld id="{8681A859-454D-F241-9C62-32DC685935B2}" type="datetimeFigureOut">
              <a:rPr lang="en-US" smtClean="0"/>
              <a:t>9/24/2024</a:t>
            </a:fld>
            <a:endParaRPr lang="en-US" dirty="0"/>
          </a:p>
        </p:txBody>
      </p:sp>
      <p:sp>
        <p:nvSpPr>
          <p:cNvPr id="8" name="Footer Placeholder 7">
            <a:extLst>
              <a:ext uri="{FF2B5EF4-FFF2-40B4-BE49-F238E27FC236}">
                <a16:creationId xmlns:a16="http://schemas.microsoft.com/office/drawing/2014/main" id="{750F1F63-9D53-A745-818F-95FA30E9EF8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72BA05BB-E194-F844-84FA-D7A61DA64445}"/>
              </a:ext>
            </a:extLst>
          </p:cNvPr>
          <p:cNvSpPr>
            <a:spLocks noGrp="1"/>
          </p:cNvSpPr>
          <p:nvPr>
            <p:ph type="sldNum" sz="quarter" idx="12"/>
          </p:nvPr>
        </p:nvSpPr>
        <p:spPr>
          <a:xfrm>
            <a:off x="8610600" y="6356350"/>
            <a:ext cx="2743200" cy="365125"/>
          </a:xfrm>
          <a:prstGeom prst="rect">
            <a:avLst/>
          </a:prstGeom>
        </p:spPr>
        <p:txBody>
          <a:bodyPr/>
          <a:lstStyle/>
          <a:p>
            <a:fld id="{E7F13EE7-79F1-8F47-8F09-CAC4ED2149A4}" type="slidenum">
              <a:rPr lang="en-US" smtClean="0"/>
              <a:t>‹#›</a:t>
            </a:fld>
            <a:endParaRPr lang="en-US" dirty="0"/>
          </a:p>
        </p:txBody>
      </p:sp>
    </p:spTree>
    <p:extLst>
      <p:ext uri="{BB962C8B-B14F-4D97-AF65-F5344CB8AC3E}">
        <p14:creationId xmlns:p14="http://schemas.microsoft.com/office/powerpoint/2010/main" val="2950395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3E504-71A4-5C41-8304-C968FF9B42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F6F63BF-C184-624A-895B-B9F79DBFE690}"/>
              </a:ext>
            </a:extLst>
          </p:cNvPr>
          <p:cNvSpPr>
            <a:spLocks noGrp="1"/>
          </p:cNvSpPr>
          <p:nvPr>
            <p:ph type="dt" sz="half" idx="10"/>
          </p:nvPr>
        </p:nvSpPr>
        <p:spPr>
          <a:xfrm>
            <a:off x="838200" y="6356350"/>
            <a:ext cx="2743200" cy="365125"/>
          </a:xfrm>
          <a:prstGeom prst="rect">
            <a:avLst/>
          </a:prstGeom>
        </p:spPr>
        <p:txBody>
          <a:bodyPr/>
          <a:lstStyle/>
          <a:p>
            <a:fld id="{8681A859-454D-F241-9C62-32DC685935B2}" type="datetimeFigureOut">
              <a:rPr lang="en-US" smtClean="0"/>
              <a:t>9/24/2024</a:t>
            </a:fld>
            <a:endParaRPr lang="en-US" dirty="0"/>
          </a:p>
        </p:txBody>
      </p:sp>
      <p:sp>
        <p:nvSpPr>
          <p:cNvPr id="4" name="Footer Placeholder 3">
            <a:extLst>
              <a:ext uri="{FF2B5EF4-FFF2-40B4-BE49-F238E27FC236}">
                <a16:creationId xmlns:a16="http://schemas.microsoft.com/office/drawing/2014/main" id="{4DB78146-BD0A-0F40-9E71-873CC99AF6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D1CD2042-771A-1C44-A63C-6AFCFE42CF5E}"/>
              </a:ext>
            </a:extLst>
          </p:cNvPr>
          <p:cNvSpPr>
            <a:spLocks noGrp="1"/>
          </p:cNvSpPr>
          <p:nvPr>
            <p:ph type="sldNum" sz="quarter" idx="12"/>
          </p:nvPr>
        </p:nvSpPr>
        <p:spPr>
          <a:xfrm>
            <a:off x="8610600" y="6356350"/>
            <a:ext cx="2743200" cy="365125"/>
          </a:xfrm>
          <a:prstGeom prst="rect">
            <a:avLst/>
          </a:prstGeom>
        </p:spPr>
        <p:txBody>
          <a:bodyPr/>
          <a:lstStyle/>
          <a:p>
            <a:fld id="{E7F13EE7-79F1-8F47-8F09-CAC4ED2149A4}" type="slidenum">
              <a:rPr lang="en-US" smtClean="0"/>
              <a:t>‹#›</a:t>
            </a:fld>
            <a:endParaRPr lang="en-US" dirty="0"/>
          </a:p>
        </p:txBody>
      </p:sp>
    </p:spTree>
    <p:extLst>
      <p:ext uri="{BB962C8B-B14F-4D97-AF65-F5344CB8AC3E}">
        <p14:creationId xmlns:p14="http://schemas.microsoft.com/office/powerpoint/2010/main" val="541574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EA8A47-0554-4B40-9E8A-7975E2AC9DA3}"/>
              </a:ext>
            </a:extLst>
          </p:cNvPr>
          <p:cNvSpPr>
            <a:spLocks noGrp="1"/>
          </p:cNvSpPr>
          <p:nvPr>
            <p:ph type="dt" sz="half" idx="10"/>
          </p:nvPr>
        </p:nvSpPr>
        <p:spPr>
          <a:xfrm>
            <a:off x="838200" y="6356350"/>
            <a:ext cx="2743200" cy="365125"/>
          </a:xfrm>
          <a:prstGeom prst="rect">
            <a:avLst/>
          </a:prstGeom>
        </p:spPr>
        <p:txBody>
          <a:bodyPr/>
          <a:lstStyle/>
          <a:p>
            <a:fld id="{8681A859-454D-F241-9C62-32DC685935B2}" type="datetimeFigureOut">
              <a:rPr lang="en-US" smtClean="0"/>
              <a:t>9/24/2024</a:t>
            </a:fld>
            <a:endParaRPr lang="en-US" dirty="0"/>
          </a:p>
        </p:txBody>
      </p:sp>
      <p:sp>
        <p:nvSpPr>
          <p:cNvPr id="3" name="Footer Placeholder 2">
            <a:extLst>
              <a:ext uri="{FF2B5EF4-FFF2-40B4-BE49-F238E27FC236}">
                <a16:creationId xmlns:a16="http://schemas.microsoft.com/office/drawing/2014/main" id="{52D718D6-59D3-4445-8710-158F46154A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D3EF979-1C07-BF4B-A2A7-16D0FDDA0326}"/>
              </a:ext>
            </a:extLst>
          </p:cNvPr>
          <p:cNvSpPr>
            <a:spLocks noGrp="1"/>
          </p:cNvSpPr>
          <p:nvPr>
            <p:ph type="sldNum" sz="quarter" idx="12"/>
          </p:nvPr>
        </p:nvSpPr>
        <p:spPr>
          <a:xfrm>
            <a:off x="8610600" y="6356350"/>
            <a:ext cx="2743200" cy="365125"/>
          </a:xfrm>
          <a:prstGeom prst="rect">
            <a:avLst/>
          </a:prstGeom>
        </p:spPr>
        <p:txBody>
          <a:bodyPr/>
          <a:lstStyle/>
          <a:p>
            <a:fld id="{E7F13EE7-79F1-8F47-8F09-CAC4ED2149A4}" type="slidenum">
              <a:rPr lang="en-US" smtClean="0"/>
              <a:t>‹#›</a:t>
            </a:fld>
            <a:endParaRPr lang="en-US" dirty="0"/>
          </a:p>
        </p:txBody>
      </p:sp>
    </p:spTree>
    <p:extLst>
      <p:ext uri="{BB962C8B-B14F-4D97-AF65-F5344CB8AC3E}">
        <p14:creationId xmlns:p14="http://schemas.microsoft.com/office/powerpoint/2010/main" val="2140187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0E3FC-1666-7C45-85D3-A36FF63879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8DD1D8-D2B0-4D4F-BE16-724BBCB66C6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77DC0A-D4D9-D344-A877-8FAF805DC6C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984E0B-53BF-2C47-8008-CCD5D828D93D}"/>
              </a:ext>
            </a:extLst>
          </p:cNvPr>
          <p:cNvSpPr>
            <a:spLocks noGrp="1"/>
          </p:cNvSpPr>
          <p:nvPr>
            <p:ph type="dt" sz="half" idx="10"/>
          </p:nvPr>
        </p:nvSpPr>
        <p:spPr>
          <a:xfrm>
            <a:off x="838200" y="6356350"/>
            <a:ext cx="2743200" cy="365125"/>
          </a:xfrm>
          <a:prstGeom prst="rect">
            <a:avLst/>
          </a:prstGeom>
        </p:spPr>
        <p:txBody>
          <a:bodyPr/>
          <a:lstStyle/>
          <a:p>
            <a:fld id="{8681A859-454D-F241-9C62-32DC685935B2}" type="datetimeFigureOut">
              <a:rPr lang="en-US" smtClean="0"/>
              <a:t>9/24/2024</a:t>
            </a:fld>
            <a:endParaRPr lang="en-US" dirty="0"/>
          </a:p>
        </p:txBody>
      </p:sp>
      <p:sp>
        <p:nvSpPr>
          <p:cNvPr id="6" name="Footer Placeholder 5">
            <a:extLst>
              <a:ext uri="{FF2B5EF4-FFF2-40B4-BE49-F238E27FC236}">
                <a16:creationId xmlns:a16="http://schemas.microsoft.com/office/drawing/2014/main" id="{33BCF39D-A80D-0944-BCC0-64A7696564B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3C396453-0EBC-8144-9C22-BDFFC8D9748F}"/>
              </a:ext>
            </a:extLst>
          </p:cNvPr>
          <p:cNvSpPr>
            <a:spLocks noGrp="1"/>
          </p:cNvSpPr>
          <p:nvPr>
            <p:ph type="sldNum" sz="quarter" idx="12"/>
          </p:nvPr>
        </p:nvSpPr>
        <p:spPr>
          <a:xfrm>
            <a:off x="8610600" y="6356350"/>
            <a:ext cx="2743200" cy="365125"/>
          </a:xfrm>
          <a:prstGeom prst="rect">
            <a:avLst/>
          </a:prstGeom>
        </p:spPr>
        <p:txBody>
          <a:bodyPr/>
          <a:lstStyle/>
          <a:p>
            <a:fld id="{E7F13EE7-79F1-8F47-8F09-CAC4ED2149A4}" type="slidenum">
              <a:rPr lang="en-US" smtClean="0"/>
              <a:t>‹#›</a:t>
            </a:fld>
            <a:endParaRPr lang="en-US" dirty="0"/>
          </a:p>
        </p:txBody>
      </p:sp>
    </p:spTree>
    <p:extLst>
      <p:ext uri="{BB962C8B-B14F-4D97-AF65-F5344CB8AC3E}">
        <p14:creationId xmlns:p14="http://schemas.microsoft.com/office/powerpoint/2010/main" val="200781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BBCCD-A925-FE41-8ADF-EA16D498BE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A785FC-3DCC-5948-95B7-B76545F1564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ECB0E6C-CFF7-7445-87A1-A12C42F01B9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61DA8D-56EA-E547-A856-64B5EF6EA940}"/>
              </a:ext>
            </a:extLst>
          </p:cNvPr>
          <p:cNvSpPr>
            <a:spLocks noGrp="1"/>
          </p:cNvSpPr>
          <p:nvPr>
            <p:ph type="dt" sz="half" idx="10"/>
          </p:nvPr>
        </p:nvSpPr>
        <p:spPr>
          <a:xfrm>
            <a:off x="838200" y="6356350"/>
            <a:ext cx="2743200" cy="365125"/>
          </a:xfrm>
          <a:prstGeom prst="rect">
            <a:avLst/>
          </a:prstGeom>
        </p:spPr>
        <p:txBody>
          <a:bodyPr/>
          <a:lstStyle/>
          <a:p>
            <a:fld id="{8681A859-454D-F241-9C62-32DC685935B2}" type="datetimeFigureOut">
              <a:rPr lang="en-US" smtClean="0"/>
              <a:t>9/24/2024</a:t>
            </a:fld>
            <a:endParaRPr lang="en-US" dirty="0"/>
          </a:p>
        </p:txBody>
      </p:sp>
      <p:sp>
        <p:nvSpPr>
          <p:cNvPr id="6" name="Footer Placeholder 5">
            <a:extLst>
              <a:ext uri="{FF2B5EF4-FFF2-40B4-BE49-F238E27FC236}">
                <a16:creationId xmlns:a16="http://schemas.microsoft.com/office/drawing/2014/main" id="{E09E112A-504C-744E-B8B1-7BA3E3E90A5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FAFAD73-24B2-4842-A35A-30F00DE79BAF}"/>
              </a:ext>
            </a:extLst>
          </p:cNvPr>
          <p:cNvSpPr>
            <a:spLocks noGrp="1"/>
          </p:cNvSpPr>
          <p:nvPr>
            <p:ph type="sldNum" sz="quarter" idx="12"/>
          </p:nvPr>
        </p:nvSpPr>
        <p:spPr>
          <a:xfrm>
            <a:off x="8610600" y="6356350"/>
            <a:ext cx="2743200" cy="365125"/>
          </a:xfrm>
          <a:prstGeom prst="rect">
            <a:avLst/>
          </a:prstGeom>
        </p:spPr>
        <p:txBody>
          <a:bodyPr/>
          <a:lstStyle/>
          <a:p>
            <a:fld id="{E7F13EE7-79F1-8F47-8F09-CAC4ED2149A4}" type="slidenum">
              <a:rPr lang="en-US" smtClean="0"/>
              <a:t>‹#›</a:t>
            </a:fld>
            <a:endParaRPr lang="en-US" dirty="0"/>
          </a:p>
        </p:txBody>
      </p:sp>
    </p:spTree>
    <p:extLst>
      <p:ext uri="{BB962C8B-B14F-4D97-AF65-F5344CB8AC3E}">
        <p14:creationId xmlns:p14="http://schemas.microsoft.com/office/powerpoint/2010/main" val="3977358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02C4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564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02C4E"/>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168129D-8A12-1642-B72D-276B159EEE83}"/>
              </a:ext>
            </a:extLst>
          </p:cNvPr>
          <p:cNvSpPr>
            <a:spLocks noGrp="1"/>
          </p:cNvSpPr>
          <p:nvPr>
            <p:ph type="title"/>
          </p:nvPr>
        </p:nvSpPr>
        <p:spPr>
          <a:xfrm>
            <a:off x="1019175" y="296863"/>
            <a:ext cx="10153650" cy="1403350"/>
          </a:xfrm>
          <a:prstGeom prst="rect">
            <a:avLst/>
          </a:prstGeom>
        </p:spPr>
        <p:txBody>
          <a:bodyPr vert="horz" lIns="91440" tIns="45720" rIns="91440" bIns="45720" rtlCol="0" anchor="ctr">
            <a:normAutofit/>
          </a:bodyPr>
          <a:lstStyle/>
          <a:p>
            <a:r>
              <a:rPr lang="en-US" dirty="0"/>
              <a:t>Click to edit Master title style</a:t>
            </a:r>
          </a:p>
        </p:txBody>
      </p:sp>
      <p:sp>
        <p:nvSpPr>
          <p:cNvPr id="5" name="Text Placeholder 2">
            <a:extLst>
              <a:ext uri="{FF2B5EF4-FFF2-40B4-BE49-F238E27FC236}">
                <a16:creationId xmlns:a16="http://schemas.microsoft.com/office/drawing/2014/main" id="{FB25B038-2DC5-954C-B328-0404B266A4DD}"/>
              </a:ext>
            </a:extLst>
          </p:cNvPr>
          <p:cNvSpPr>
            <a:spLocks noGrp="1"/>
          </p:cNvSpPr>
          <p:nvPr>
            <p:ph type="body" idx="1"/>
          </p:nvPr>
        </p:nvSpPr>
        <p:spPr>
          <a:xfrm>
            <a:off x="1019175" y="2484783"/>
            <a:ext cx="10153650" cy="3823942"/>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9134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p:txStyles>
    <p:titleStyle>
      <a:lvl1pPr algn="l" defTabSz="914400" rtl="0" eaLnBrk="1" latinLnBrk="0" hangingPunct="1">
        <a:lnSpc>
          <a:spcPts val="5280"/>
        </a:lnSpc>
        <a:spcBef>
          <a:spcPct val="0"/>
        </a:spcBef>
        <a:buNone/>
        <a:defRPr sz="3700" b="0" i="0" kern="1200">
          <a:solidFill>
            <a:srgbClr val="F43131"/>
          </a:solidFill>
          <a:latin typeface="Roboto Medium" pitchFamily="2" charset="0"/>
          <a:ea typeface="Roboto Medium" pitchFamily="2" charset="0"/>
          <a:cs typeface="+mj-cs"/>
        </a:defRPr>
      </a:lvl1pPr>
    </p:titleStyle>
    <p:bodyStyle>
      <a:lvl1pPr marL="7937" indent="0" algn="l" defTabSz="914400" rtl="0" eaLnBrk="1" latinLnBrk="0" hangingPunct="1">
        <a:lnSpc>
          <a:spcPct val="90000"/>
        </a:lnSpc>
        <a:spcBef>
          <a:spcPts val="1000"/>
        </a:spcBef>
        <a:buClr>
          <a:srgbClr val="FF0000"/>
        </a:buClr>
        <a:buSzPct val="110000"/>
        <a:buFontTx/>
        <a:buNone/>
        <a:tabLst/>
        <a:defRPr sz="2000" kern="1200">
          <a:solidFill>
            <a:schemeClr val="tx1"/>
          </a:solidFill>
          <a:latin typeface="Roboto" pitchFamily="2" charset="0"/>
          <a:ea typeface="Roboto" pitchFamily="2" charset="0"/>
          <a:cs typeface="+mn-cs"/>
        </a:defRPr>
      </a:lvl1pPr>
      <a:lvl2pPr marL="184150" indent="-176213" algn="l" defTabSz="900000" rtl="0" eaLnBrk="1" latinLnBrk="0" hangingPunct="1">
        <a:lnSpc>
          <a:spcPts val="3000"/>
        </a:lnSpc>
        <a:spcBef>
          <a:spcPts val="0"/>
        </a:spcBef>
        <a:spcAft>
          <a:spcPts val="0"/>
        </a:spcAft>
        <a:buClr>
          <a:srgbClr val="FF0000"/>
        </a:buClr>
        <a:buSzPct val="130000"/>
        <a:buFont typeface="Wingdings" pitchFamily="2" charset="2"/>
        <a:buChar char="§"/>
        <a:tabLst>
          <a:tab pos="3995738" algn="l"/>
        </a:tabLst>
        <a:defRPr sz="2000" kern="1200">
          <a:solidFill>
            <a:schemeClr val="tx1"/>
          </a:solidFill>
          <a:latin typeface="Roboto" pitchFamily="2" charset="0"/>
          <a:ea typeface="Roboto" pitchFamily="2" charset="0"/>
          <a:cs typeface="+mn-cs"/>
        </a:defRPr>
      </a:lvl2pPr>
      <a:lvl3pPr marL="185738" indent="177800" algn="l" defTabSz="900000" rtl="0" eaLnBrk="1" latinLnBrk="0" hangingPunct="1">
        <a:lnSpc>
          <a:spcPts val="3000"/>
        </a:lnSpc>
        <a:spcBef>
          <a:spcPts val="0"/>
        </a:spcBef>
        <a:buClr>
          <a:srgbClr val="FF0000"/>
        </a:buClr>
        <a:buSzPct val="130000"/>
        <a:buFont typeface="Wingdings" pitchFamily="2" charset="2"/>
        <a:buChar char="§"/>
        <a:tabLst>
          <a:tab pos="3995738" algn="l"/>
        </a:tabLst>
        <a:defRPr sz="2000" kern="1200">
          <a:solidFill>
            <a:schemeClr val="tx1"/>
          </a:solidFill>
          <a:latin typeface="Roboto" pitchFamily="2" charset="0"/>
          <a:ea typeface="Roboto" pitchFamily="2" charset="0"/>
          <a:cs typeface="+mn-cs"/>
        </a:defRPr>
      </a:lvl3pPr>
      <a:lvl4pPr marL="541338" indent="-177800" algn="l" defTabSz="900000" rtl="0" eaLnBrk="1" latinLnBrk="0" hangingPunct="1">
        <a:lnSpc>
          <a:spcPts val="3000"/>
        </a:lnSpc>
        <a:spcBef>
          <a:spcPts val="0"/>
        </a:spcBef>
        <a:buClr>
          <a:srgbClr val="FF0000"/>
        </a:buClr>
        <a:buSzPct val="130000"/>
        <a:buFont typeface="Wingdings" pitchFamily="2" charset="2"/>
        <a:buChar char="§"/>
        <a:tabLst>
          <a:tab pos="3995738" algn="l"/>
        </a:tabLst>
        <a:defRPr sz="1700" kern="1200">
          <a:solidFill>
            <a:schemeClr val="tx1"/>
          </a:solidFill>
          <a:latin typeface="Roboto" pitchFamily="2" charset="0"/>
          <a:ea typeface="Roboto" pitchFamily="2" charset="0"/>
          <a:cs typeface="+mn-cs"/>
        </a:defRPr>
      </a:lvl4pPr>
      <a:lvl5pPr marL="717550" marR="0" indent="-176213" algn="l" defTabSz="900000" rtl="0" eaLnBrk="1" fontAlgn="auto" latinLnBrk="0" hangingPunct="1">
        <a:lnSpc>
          <a:spcPts val="3000"/>
        </a:lnSpc>
        <a:spcBef>
          <a:spcPts val="0"/>
        </a:spcBef>
        <a:spcAft>
          <a:spcPts val="0"/>
        </a:spcAft>
        <a:buClr>
          <a:srgbClr val="FF0000"/>
        </a:buClr>
        <a:buSzPct val="130000"/>
        <a:buFont typeface="Wingdings" pitchFamily="2" charset="2"/>
        <a:buChar char="§"/>
        <a:tabLst>
          <a:tab pos="3995738" algn="l"/>
        </a:tabLst>
        <a:defRPr sz="1700" kern="1200">
          <a:solidFill>
            <a:schemeClr val="tx1"/>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7491">
          <p15:clr>
            <a:srgbClr val="F26B43"/>
          </p15:clr>
        </p15:guide>
        <p15:guide id="7" pos="7038">
          <p15:clr>
            <a:srgbClr val="F26B43"/>
          </p15:clr>
        </p15:guide>
        <p15:guide id="8" orient="horz" pos="4088">
          <p15:clr>
            <a:srgbClr val="F26B43"/>
          </p15:clr>
        </p15:guide>
        <p15:guide id="10" orient="horz" pos="3974">
          <p15:clr>
            <a:srgbClr val="F26B43"/>
          </p15:clr>
        </p15:guide>
        <p15:guide id="12" orient="horz" pos="187">
          <p15:clr>
            <a:srgbClr val="F26B43"/>
          </p15:clr>
        </p15:guide>
        <p15:guide id="13" pos="189">
          <p15:clr>
            <a:srgbClr val="F26B43"/>
          </p15:clr>
        </p15:guide>
        <p15:guide id="14" pos="642">
          <p15:clr>
            <a:srgbClr val="F26B43"/>
          </p15:clr>
        </p15:guide>
        <p15:guide id="15"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mailto:q.yin@lse.ac.uk"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mailto:p.keenan@lse.ac.uk" TargetMode="External"/><Relationship Id="rId5" Type="http://schemas.openxmlformats.org/officeDocument/2006/relationships/hyperlink" Target="mailto:a.izdebska@lse.ac.uk" TargetMode="External"/><Relationship Id="rId4" Type="http://schemas.openxmlformats.org/officeDocument/2006/relationships/hyperlink" Target="mailto:ih.ug.admin@lse.ac.u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mailto:q.yin@lse.ac.u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info.lse.ac.uk/current-students/financial-support/" TargetMode="External"/><Relationship Id="rId5" Type="http://schemas.openxmlformats.org/officeDocument/2006/relationships/hyperlink" Target="mailto:a.izdebska@lse.ac.uk" TargetMode="External"/><Relationship Id="rId4" Type="http://schemas.openxmlformats.org/officeDocument/2006/relationships/hyperlink" Target="mailto:ih.ug.admin@lse.ac.uk"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info.lse.ac.uk/staff/divisions/equity-diversity-and-inclusion/Home" TargetMode="External"/><Relationship Id="rId2" Type="http://schemas.openxmlformats.org/officeDocument/2006/relationships/hyperlink" Target="https://info.lse.ac.uk/staff/divisions/equity-diversity-and-inclusion/Assets/Documents/EDIStra-v2.pdf"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info.lse.ac.uk/report-it/Report-an-inciden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mailto:a.izdebska@lse.ac.uk" TargetMode="External"/><Relationship Id="rId4" Type="http://schemas.openxmlformats.org/officeDocument/2006/relationships/hyperlink" Target="https://info.lse.ac.uk/report-it/Consent.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mailto:a.izdebska@lse.ac.uk" TargetMode="External"/><Relationship Id="rId4" Type="http://schemas.openxmlformats.org/officeDocument/2006/relationships/hyperlink" Target="mailto:ih.ug.admin@lse.ac.u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hyperlink" Target="http://www.lse.ac.uk/resources/calendar/programmeRegulations/undergraduate/BAHistory.ht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lse.ac.uk/resources/calendar/programmeRegulations/undergraduate/BAHistory.htm" TargetMode="External"/><Relationship Id="rId5" Type="http://schemas.openxmlformats.org/officeDocument/2006/relationships/hyperlink" Target="https://www.lse.ac.uk/International-History/Assets/Documents/student-handbooks/2024-25/24-0180-UG-IH-handbook-v3.1.pdf" TargetMode="External"/><Relationship Id="rId4" Type="http://schemas.openxmlformats.org/officeDocument/2006/relationships/hyperlink" Target="https://moodle.lse.ac.uk/course/view.php?id=79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mailto:p.keenan@lse.ac.u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29F5DF-A8C9-7E42-A972-AA2910592D61}"/>
              </a:ext>
            </a:extLst>
          </p:cNvPr>
          <p:cNvPicPr>
            <a:picLocks noChangeAspect="1"/>
          </p:cNvPicPr>
          <p:nvPr/>
        </p:nvPicPr>
        <p:blipFill>
          <a:blip r:embed="rId3"/>
          <a:stretch>
            <a:fillRect/>
          </a:stretch>
        </p:blipFill>
        <p:spPr>
          <a:xfrm>
            <a:off x="551566" y="546162"/>
            <a:ext cx="1815626" cy="612448"/>
          </a:xfrm>
          <a:prstGeom prst="rect">
            <a:avLst/>
          </a:prstGeom>
        </p:spPr>
      </p:pic>
      <p:pic>
        <p:nvPicPr>
          <p:cNvPr id="12" name="Picture 11">
            <a:extLst>
              <a:ext uri="{FF2B5EF4-FFF2-40B4-BE49-F238E27FC236}">
                <a16:creationId xmlns:a16="http://schemas.microsoft.com/office/drawing/2014/main" id="{827DBEFD-7168-CC4F-B85F-B6EFAF40C047}"/>
              </a:ext>
            </a:extLst>
          </p:cNvPr>
          <p:cNvPicPr>
            <a:picLocks noChangeAspect="1"/>
          </p:cNvPicPr>
          <p:nvPr/>
        </p:nvPicPr>
        <p:blipFill rotWithShape="1">
          <a:blip r:embed="rId4"/>
          <a:srcRect t="58"/>
          <a:stretch/>
        </p:blipFill>
        <p:spPr>
          <a:xfrm>
            <a:off x="2639" y="2376983"/>
            <a:ext cx="12192000" cy="4493201"/>
          </a:xfrm>
          <a:prstGeom prst="rect">
            <a:avLst/>
          </a:prstGeom>
        </p:spPr>
      </p:pic>
      <p:sp>
        <p:nvSpPr>
          <p:cNvPr id="6" name="Rectangle 5">
            <a:extLst>
              <a:ext uri="{FF2B5EF4-FFF2-40B4-BE49-F238E27FC236}">
                <a16:creationId xmlns:a16="http://schemas.microsoft.com/office/drawing/2014/main" id="{5FB3E09D-0CBB-614F-9A72-536C2378BD06}"/>
              </a:ext>
            </a:extLst>
          </p:cNvPr>
          <p:cNvSpPr/>
          <p:nvPr/>
        </p:nvSpPr>
        <p:spPr>
          <a:xfrm>
            <a:off x="3987800" y="1555932"/>
            <a:ext cx="4216400" cy="4216400"/>
          </a:xfrm>
          <a:prstGeom prst="rect">
            <a:avLst/>
          </a:prstGeom>
          <a:solidFill>
            <a:srgbClr val="EC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5F2C29F0-D5F1-0A4F-99F1-07378C8400B4}"/>
              </a:ext>
            </a:extLst>
          </p:cNvPr>
          <p:cNvSpPr txBox="1"/>
          <p:nvPr/>
        </p:nvSpPr>
        <p:spPr>
          <a:xfrm>
            <a:off x="4208768" y="4965013"/>
            <a:ext cx="3882983" cy="585673"/>
          </a:xfrm>
          <a:prstGeom prst="rect">
            <a:avLst/>
          </a:prstGeom>
          <a:noFill/>
        </p:spPr>
        <p:txBody>
          <a:bodyPr wrap="square" lIns="0" tIns="0" rIns="0" bIns="0" rtlCol="0">
            <a:spAutoFit/>
          </a:bodyPr>
          <a:lstStyle/>
          <a:p>
            <a:pPr algn="ctr">
              <a:lnSpc>
                <a:spcPts val="4400"/>
              </a:lnSpc>
            </a:pPr>
            <a:r>
              <a:rPr lang="en-GB" sz="4800" dirty="0">
                <a:solidFill>
                  <a:schemeClr val="bg1"/>
                </a:solidFill>
                <a:latin typeface="Calibri" panose="020F0502020204030204" pitchFamily="34" charset="0"/>
                <a:ea typeface="Roboto Light" panose="02000000000000000000" pitchFamily="2" charset="0"/>
                <a:cs typeface="Calibri" panose="020F0502020204030204" pitchFamily="34" charset="0"/>
              </a:rPr>
              <a:t>ORIENTATION</a:t>
            </a:r>
          </a:p>
        </p:txBody>
      </p:sp>
      <p:sp>
        <p:nvSpPr>
          <p:cNvPr id="9" name="TextBox 8">
            <a:extLst>
              <a:ext uri="{FF2B5EF4-FFF2-40B4-BE49-F238E27FC236}">
                <a16:creationId xmlns:a16="http://schemas.microsoft.com/office/drawing/2014/main" id="{5F2C29F0-D5F1-0A4F-99F1-07378C8400B4}"/>
              </a:ext>
            </a:extLst>
          </p:cNvPr>
          <p:cNvSpPr txBox="1"/>
          <p:nvPr/>
        </p:nvSpPr>
        <p:spPr>
          <a:xfrm>
            <a:off x="4144479" y="1716746"/>
            <a:ext cx="3882983" cy="531492"/>
          </a:xfrm>
          <a:prstGeom prst="rect">
            <a:avLst/>
          </a:prstGeom>
          <a:noFill/>
        </p:spPr>
        <p:txBody>
          <a:bodyPr wrap="square" lIns="0" tIns="0" rIns="0" bIns="0" rtlCol="0">
            <a:spAutoFit/>
          </a:bodyPr>
          <a:lstStyle/>
          <a:p>
            <a:pPr algn="ctr">
              <a:lnSpc>
                <a:spcPts val="4400"/>
              </a:lnSpc>
            </a:pPr>
            <a:r>
              <a:rPr lang="en-GB" sz="3200" dirty="0">
                <a:solidFill>
                  <a:schemeClr val="bg1"/>
                </a:solidFill>
                <a:latin typeface="Calibri" panose="020F0502020204030204" pitchFamily="34" charset="0"/>
                <a:ea typeface="Roboto Light" panose="02000000000000000000" pitchFamily="2" charset="0"/>
                <a:cs typeface="Calibri" panose="020F0502020204030204" pitchFamily="34" charset="0"/>
              </a:rPr>
              <a:t>WELCOME TO LSE 2024</a:t>
            </a:r>
          </a:p>
        </p:txBody>
      </p:sp>
      <p:sp>
        <p:nvSpPr>
          <p:cNvPr id="11" name="TextBox 10">
            <a:extLst>
              <a:ext uri="{FF2B5EF4-FFF2-40B4-BE49-F238E27FC236}">
                <a16:creationId xmlns:a16="http://schemas.microsoft.com/office/drawing/2014/main" id="{588E5B6D-FC2D-0D4A-AB5A-43FE45ED9436}"/>
              </a:ext>
            </a:extLst>
          </p:cNvPr>
          <p:cNvSpPr txBox="1"/>
          <p:nvPr/>
        </p:nvSpPr>
        <p:spPr>
          <a:xfrm>
            <a:off x="4154508" y="2909396"/>
            <a:ext cx="3882983" cy="1714187"/>
          </a:xfrm>
          <a:prstGeom prst="rect">
            <a:avLst/>
          </a:prstGeom>
          <a:noFill/>
        </p:spPr>
        <p:txBody>
          <a:bodyPr wrap="square" lIns="0" tIns="0" rIns="0" bIns="0" rtlCol="0">
            <a:spAutoFit/>
          </a:bodyPr>
          <a:lstStyle/>
          <a:p>
            <a:pPr algn="ctr">
              <a:lnSpc>
                <a:spcPts val="4400"/>
              </a:lnSpc>
            </a:pPr>
            <a:r>
              <a:rPr lang="en-GB" sz="4800" b="1" dirty="0">
                <a:solidFill>
                  <a:schemeClr val="bg1"/>
                </a:solidFill>
                <a:latin typeface="Calibri" panose="020F0502020204030204" pitchFamily="34" charset="0"/>
                <a:ea typeface="Roboto Black" panose="02000000000000000000" pitchFamily="2" charset="0"/>
                <a:cs typeface="Calibri" panose="020F0502020204030204" pitchFamily="34" charset="0"/>
              </a:rPr>
              <a:t>Department of International History</a:t>
            </a:r>
          </a:p>
        </p:txBody>
      </p:sp>
    </p:spTree>
    <p:extLst>
      <p:ext uri="{BB962C8B-B14F-4D97-AF65-F5344CB8AC3E}">
        <p14:creationId xmlns:p14="http://schemas.microsoft.com/office/powerpoint/2010/main" val="4053210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80A8E7-CACE-A947-8138-0759815F389B}"/>
              </a:ext>
            </a:extLst>
          </p:cNvPr>
          <p:cNvPicPr>
            <a:picLocks noChangeAspect="1"/>
          </p:cNvPicPr>
          <p:nvPr/>
        </p:nvPicPr>
        <p:blipFill>
          <a:blip r:embed="rId3"/>
          <a:stretch>
            <a:fillRect/>
          </a:stretch>
        </p:blipFill>
        <p:spPr>
          <a:xfrm>
            <a:off x="551566" y="546162"/>
            <a:ext cx="1815626" cy="612448"/>
          </a:xfrm>
          <a:prstGeom prst="rect">
            <a:avLst/>
          </a:prstGeom>
        </p:spPr>
      </p:pic>
      <p:sp>
        <p:nvSpPr>
          <p:cNvPr id="6" name="TextBox 5">
            <a:extLst>
              <a:ext uri="{FF2B5EF4-FFF2-40B4-BE49-F238E27FC236}">
                <a16:creationId xmlns:a16="http://schemas.microsoft.com/office/drawing/2014/main" id="{C4D00061-F1B6-EA4E-ACF5-F263B3F708D8}"/>
              </a:ext>
            </a:extLst>
          </p:cNvPr>
          <p:cNvSpPr txBox="1"/>
          <p:nvPr/>
        </p:nvSpPr>
        <p:spPr>
          <a:xfrm>
            <a:off x="1188860" y="1282574"/>
            <a:ext cx="10042357" cy="1287190"/>
          </a:xfrm>
          <a:prstGeom prst="rect">
            <a:avLst/>
          </a:prstGeom>
          <a:noFill/>
        </p:spPr>
        <p:txBody>
          <a:bodyPr wrap="square" lIns="0" tIns="0" rIns="0" bIns="0" rtlCol="0">
            <a:noAutofit/>
          </a:bodyPr>
          <a:lstStyle/>
          <a:p>
            <a:pPr>
              <a:defRPr spc="-300"/>
            </a:pPr>
            <a:r>
              <a:rPr lang="en-GB" sz="4400" b="1" dirty="0">
                <a:solidFill>
                  <a:schemeClr val="bg1"/>
                </a:solidFill>
                <a:latin typeface="+mj-lt"/>
              </a:rPr>
              <a:t>Sources of Support / Advice for IH Students</a:t>
            </a:r>
          </a:p>
          <a:p>
            <a:pPr>
              <a:defRPr spc="-300"/>
            </a:pPr>
            <a:r>
              <a:rPr lang="en-GB" sz="4000" dirty="0">
                <a:solidFill>
                  <a:schemeClr val="bg1"/>
                </a:solidFill>
                <a:latin typeface="+mj-lt"/>
              </a:rPr>
              <a:t>1) Within the Department of International History</a:t>
            </a:r>
            <a:endParaRPr lang="en-GB" sz="4000" b="1" dirty="0">
              <a:solidFill>
                <a:schemeClr val="bg1"/>
              </a:solidFill>
              <a:latin typeface="+mj-lt"/>
              <a:ea typeface="Roboto" panose="02000000000000000000" pitchFamily="2" charset="0"/>
              <a:cs typeface="Calibri" panose="020F0502020204030204" pitchFamily="34" charset="0"/>
            </a:endParaRPr>
          </a:p>
        </p:txBody>
      </p:sp>
      <p:sp>
        <p:nvSpPr>
          <p:cNvPr id="7" name="TextBox 6">
            <a:extLst>
              <a:ext uri="{FF2B5EF4-FFF2-40B4-BE49-F238E27FC236}">
                <a16:creationId xmlns:a16="http://schemas.microsoft.com/office/drawing/2014/main" id="{9FB88239-42A2-E94B-AAAB-B2BB260716D6}"/>
              </a:ext>
            </a:extLst>
          </p:cNvPr>
          <p:cNvSpPr txBox="1"/>
          <p:nvPr/>
        </p:nvSpPr>
        <p:spPr>
          <a:xfrm>
            <a:off x="1188859" y="2693729"/>
            <a:ext cx="10042358" cy="3376536"/>
          </a:xfrm>
          <a:prstGeom prst="rect">
            <a:avLst/>
          </a:prstGeom>
          <a:noFill/>
        </p:spPr>
        <p:txBody>
          <a:bodyPr wrap="square" lIns="0" tIns="0" rIns="0" bIns="0" numCol="1" spcCol="1080000" rtlCol="0">
            <a:noAutofit/>
          </a:bodyPr>
          <a:lstStyle/>
          <a:p>
            <a:pPr marL="609599" indent="-609599">
              <a:lnSpc>
                <a:spcPct val="150000"/>
              </a:lnSpc>
              <a:buFont typeface="Arial" panose="020B0604020202020204" pitchFamily="34" charset="0"/>
              <a:buChar char="•"/>
              <a:defRPr sz="4200"/>
            </a:pPr>
            <a:r>
              <a:rPr lang="en-GB" sz="2400" b="1" dirty="0">
                <a:solidFill>
                  <a:schemeClr val="bg1"/>
                </a:solidFill>
              </a:rPr>
              <a:t>Academic Mentor:</a:t>
            </a:r>
            <a:r>
              <a:rPr lang="en-GB" sz="2400" dirty="0">
                <a:solidFill>
                  <a:schemeClr val="bg1"/>
                </a:solidFill>
              </a:rPr>
              <a:t> assigned to each student; office hours on Student Hub</a:t>
            </a:r>
          </a:p>
          <a:p>
            <a:pPr marL="609599" indent="-609599">
              <a:lnSpc>
                <a:spcPct val="150000"/>
              </a:lnSpc>
              <a:buFont typeface="Arial" panose="020B0604020202020204" pitchFamily="34" charset="0"/>
              <a:buChar char="•"/>
              <a:defRPr sz="4200"/>
            </a:pPr>
            <a:r>
              <a:rPr lang="en-GB" sz="2400" b="1" dirty="0">
                <a:solidFill>
                  <a:schemeClr val="bg1"/>
                </a:solidFill>
              </a:rPr>
              <a:t>UG Programmes Administrator</a:t>
            </a:r>
            <a:r>
              <a:rPr lang="en-GB" sz="2400" dirty="0">
                <a:solidFill>
                  <a:schemeClr val="bg1"/>
                </a:solidFill>
              </a:rPr>
              <a:t>: Jacquie Minter, </a:t>
            </a:r>
            <a:r>
              <a:rPr lang="en-GB" sz="2400" u="sng" dirty="0">
                <a:solidFill>
                  <a:srgbClr val="00B0F0"/>
                </a:solidFill>
                <a:uFill>
                  <a:solidFill>
                    <a:srgbClr val="0000FF"/>
                  </a:solidFill>
                </a:uFill>
                <a:hlinkClick r:id="rId4">
                  <a:extLst>
                    <a:ext uri="{A12FA001-AC4F-418D-AE19-62706E023703}">
                      <ahyp:hlinkClr xmlns:ahyp="http://schemas.microsoft.com/office/drawing/2018/hyperlinkcolor" val="tx"/>
                    </a:ext>
                  </a:extLst>
                </a:hlinkClick>
              </a:rPr>
              <a:t>ih.ug.admin@lse.ac.uk</a:t>
            </a:r>
          </a:p>
          <a:p>
            <a:pPr marL="609599" indent="-609599">
              <a:lnSpc>
                <a:spcPct val="150000"/>
              </a:lnSpc>
              <a:buFont typeface="Arial" panose="020B0604020202020204" pitchFamily="34" charset="0"/>
              <a:buChar char="•"/>
              <a:defRPr sz="4200"/>
            </a:pPr>
            <a:r>
              <a:rPr lang="en-GB" sz="2400" b="1" dirty="0">
                <a:solidFill>
                  <a:schemeClr val="bg1"/>
                </a:solidFill>
              </a:rPr>
              <a:t>Senior Student Adviser:</a:t>
            </a:r>
            <a:r>
              <a:rPr lang="en-GB" sz="2400" dirty="0">
                <a:solidFill>
                  <a:schemeClr val="bg1"/>
                </a:solidFill>
              </a:rPr>
              <a:t> Anna </a:t>
            </a:r>
            <a:r>
              <a:rPr lang="en-GB" sz="2400" dirty="0" err="1">
                <a:solidFill>
                  <a:schemeClr val="bg1"/>
                </a:solidFill>
              </a:rPr>
              <a:t>Izdebska</a:t>
            </a:r>
            <a:r>
              <a:rPr lang="en-GB" sz="2400" dirty="0">
                <a:solidFill>
                  <a:schemeClr val="bg1"/>
                </a:solidFill>
              </a:rPr>
              <a:t>,</a:t>
            </a:r>
            <a:r>
              <a:rPr lang="en-GB" sz="2400" dirty="0">
                <a:solidFill>
                  <a:srgbClr val="00B0F0"/>
                </a:solidFill>
              </a:rPr>
              <a:t> </a:t>
            </a:r>
            <a:r>
              <a:rPr lang="en-GB" sz="2400" u="sng" dirty="0">
                <a:solidFill>
                  <a:srgbClr val="00B0F0"/>
                </a:solidFill>
                <a:uFill>
                  <a:solidFill>
                    <a:srgbClr val="0000FF"/>
                  </a:solidFill>
                </a:uFill>
                <a:hlinkClick r:id="rId5">
                  <a:extLst>
                    <a:ext uri="{A12FA001-AC4F-418D-AE19-62706E023703}">
                      <ahyp:hlinkClr xmlns:ahyp="http://schemas.microsoft.com/office/drawing/2018/hyperlinkcolor" val="tx"/>
                    </a:ext>
                  </a:extLst>
                </a:hlinkClick>
              </a:rPr>
              <a:t>(By appointment – see </a:t>
            </a:r>
            <a:r>
              <a:rPr lang="en-GB" sz="2400" u="sng">
                <a:solidFill>
                  <a:srgbClr val="00B0F0"/>
                </a:solidFill>
                <a:uFill>
                  <a:solidFill>
                    <a:srgbClr val="0000FF"/>
                  </a:solidFill>
                </a:uFill>
                <a:hlinkClick r:id="rId5">
                  <a:extLst>
                    <a:ext uri="{A12FA001-AC4F-418D-AE19-62706E023703}">
                      <ahyp:hlinkClr xmlns:ahyp="http://schemas.microsoft.com/office/drawing/2018/hyperlinkcolor" val="tx"/>
                    </a:ext>
                  </a:extLst>
                </a:hlinkClick>
              </a:rPr>
              <a:t>last slide)</a:t>
            </a:r>
            <a:endParaRPr lang="en-GB" sz="2400" u="sng" dirty="0">
              <a:solidFill>
                <a:srgbClr val="00B0F0"/>
              </a:solidFill>
              <a:uFill>
                <a:solidFill>
                  <a:srgbClr val="0000FF"/>
                </a:solidFill>
              </a:uFill>
              <a:hlinkClick r:id="rId5">
                <a:extLst>
                  <a:ext uri="{A12FA001-AC4F-418D-AE19-62706E023703}">
                    <ahyp:hlinkClr xmlns:ahyp="http://schemas.microsoft.com/office/drawing/2018/hyperlinkcolor" val="tx"/>
                  </a:ext>
                </a:extLst>
              </a:hlinkClick>
            </a:endParaRPr>
          </a:p>
          <a:p>
            <a:pPr marL="609599" indent="-609599">
              <a:lnSpc>
                <a:spcPct val="150000"/>
              </a:lnSpc>
              <a:buFont typeface="Arial" panose="020B0604020202020204" pitchFamily="34" charset="0"/>
              <a:buChar char="•"/>
              <a:defRPr sz="4200"/>
            </a:pPr>
            <a:r>
              <a:rPr lang="en-GB" sz="2400" b="1" dirty="0">
                <a:solidFill>
                  <a:schemeClr val="bg1"/>
                </a:solidFill>
              </a:rPr>
              <a:t>Departmental Tutor:</a:t>
            </a:r>
            <a:r>
              <a:rPr lang="en-GB" sz="2400" dirty="0">
                <a:solidFill>
                  <a:schemeClr val="bg1"/>
                </a:solidFill>
              </a:rPr>
              <a:t> Dr Paul Keenan, </a:t>
            </a:r>
            <a:r>
              <a:rPr lang="en-GB" sz="2400" u="sng" dirty="0">
                <a:solidFill>
                  <a:srgbClr val="00B0F0"/>
                </a:solidFill>
                <a:uFill>
                  <a:solidFill>
                    <a:srgbClr val="0000FF"/>
                  </a:solidFill>
                </a:uFill>
                <a:hlinkClick r:id="rId6">
                  <a:extLst>
                    <a:ext uri="{A12FA001-AC4F-418D-AE19-62706E023703}">
                      <ahyp:hlinkClr xmlns:ahyp="http://schemas.microsoft.com/office/drawing/2018/hyperlinkcolor" val="tx"/>
                    </a:ext>
                  </a:extLst>
                </a:hlinkClick>
              </a:rPr>
              <a:t>p.keenan@lse.ac.uk</a:t>
            </a:r>
            <a:endParaRPr lang="en-GB" sz="2400" dirty="0">
              <a:solidFill>
                <a:schemeClr val="bg1"/>
              </a:solidFill>
            </a:endParaRPr>
          </a:p>
          <a:p>
            <a:pPr marL="609599" indent="-609599">
              <a:lnSpc>
                <a:spcPct val="150000"/>
              </a:lnSpc>
              <a:buFont typeface="Arial" panose="020B0604020202020204" pitchFamily="34" charset="0"/>
              <a:buChar char="•"/>
              <a:defRPr sz="4200"/>
            </a:pPr>
            <a:r>
              <a:rPr lang="en-GB" sz="2400" b="1" dirty="0">
                <a:solidFill>
                  <a:schemeClr val="bg1"/>
                </a:solidFill>
              </a:rPr>
              <a:t>Equity, Diversity &amp; Inclusivity Rep:</a:t>
            </a:r>
            <a:r>
              <a:rPr lang="en-GB" sz="2400" dirty="0">
                <a:solidFill>
                  <a:schemeClr val="bg1"/>
                </a:solidFill>
              </a:rPr>
              <a:t> Dr </a:t>
            </a:r>
            <a:r>
              <a:rPr lang="en-GB" sz="2400" dirty="0" err="1">
                <a:solidFill>
                  <a:schemeClr val="bg1"/>
                </a:solidFill>
              </a:rPr>
              <a:t>Qingfei</a:t>
            </a:r>
            <a:r>
              <a:rPr lang="en-GB" sz="2400" dirty="0">
                <a:solidFill>
                  <a:schemeClr val="bg1"/>
                </a:solidFill>
              </a:rPr>
              <a:t> Yin, </a:t>
            </a:r>
            <a:r>
              <a:rPr lang="en-GB" sz="2400" u="sng" dirty="0">
                <a:solidFill>
                  <a:srgbClr val="00B0F0"/>
                </a:solidFill>
                <a:uFill>
                  <a:solidFill>
                    <a:srgbClr val="0000FF"/>
                  </a:solidFill>
                </a:uFill>
                <a:hlinkClick r:id="rId7">
                  <a:extLst>
                    <a:ext uri="{A12FA001-AC4F-418D-AE19-62706E023703}">
                      <ahyp:hlinkClr xmlns:ahyp="http://schemas.microsoft.com/office/drawing/2018/hyperlinkcolor" val="tx"/>
                    </a:ext>
                  </a:extLst>
                </a:hlinkClick>
              </a:rPr>
              <a:t>q.yin@lse.ac.uk</a:t>
            </a:r>
          </a:p>
        </p:txBody>
      </p:sp>
    </p:spTree>
    <p:extLst>
      <p:ext uri="{BB962C8B-B14F-4D97-AF65-F5344CB8AC3E}">
        <p14:creationId xmlns:p14="http://schemas.microsoft.com/office/powerpoint/2010/main" val="3191004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80A8E7-CACE-A947-8138-0759815F389B}"/>
              </a:ext>
            </a:extLst>
          </p:cNvPr>
          <p:cNvPicPr>
            <a:picLocks noChangeAspect="1"/>
          </p:cNvPicPr>
          <p:nvPr/>
        </p:nvPicPr>
        <p:blipFill>
          <a:blip r:embed="rId3"/>
          <a:stretch>
            <a:fillRect/>
          </a:stretch>
        </p:blipFill>
        <p:spPr>
          <a:xfrm>
            <a:off x="551566" y="546162"/>
            <a:ext cx="1815626" cy="612448"/>
          </a:xfrm>
          <a:prstGeom prst="rect">
            <a:avLst/>
          </a:prstGeom>
        </p:spPr>
      </p:pic>
      <p:sp>
        <p:nvSpPr>
          <p:cNvPr id="6" name="TextBox 5">
            <a:extLst>
              <a:ext uri="{FF2B5EF4-FFF2-40B4-BE49-F238E27FC236}">
                <a16:creationId xmlns:a16="http://schemas.microsoft.com/office/drawing/2014/main" id="{C4D00061-F1B6-EA4E-ACF5-F263B3F708D8}"/>
              </a:ext>
            </a:extLst>
          </p:cNvPr>
          <p:cNvSpPr txBox="1"/>
          <p:nvPr/>
        </p:nvSpPr>
        <p:spPr>
          <a:xfrm>
            <a:off x="1188860" y="1282574"/>
            <a:ext cx="10042357" cy="1287190"/>
          </a:xfrm>
          <a:prstGeom prst="rect">
            <a:avLst/>
          </a:prstGeom>
          <a:noFill/>
        </p:spPr>
        <p:txBody>
          <a:bodyPr wrap="square" lIns="0" tIns="0" rIns="0" bIns="0" rtlCol="0">
            <a:noAutofit/>
          </a:bodyPr>
          <a:lstStyle/>
          <a:p>
            <a:pPr>
              <a:defRPr spc="-300"/>
            </a:pPr>
            <a:r>
              <a:rPr lang="en-GB" sz="4400" b="1" dirty="0">
                <a:solidFill>
                  <a:schemeClr val="bg1"/>
                </a:solidFill>
                <a:latin typeface="+mj-lt"/>
              </a:rPr>
              <a:t>Sources of Support / Advice for IH Students</a:t>
            </a:r>
          </a:p>
          <a:p>
            <a:pPr>
              <a:defRPr spc="-300"/>
            </a:pPr>
            <a:r>
              <a:rPr lang="en-GB" sz="4000" dirty="0">
                <a:solidFill>
                  <a:schemeClr val="bg1"/>
                </a:solidFill>
                <a:latin typeface="+mj-lt"/>
              </a:rPr>
              <a:t>2) Services available to all students at LSE</a:t>
            </a:r>
            <a:endParaRPr lang="en-GB" sz="4000" b="1" dirty="0">
              <a:solidFill>
                <a:schemeClr val="bg1"/>
              </a:solidFill>
              <a:latin typeface="+mj-lt"/>
              <a:ea typeface="Roboto" panose="02000000000000000000" pitchFamily="2" charset="0"/>
              <a:cs typeface="Calibri" panose="020F0502020204030204" pitchFamily="34" charset="0"/>
            </a:endParaRPr>
          </a:p>
        </p:txBody>
      </p:sp>
      <p:sp>
        <p:nvSpPr>
          <p:cNvPr id="7" name="TextBox 6">
            <a:extLst>
              <a:ext uri="{FF2B5EF4-FFF2-40B4-BE49-F238E27FC236}">
                <a16:creationId xmlns:a16="http://schemas.microsoft.com/office/drawing/2014/main" id="{9FB88239-42A2-E94B-AAAB-B2BB260716D6}"/>
              </a:ext>
            </a:extLst>
          </p:cNvPr>
          <p:cNvSpPr txBox="1"/>
          <p:nvPr/>
        </p:nvSpPr>
        <p:spPr>
          <a:xfrm>
            <a:off x="1188859" y="2693729"/>
            <a:ext cx="10042358" cy="3376536"/>
          </a:xfrm>
          <a:prstGeom prst="rect">
            <a:avLst/>
          </a:prstGeom>
          <a:noFill/>
        </p:spPr>
        <p:txBody>
          <a:bodyPr wrap="square" lIns="0" tIns="0" rIns="0" bIns="0" numCol="1" spcCol="1080000" rtlCol="0">
            <a:noAutofit/>
          </a:bodyPr>
          <a:lstStyle/>
          <a:p>
            <a:pPr marL="609599" indent="-609599">
              <a:lnSpc>
                <a:spcPct val="150000"/>
              </a:lnSpc>
              <a:buFont typeface="Arial" panose="020B0604020202020204" pitchFamily="34" charset="0"/>
              <a:buChar char="•"/>
              <a:defRPr sz="4200"/>
            </a:pPr>
            <a:r>
              <a:rPr lang="en-GB" sz="2400" b="1" dirty="0">
                <a:solidFill>
                  <a:schemeClr val="bg1"/>
                </a:solidFill>
              </a:rPr>
              <a:t>LSE Students Union:</a:t>
            </a:r>
            <a:r>
              <a:rPr lang="en-GB" sz="2400" dirty="0">
                <a:solidFill>
                  <a:schemeClr val="bg1"/>
                </a:solidFill>
              </a:rPr>
              <a:t> various facilities, clubs/societies, &amp; Advice Centre</a:t>
            </a:r>
          </a:p>
          <a:p>
            <a:pPr marL="609599" indent="-609599">
              <a:lnSpc>
                <a:spcPct val="150000"/>
              </a:lnSpc>
              <a:buFont typeface="Arial" panose="020B0604020202020204" pitchFamily="34" charset="0"/>
              <a:buChar char="•"/>
              <a:defRPr sz="4200"/>
            </a:pPr>
            <a:r>
              <a:rPr lang="en-GB" sz="2400" b="1" dirty="0">
                <a:solidFill>
                  <a:schemeClr val="bg1"/>
                </a:solidFill>
              </a:rPr>
              <a:t>Student Service Centre (SSC)</a:t>
            </a:r>
            <a:r>
              <a:rPr lang="en-GB" sz="2400" dirty="0">
                <a:solidFill>
                  <a:schemeClr val="bg1"/>
                </a:solidFill>
              </a:rPr>
              <a:t>: often first post-of-call for general enquiries</a:t>
            </a:r>
            <a:endParaRPr lang="en-GB" sz="2400" u="sng" dirty="0">
              <a:solidFill>
                <a:srgbClr val="00B0F0"/>
              </a:solidFill>
              <a:uFill>
                <a:solidFill>
                  <a:srgbClr val="0000FF"/>
                </a:solidFill>
              </a:uFill>
              <a:hlinkClick r:id="rId4">
                <a:extLst>
                  <a:ext uri="{A12FA001-AC4F-418D-AE19-62706E023703}">
                    <ahyp:hlinkClr xmlns:ahyp="http://schemas.microsoft.com/office/drawing/2018/hyperlinkcolor" val="tx"/>
                  </a:ext>
                </a:extLst>
              </a:hlinkClick>
            </a:endParaRPr>
          </a:p>
          <a:p>
            <a:pPr marL="609599" indent="-609599">
              <a:lnSpc>
                <a:spcPct val="150000"/>
              </a:lnSpc>
              <a:buFont typeface="Arial" panose="020B0604020202020204" pitchFamily="34" charset="0"/>
              <a:buChar char="•"/>
              <a:defRPr sz="4200"/>
            </a:pPr>
            <a:r>
              <a:rPr lang="en-GB" sz="2400" b="1" dirty="0">
                <a:solidFill>
                  <a:schemeClr val="bg1"/>
                </a:solidFill>
              </a:rPr>
              <a:t>LSE LIFE:</a:t>
            </a:r>
            <a:r>
              <a:rPr lang="en-GB" sz="2400" dirty="0">
                <a:solidFill>
                  <a:schemeClr val="bg1"/>
                </a:solidFill>
              </a:rPr>
              <a:t> help with study skills; located on ground floor of LSE Library</a:t>
            </a:r>
            <a:endParaRPr lang="en-GB" sz="2400" u="sng" dirty="0">
              <a:solidFill>
                <a:srgbClr val="00B0F0"/>
              </a:solidFill>
              <a:uFill>
                <a:solidFill>
                  <a:srgbClr val="0000FF"/>
                </a:solidFill>
              </a:uFill>
              <a:hlinkClick r:id="rId5">
                <a:extLst>
                  <a:ext uri="{A12FA001-AC4F-418D-AE19-62706E023703}">
                    <ahyp:hlinkClr xmlns:ahyp="http://schemas.microsoft.com/office/drawing/2018/hyperlinkcolor" val="tx"/>
                  </a:ext>
                </a:extLst>
              </a:hlinkClick>
            </a:endParaRPr>
          </a:p>
          <a:p>
            <a:pPr marL="609599" indent="-609599">
              <a:lnSpc>
                <a:spcPct val="150000"/>
              </a:lnSpc>
              <a:buFont typeface="Arial" panose="020B0604020202020204" pitchFamily="34" charset="0"/>
              <a:buChar char="•"/>
              <a:defRPr sz="4200"/>
            </a:pPr>
            <a:r>
              <a:rPr lang="en-GB" sz="2400" b="1" dirty="0">
                <a:solidFill>
                  <a:schemeClr val="bg1"/>
                </a:solidFill>
              </a:rPr>
              <a:t>Financial Support Office:</a:t>
            </a:r>
            <a:r>
              <a:rPr lang="en-GB" sz="2400" dirty="0">
                <a:solidFill>
                  <a:schemeClr val="bg1"/>
                </a:solidFill>
              </a:rPr>
              <a:t> </a:t>
            </a:r>
            <a:r>
              <a:rPr lang="en-GB" sz="2000" dirty="0">
                <a:solidFill>
                  <a:srgbClr val="00B0F0"/>
                </a:solidFill>
                <a:hlinkClick r:id="rId6">
                  <a:extLst>
                    <a:ext uri="{A12FA001-AC4F-418D-AE19-62706E023703}">
                      <ahyp:hlinkClr xmlns:ahyp="http://schemas.microsoft.com/office/drawing/2018/hyperlinkcolor" val="tx"/>
                    </a:ext>
                  </a:extLst>
                </a:hlinkClick>
              </a:rPr>
              <a:t>https://info.lse.ac.uk/current-students/financial-support/</a:t>
            </a:r>
            <a:endParaRPr lang="en-GB" sz="2000" b="1" dirty="0">
              <a:solidFill>
                <a:srgbClr val="00B0F0"/>
              </a:solidFill>
            </a:endParaRPr>
          </a:p>
          <a:p>
            <a:pPr marL="609599" indent="-609599">
              <a:lnSpc>
                <a:spcPct val="150000"/>
              </a:lnSpc>
              <a:buFont typeface="Arial" panose="020B0604020202020204" pitchFamily="34" charset="0"/>
              <a:buChar char="•"/>
              <a:defRPr sz="4200"/>
            </a:pPr>
            <a:r>
              <a:rPr lang="en-GB" sz="2400" b="1" dirty="0">
                <a:solidFill>
                  <a:schemeClr val="bg1"/>
                </a:solidFill>
              </a:rPr>
              <a:t>LSE Faith Centre:</a:t>
            </a:r>
            <a:r>
              <a:rPr lang="en-GB" sz="2400" dirty="0">
                <a:solidFill>
                  <a:schemeClr val="bg1"/>
                </a:solidFill>
              </a:rPr>
              <a:t> located in Saw </a:t>
            </a:r>
            <a:r>
              <a:rPr lang="en-GB" sz="2400" dirty="0" err="1">
                <a:solidFill>
                  <a:schemeClr val="bg1"/>
                </a:solidFill>
              </a:rPr>
              <a:t>Swee</a:t>
            </a:r>
            <a:r>
              <a:rPr lang="en-GB" sz="2400" dirty="0">
                <a:solidFill>
                  <a:schemeClr val="bg1"/>
                </a:solidFill>
              </a:rPr>
              <a:t> Hock Student Centre, SAW.2.01</a:t>
            </a:r>
          </a:p>
          <a:p>
            <a:pPr marL="609599" indent="-609599">
              <a:lnSpc>
                <a:spcPct val="150000"/>
              </a:lnSpc>
              <a:buFont typeface="Arial" panose="020B0604020202020204" pitchFamily="34" charset="0"/>
              <a:buChar char="•"/>
              <a:defRPr sz="4200"/>
            </a:pPr>
            <a:r>
              <a:rPr lang="en-GB" sz="2400" b="1" dirty="0">
                <a:solidFill>
                  <a:schemeClr val="bg1"/>
                </a:solidFill>
              </a:rPr>
              <a:t>Student Wellbeing Service </a:t>
            </a:r>
            <a:r>
              <a:rPr lang="en-GB" sz="2400" dirty="0">
                <a:solidFill>
                  <a:schemeClr val="bg1"/>
                </a:solidFill>
              </a:rPr>
              <a:t>(Disability &amp; Mental Health Service)</a:t>
            </a:r>
            <a:endParaRPr lang="en-GB" sz="2400" u="sng" dirty="0">
              <a:solidFill>
                <a:srgbClr val="00B0F0"/>
              </a:solidFill>
              <a:uFill>
                <a:solidFill>
                  <a:srgbClr val="0000FF"/>
                </a:solidFill>
              </a:uFill>
              <a:hlinkClick r:id="rId7">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111729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70FC8-7D8F-8FB8-C020-8AD0AFF2084C}"/>
              </a:ext>
            </a:extLst>
          </p:cNvPr>
          <p:cNvSpPr/>
          <p:nvPr/>
        </p:nvSpPr>
        <p:spPr>
          <a:xfrm rot="4877376">
            <a:off x="9321121" y="2639755"/>
            <a:ext cx="2486454" cy="2561665"/>
          </a:xfrm>
          <a:prstGeom prst="rect">
            <a:avLst/>
          </a:prstGeom>
          <a:solidFill>
            <a:srgbClr val="FAC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4">
            <a:extLst>
              <a:ext uri="{FF2B5EF4-FFF2-40B4-BE49-F238E27FC236}">
                <a16:creationId xmlns:a16="http://schemas.microsoft.com/office/drawing/2014/main" id="{295911E0-03C6-11B1-9E64-B8420D1EB518}"/>
              </a:ext>
            </a:extLst>
          </p:cNvPr>
          <p:cNvSpPr/>
          <p:nvPr/>
        </p:nvSpPr>
        <p:spPr>
          <a:xfrm rot="3083276">
            <a:off x="7569827" y="3993464"/>
            <a:ext cx="2069842" cy="2248530"/>
          </a:xfrm>
          <a:prstGeom prst="rect">
            <a:avLst/>
          </a:prstGeom>
          <a:solidFill>
            <a:srgbClr val="95D7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 name="Group 5">
            <a:extLst>
              <a:ext uri="{FF2B5EF4-FFF2-40B4-BE49-F238E27FC236}">
                <a16:creationId xmlns:a16="http://schemas.microsoft.com/office/drawing/2014/main" id="{8C5A41B3-8A06-446F-5354-1D976C7BC67D}"/>
              </a:ext>
            </a:extLst>
          </p:cNvPr>
          <p:cNvGrpSpPr/>
          <p:nvPr/>
        </p:nvGrpSpPr>
        <p:grpSpPr>
          <a:xfrm rot="18653701">
            <a:off x="9009453" y="4066449"/>
            <a:ext cx="5427295" cy="7436937"/>
            <a:chOff x="9009453" y="4066449"/>
            <a:chExt cx="5427295" cy="7436937"/>
          </a:xfrm>
        </p:grpSpPr>
        <p:sp>
          <p:nvSpPr>
            <p:cNvPr id="7" name="Rectangle 6">
              <a:extLst>
                <a:ext uri="{FF2B5EF4-FFF2-40B4-BE49-F238E27FC236}">
                  <a16:creationId xmlns:a16="http://schemas.microsoft.com/office/drawing/2014/main" id="{471D4957-7427-F152-A160-DB39ED0E3854}"/>
                </a:ext>
              </a:extLst>
            </p:cNvPr>
            <p:cNvSpPr/>
            <p:nvPr/>
          </p:nvSpPr>
          <p:spPr>
            <a:xfrm rot="20480718">
              <a:off x="9009453" y="4766600"/>
              <a:ext cx="4561736" cy="380783"/>
            </a:xfrm>
            <a:prstGeom prst="rect">
              <a:avLst/>
            </a:prstGeom>
            <a:solidFill>
              <a:srgbClr val="112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B3C838"/>
                </a:solidFill>
              </a:endParaRPr>
            </a:p>
          </p:txBody>
        </p:sp>
        <p:sp>
          <p:nvSpPr>
            <p:cNvPr id="8" name="Rectangle 7">
              <a:extLst>
                <a:ext uri="{FF2B5EF4-FFF2-40B4-BE49-F238E27FC236}">
                  <a16:creationId xmlns:a16="http://schemas.microsoft.com/office/drawing/2014/main" id="{8C747683-1B3A-9A50-D6CD-BA60A23F6833}"/>
                </a:ext>
              </a:extLst>
            </p:cNvPr>
            <p:cNvSpPr/>
            <p:nvPr/>
          </p:nvSpPr>
          <p:spPr>
            <a:xfrm rot="4280718">
              <a:off x="7146950" y="8179790"/>
              <a:ext cx="6229691" cy="417501"/>
            </a:xfrm>
            <a:prstGeom prst="rect">
              <a:avLst/>
            </a:prstGeom>
            <a:solidFill>
              <a:srgbClr val="112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92D050"/>
                </a:solidFill>
              </a:endParaRPr>
            </a:p>
          </p:txBody>
        </p:sp>
        <p:sp>
          <p:nvSpPr>
            <p:cNvPr id="9" name="Rectangle 8">
              <a:extLst>
                <a:ext uri="{FF2B5EF4-FFF2-40B4-BE49-F238E27FC236}">
                  <a16:creationId xmlns:a16="http://schemas.microsoft.com/office/drawing/2014/main" id="{3CD11F9D-E981-3067-DFFC-7FCC68CCEA91}"/>
                </a:ext>
              </a:extLst>
            </p:cNvPr>
            <p:cNvSpPr/>
            <p:nvPr/>
          </p:nvSpPr>
          <p:spPr>
            <a:xfrm rot="4280718">
              <a:off x="11108373" y="6967766"/>
              <a:ext cx="6229691" cy="427058"/>
            </a:xfrm>
            <a:prstGeom prst="rect">
              <a:avLst/>
            </a:prstGeom>
            <a:solidFill>
              <a:srgbClr val="112F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B3C838"/>
                </a:solidFill>
              </a:endParaRPr>
            </a:p>
          </p:txBody>
        </p:sp>
      </p:grpSp>
      <p:sp>
        <p:nvSpPr>
          <p:cNvPr id="11" name="TextBox 10">
            <a:extLst>
              <a:ext uri="{FF2B5EF4-FFF2-40B4-BE49-F238E27FC236}">
                <a16:creationId xmlns:a16="http://schemas.microsoft.com/office/drawing/2014/main" id="{7A4E7255-2B7B-57CE-1578-C7F17C046857}"/>
              </a:ext>
            </a:extLst>
          </p:cNvPr>
          <p:cNvSpPr txBox="1"/>
          <p:nvPr/>
        </p:nvSpPr>
        <p:spPr>
          <a:xfrm>
            <a:off x="412786" y="1514554"/>
            <a:ext cx="11366428" cy="1323439"/>
          </a:xfrm>
          <a:prstGeom prst="rect">
            <a:avLst/>
          </a:prstGeom>
          <a:noFill/>
        </p:spPr>
        <p:txBody>
          <a:bodyPr wrap="square" lIns="91440" tIns="45720" rIns="91440" bIns="45720" rtlCol="0" anchor="t">
            <a:spAutoFit/>
          </a:bodyPr>
          <a:lstStyle/>
          <a:p>
            <a:r>
              <a:rPr lang="en-GB" sz="2000" dirty="0">
                <a:solidFill>
                  <a:schemeClr val="bg1"/>
                </a:solidFill>
                <a:latin typeface="Calibri" panose="020F0502020204030204" pitchFamily="34" charset="0"/>
                <a:ea typeface="Roboto"/>
                <a:cs typeface="Calibri" panose="020F0502020204030204" pitchFamily="34" charset="0"/>
              </a:rPr>
              <a:t>The EDI Office serves as a vital resource and leader in furthering LSE’s commitment to equity, diversity and inclusion for all members of its community. The EDI Office provides the delivery of services to support diversity, inclusiveness, equal access, equitable treatment and multicultural understanding and competency. </a:t>
            </a:r>
          </a:p>
          <a:p>
            <a:endParaRPr lang="en-GB" sz="2000" dirty="0">
              <a:solidFill>
                <a:schemeClr val="bg1"/>
              </a:solidFill>
              <a:latin typeface="Calibri" panose="020F0502020204030204" pitchFamily="34" charset="0"/>
              <a:ea typeface="Roboto"/>
              <a:cs typeface="Calibri" panose="020F0502020204030204" pitchFamily="34" charset="0"/>
            </a:endParaRPr>
          </a:p>
        </p:txBody>
      </p:sp>
      <p:sp>
        <p:nvSpPr>
          <p:cNvPr id="13" name="TextBox 12">
            <a:extLst>
              <a:ext uri="{FF2B5EF4-FFF2-40B4-BE49-F238E27FC236}">
                <a16:creationId xmlns:a16="http://schemas.microsoft.com/office/drawing/2014/main" id="{A01F4BEC-296B-920E-2B07-89C0A9A88EAA}"/>
              </a:ext>
            </a:extLst>
          </p:cNvPr>
          <p:cNvSpPr txBox="1"/>
          <p:nvPr/>
        </p:nvSpPr>
        <p:spPr>
          <a:xfrm>
            <a:off x="3070082" y="624566"/>
            <a:ext cx="8020679" cy="617838"/>
          </a:xfrm>
          <a:prstGeom prst="rect">
            <a:avLst/>
          </a:prstGeom>
          <a:noFill/>
        </p:spPr>
        <p:txBody>
          <a:bodyPr wrap="square" lIns="0" tIns="0" rIns="0" bIns="0" rtlCol="0" anchor="t">
            <a:noAutofit/>
          </a:bodyPr>
          <a:lstStyle/>
          <a:p>
            <a:r>
              <a:rPr lang="en-GB" sz="3600" b="1" dirty="0">
                <a:solidFill>
                  <a:schemeClr val="bg1"/>
                </a:solidFill>
                <a:latin typeface="+mj-lt"/>
                <a:ea typeface="Roboto"/>
                <a:cs typeface="Calibri" panose="020F0502020204030204" pitchFamily="34" charset="0"/>
              </a:rPr>
              <a:t>EDI – Equity, Diversity and Inclusion</a:t>
            </a:r>
            <a:endParaRPr lang="en-US" dirty="0">
              <a:solidFill>
                <a:schemeClr val="bg1"/>
              </a:solidFill>
              <a:latin typeface="+mj-lt"/>
              <a:cs typeface="Calibri" panose="020F0502020204030204" pitchFamily="34" charset="0"/>
            </a:endParaRPr>
          </a:p>
        </p:txBody>
      </p:sp>
      <p:sp>
        <p:nvSpPr>
          <p:cNvPr id="2" name="TextBox 1">
            <a:extLst>
              <a:ext uri="{FF2B5EF4-FFF2-40B4-BE49-F238E27FC236}">
                <a16:creationId xmlns:a16="http://schemas.microsoft.com/office/drawing/2014/main" id="{A21ED1F3-0294-B85F-CBBE-C4A1E0743C58}"/>
              </a:ext>
            </a:extLst>
          </p:cNvPr>
          <p:cNvSpPr txBox="1"/>
          <p:nvPr/>
        </p:nvSpPr>
        <p:spPr>
          <a:xfrm>
            <a:off x="412563" y="3873920"/>
            <a:ext cx="6667859" cy="2862322"/>
          </a:xfrm>
          <a:prstGeom prst="rect">
            <a:avLst/>
          </a:prstGeom>
          <a:noFill/>
        </p:spPr>
        <p:txBody>
          <a:bodyPr wrap="square" lIns="91440" tIns="45720" rIns="91440" bIns="45720" rtlCol="0" anchor="t">
            <a:spAutoFit/>
          </a:bodyPr>
          <a:lstStyle/>
          <a:p>
            <a:r>
              <a:rPr lang="en-GB" sz="2000" dirty="0">
                <a:solidFill>
                  <a:schemeClr val="bg1"/>
                </a:solidFill>
                <a:latin typeface="Calibri" panose="020F0502020204030204" pitchFamily="34" charset="0"/>
                <a:ea typeface="Roboto"/>
                <a:cs typeface="Calibri" panose="020F0502020204030204" pitchFamily="34" charset="0"/>
              </a:rPr>
              <a:t>Within the Department of International History, we have our own EDI Rep – this is </a:t>
            </a:r>
            <a:r>
              <a:rPr lang="en-GB" sz="2000" b="1" dirty="0">
                <a:solidFill>
                  <a:schemeClr val="bg1"/>
                </a:solidFill>
                <a:latin typeface="Calibri" panose="020F0502020204030204" pitchFamily="34" charset="0"/>
                <a:ea typeface="Roboto"/>
                <a:cs typeface="Calibri" panose="020F0502020204030204" pitchFamily="34" charset="0"/>
              </a:rPr>
              <a:t>Dr </a:t>
            </a:r>
            <a:r>
              <a:rPr lang="en-GB" sz="2000" b="1" dirty="0" err="1">
                <a:solidFill>
                  <a:schemeClr val="bg1"/>
                </a:solidFill>
                <a:latin typeface="Calibri" panose="020F0502020204030204" pitchFamily="34" charset="0"/>
                <a:ea typeface="Roboto"/>
                <a:cs typeface="Calibri" panose="020F0502020204030204" pitchFamily="34" charset="0"/>
              </a:rPr>
              <a:t>Qingfei</a:t>
            </a:r>
            <a:r>
              <a:rPr lang="en-GB" sz="2000" b="1" dirty="0">
                <a:solidFill>
                  <a:schemeClr val="bg1"/>
                </a:solidFill>
                <a:latin typeface="Calibri" panose="020F0502020204030204" pitchFamily="34" charset="0"/>
                <a:ea typeface="Roboto"/>
                <a:cs typeface="Calibri" panose="020F0502020204030204" pitchFamily="34" charset="0"/>
              </a:rPr>
              <a:t> Yin</a:t>
            </a:r>
            <a:r>
              <a:rPr lang="en-GB" sz="2000" dirty="0">
                <a:solidFill>
                  <a:schemeClr val="bg1"/>
                </a:solidFill>
                <a:latin typeface="Calibri" panose="020F0502020204030204" pitchFamily="34" charset="0"/>
                <a:ea typeface="Roboto"/>
                <a:cs typeface="Calibri" panose="020F0502020204030204" pitchFamily="34" charset="0"/>
              </a:rPr>
              <a:t>. The EDI Rep’s role is to look at ways in which our Department can be a more inclusive environment while also overseeing the EDI budget available to the Department each year. This budget can be used on events and research opportunities.</a:t>
            </a:r>
          </a:p>
          <a:p>
            <a:r>
              <a:rPr lang="en-GB" sz="2000" dirty="0">
                <a:solidFill>
                  <a:schemeClr val="bg1"/>
                </a:solidFill>
                <a:latin typeface="Calibri" panose="020F0502020204030204" pitchFamily="34" charset="0"/>
                <a:ea typeface="Roboto"/>
                <a:cs typeface="Calibri" panose="020F0502020204030204" pitchFamily="34" charset="0"/>
              </a:rPr>
              <a:t>The </a:t>
            </a:r>
            <a:r>
              <a:rPr lang="en-GB" sz="2000" b="1" dirty="0">
                <a:solidFill>
                  <a:srgbClr val="00B0F0"/>
                </a:solidFill>
                <a:latin typeface="Calibri" panose="020F0502020204030204" pitchFamily="34" charset="0"/>
                <a:ea typeface="Roboto"/>
                <a:cs typeface="Calibri" panose="020F0502020204030204" pitchFamily="34" charset="0"/>
                <a:hlinkClick r:id="rId2">
                  <a:extLst>
                    <a:ext uri="{A12FA001-AC4F-418D-AE19-62706E023703}">
                      <ahyp:hlinkClr xmlns:ahyp="http://schemas.microsoft.com/office/drawing/2018/hyperlinkcolor" val="tx"/>
                    </a:ext>
                  </a:extLst>
                </a:hlinkClick>
              </a:rPr>
              <a:t>“Equity, Diversity and Inclusion Strategy 2022” </a:t>
            </a:r>
            <a:r>
              <a:rPr lang="en-GB" sz="2000" dirty="0">
                <a:solidFill>
                  <a:schemeClr val="bg1"/>
                </a:solidFill>
                <a:latin typeface="Calibri" panose="020F0502020204030204" pitchFamily="34" charset="0"/>
                <a:ea typeface="Roboto"/>
                <a:cs typeface="Calibri" panose="020F0502020204030204" pitchFamily="34" charset="0"/>
              </a:rPr>
              <a:t> outlines how LSE is committed to building a diverse, equitable and truly inclusive university. </a:t>
            </a:r>
          </a:p>
        </p:txBody>
      </p:sp>
      <p:sp>
        <p:nvSpPr>
          <p:cNvPr id="10" name="TextBox 9">
            <a:extLst>
              <a:ext uri="{FF2B5EF4-FFF2-40B4-BE49-F238E27FC236}">
                <a16:creationId xmlns:a16="http://schemas.microsoft.com/office/drawing/2014/main" id="{EDD114AE-99F0-5D39-B08A-F939658EAE96}"/>
              </a:ext>
            </a:extLst>
          </p:cNvPr>
          <p:cNvSpPr txBox="1"/>
          <p:nvPr/>
        </p:nvSpPr>
        <p:spPr>
          <a:xfrm>
            <a:off x="425061" y="2572615"/>
            <a:ext cx="8644717" cy="1323439"/>
          </a:xfrm>
          <a:prstGeom prst="rect">
            <a:avLst/>
          </a:prstGeom>
          <a:noFill/>
        </p:spPr>
        <p:txBody>
          <a:bodyPr wrap="square">
            <a:spAutoFit/>
          </a:bodyPr>
          <a:lstStyle/>
          <a:p>
            <a:r>
              <a:rPr lang="en-GB" sz="2000" dirty="0">
                <a:solidFill>
                  <a:schemeClr val="bg1"/>
                </a:solidFill>
                <a:latin typeface="Calibri" panose="020F0502020204030204" pitchFamily="34" charset="0"/>
                <a:ea typeface="Roboto"/>
                <a:cs typeface="Calibri" panose="020F0502020204030204" pitchFamily="34" charset="0"/>
              </a:rPr>
              <a:t>The </a:t>
            </a:r>
            <a:r>
              <a:rPr lang="en-GB" sz="2000" b="1" dirty="0">
                <a:solidFill>
                  <a:srgbClr val="00B0F0"/>
                </a:solidFill>
                <a:latin typeface="Calibri" panose="020F0502020204030204" pitchFamily="34" charset="0"/>
                <a:ea typeface="Roboto"/>
                <a:cs typeface="Calibri" panose="020F0502020204030204" pitchFamily="34" charset="0"/>
                <a:hlinkClick r:id="rId3">
                  <a:extLst>
                    <a:ext uri="{A12FA001-AC4F-418D-AE19-62706E023703}">
                      <ahyp:hlinkClr xmlns:ahyp="http://schemas.microsoft.com/office/drawing/2018/hyperlinkcolor" val="tx"/>
                    </a:ext>
                  </a:extLst>
                </a:hlinkClick>
              </a:rPr>
              <a:t>EDI Hub</a:t>
            </a:r>
            <a:r>
              <a:rPr lang="en-GB" sz="2000" b="1" dirty="0">
                <a:solidFill>
                  <a:schemeClr val="bg1"/>
                </a:solidFill>
                <a:latin typeface="Calibri" panose="020F0502020204030204" pitchFamily="34" charset="0"/>
                <a:ea typeface="Roboto"/>
                <a:cs typeface="Calibri" panose="020F0502020204030204" pitchFamily="34" charset="0"/>
              </a:rPr>
              <a:t> </a:t>
            </a:r>
            <a:r>
              <a:rPr lang="en-GB" sz="2000" dirty="0">
                <a:solidFill>
                  <a:schemeClr val="bg1"/>
                </a:solidFill>
                <a:latin typeface="Calibri" panose="020F0502020204030204" pitchFamily="34" charset="0"/>
                <a:ea typeface="Roboto"/>
                <a:cs typeface="Calibri" panose="020F0502020204030204" pitchFamily="34" charset="0"/>
              </a:rPr>
              <a:t>is the central point for all things EDI – if you want to keep up with EDI events, networks and news, you can do so here! You can also find vital support lines here. If you experience </a:t>
            </a:r>
            <a:r>
              <a:rPr lang="en-GB" sz="2000" u="sng" dirty="0">
                <a:solidFill>
                  <a:srgbClr val="00B0F0"/>
                </a:solidFill>
                <a:latin typeface="Calibri" panose="020F0502020204030204" pitchFamily="34" charset="0"/>
                <a:ea typeface="Roboto"/>
                <a:cs typeface="Calibri" panose="020F0502020204030204" pitchFamily="34" charset="0"/>
              </a:rPr>
              <a:t>bullying or harassment</a:t>
            </a:r>
            <a:r>
              <a:rPr lang="en-GB" sz="2000" dirty="0">
                <a:solidFill>
                  <a:schemeClr val="bg1"/>
                </a:solidFill>
                <a:latin typeface="Calibri" panose="020F0502020204030204" pitchFamily="34" charset="0"/>
                <a:ea typeface="Roboto"/>
                <a:cs typeface="Calibri" panose="020F0502020204030204" pitchFamily="34" charset="0"/>
              </a:rPr>
              <a:t> while at LSE, you can </a:t>
            </a:r>
            <a:r>
              <a:rPr lang="en-GB" sz="2000" b="1" dirty="0">
                <a:solidFill>
                  <a:srgbClr val="00B0F0"/>
                </a:solidFill>
                <a:latin typeface="Calibri" panose="020F0502020204030204" pitchFamily="34" charset="0"/>
                <a:ea typeface="Roboto"/>
                <a:cs typeface="Calibri" panose="020F0502020204030204" pitchFamily="34" charset="0"/>
                <a:hlinkClick r:id="rId4">
                  <a:extLst>
                    <a:ext uri="{A12FA001-AC4F-418D-AE19-62706E023703}">
                      <ahyp:hlinkClr xmlns:ahyp="http://schemas.microsoft.com/office/drawing/2018/hyperlinkcolor" val="tx"/>
                    </a:ext>
                  </a:extLst>
                </a:hlinkClick>
              </a:rPr>
              <a:t>report it</a:t>
            </a:r>
            <a:r>
              <a:rPr lang="en-GB" sz="2000" b="1" dirty="0">
                <a:solidFill>
                  <a:schemeClr val="bg1"/>
                </a:solidFill>
                <a:latin typeface="Calibri" panose="020F0502020204030204" pitchFamily="34" charset="0"/>
                <a:ea typeface="Roboto"/>
                <a:cs typeface="Calibri" panose="020F0502020204030204" pitchFamily="34" charset="0"/>
              </a:rPr>
              <a:t> </a:t>
            </a:r>
            <a:r>
              <a:rPr lang="en-GB" sz="2000" dirty="0">
                <a:solidFill>
                  <a:schemeClr val="bg1"/>
                </a:solidFill>
                <a:latin typeface="Calibri" panose="020F0502020204030204" pitchFamily="34" charset="0"/>
                <a:ea typeface="Roboto"/>
                <a:cs typeface="Calibri" panose="020F0502020204030204" pitchFamily="34" charset="0"/>
              </a:rPr>
              <a:t>here at the EDI Hub.</a:t>
            </a:r>
          </a:p>
        </p:txBody>
      </p:sp>
      <p:pic>
        <p:nvPicPr>
          <p:cNvPr id="3" name="Picture 2">
            <a:extLst>
              <a:ext uri="{FF2B5EF4-FFF2-40B4-BE49-F238E27FC236}">
                <a16:creationId xmlns:a16="http://schemas.microsoft.com/office/drawing/2014/main" id="{C8CFEAAD-923D-5BFD-7757-FE00E6982902}"/>
              </a:ext>
            </a:extLst>
          </p:cNvPr>
          <p:cNvPicPr>
            <a:picLocks noChangeAspect="1"/>
          </p:cNvPicPr>
          <p:nvPr/>
        </p:nvPicPr>
        <p:blipFill>
          <a:blip r:embed="rId5"/>
          <a:stretch>
            <a:fillRect/>
          </a:stretch>
        </p:blipFill>
        <p:spPr>
          <a:xfrm>
            <a:off x="551566" y="546162"/>
            <a:ext cx="1815626" cy="612448"/>
          </a:xfrm>
          <a:prstGeom prst="rect">
            <a:avLst/>
          </a:prstGeom>
        </p:spPr>
      </p:pic>
    </p:spTree>
    <p:extLst>
      <p:ext uri="{BB962C8B-B14F-4D97-AF65-F5344CB8AC3E}">
        <p14:creationId xmlns:p14="http://schemas.microsoft.com/office/powerpoint/2010/main" val="2657734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80A8E7-CACE-A947-8138-0759815F389B}"/>
              </a:ext>
            </a:extLst>
          </p:cNvPr>
          <p:cNvPicPr>
            <a:picLocks noChangeAspect="1"/>
          </p:cNvPicPr>
          <p:nvPr/>
        </p:nvPicPr>
        <p:blipFill>
          <a:blip r:embed="rId3"/>
          <a:stretch>
            <a:fillRect/>
          </a:stretch>
        </p:blipFill>
        <p:spPr>
          <a:xfrm>
            <a:off x="551566" y="546162"/>
            <a:ext cx="1815626" cy="612448"/>
          </a:xfrm>
          <a:prstGeom prst="rect">
            <a:avLst/>
          </a:prstGeom>
        </p:spPr>
      </p:pic>
      <p:sp>
        <p:nvSpPr>
          <p:cNvPr id="6" name="TextBox 5">
            <a:extLst>
              <a:ext uri="{FF2B5EF4-FFF2-40B4-BE49-F238E27FC236}">
                <a16:creationId xmlns:a16="http://schemas.microsoft.com/office/drawing/2014/main" id="{C4D00061-F1B6-EA4E-ACF5-F263B3F708D8}"/>
              </a:ext>
            </a:extLst>
          </p:cNvPr>
          <p:cNvSpPr txBox="1"/>
          <p:nvPr/>
        </p:nvSpPr>
        <p:spPr>
          <a:xfrm>
            <a:off x="1188859" y="1282574"/>
            <a:ext cx="10042357" cy="705252"/>
          </a:xfrm>
          <a:prstGeom prst="rect">
            <a:avLst/>
          </a:prstGeom>
          <a:noFill/>
        </p:spPr>
        <p:txBody>
          <a:bodyPr wrap="square" lIns="0" tIns="0" rIns="0" bIns="0" rtlCol="0">
            <a:noAutofit/>
          </a:bodyPr>
          <a:lstStyle/>
          <a:p>
            <a:pPr>
              <a:defRPr spc="-300"/>
            </a:pPr>
            <a:r>
              <a:rPr lang="en-GB" sz="4400" b="1" dirty="0" err="1">
                <a:solidFill>
                  <a:schemeClr val="bg1"/>
                </a:solidFill>
                <a:latin typeface="+mj-lt"/>
              </a:rPr>
              <a:t>Consent.Ed</a:t>
            </a:r>
            <a:endParaRPr lang="en-GB" sz="4400" b="1" dirty="0">
              <a:solidFill>
                <a:schemeClr val="bg1"/>
              </a:solidFill>
              <a:latin typeface="+mj-lt"/>
            </a:endParaRPr>
          </a:p>
        </p:txBody>
      </p:sp>
      <p:sp>
        <p:nvSpPr>
          <p:cNvPr id="7" name="TextBox 6">
            <a:extLst>
              <a:ext uri="{FF2B5EF4-FFF2-40B4-BE49-F238E27FC236}">
                <a16:creationId xmlns:a16="http://schemas.microsoft.com/office/drawing/2014/main" id="{9FB88239-42A2-E94B-AAAB-B2BB260716D6}"/>
              </a:ext>
            </a:extLst>
          </p:cNvPr>
          <p:cNvSpPr txBox="1"/>
          <p:nvPr/>
        </p:nvSpPr>
        <p:spPr>
          <a:xfrm>
            <a:off x="1188859" y="2111790"/>
            <a:ext cx="10042358" cy="3958475"/>
          </a:xfrm>
          <a:prstGeom prst="rect">
            <a:avLst/>
          </a:prstGeom>
          <a:noFill/>
        </p:spPr>
        <p:txBody>
          <a:bodyPr wrap="square" lIns="0" tIns="0" rIns="0" bIns="0" numCol="1" spcCol="1080000" rtlCol="0">
            <a:noAutofit/>
          </a:bodyPr>
          <a:lstStyle/>
          <a:p>
            <a:pPr>
              <a:lnSpc>
                <a:spcPct val="150000"/>
              </a:lnSpc>
              <a:defRPr sz="4200"/>
            </a:pPr>
            <a:r>
              <a:rPr lang="en-GB" sz="2400" b="0" i="0" u="none" strike="noStrike" dirty="0">
                <a:solidFill>
                  <a:schemeClr val="bg1"/>
                </a:solidFill>
                <a:effectLst/>
                <a:latin typeface="Calibri" panose="020F0502020204030204" pitchFamily="34" charset="0"/>
              </a:rPr>
              <a:t>The </a:t>
            </a:r>
            <a:r>
              <a:rPr lang="en-GB" sz="2400" b="0" i="0" u="none" strike="noStrike" dirty="0" err="1">
                <a:solidFill>
                  <a:schemeClr val="bg1"/>
                </a:solidFill>
                <a:effectLst/>
                <a:latin typeface="Calibri" panose="020F0502020204030204" pitchFamily="34" charset="0"/>
              </a:rPr>
              <a:t>Consent.Ed</a:t>
            </a:r>
            <a:r>
              <a:rPr lang="en-GB" sz="2400" b="0" i="0" u="none" strike="noStrike" dirty="0">
                <a:solidFill>
                  <a:schemeClr val="bg1"/>
                </a:solidFill>
                <a:effectLst/>
                <a:latin typeface="Calibri" panose="020F0502020204030204" pitchFamily="34" charset="0"/>
              </a:rPr>
              <a:t>  programme explores issues around sexual consent, providing an opportunity for us to discuss how we can look out for one another and create a positive, respectful consent culture, where everyone feels safe on campus.</a:t>
            </a:r>
          </a:p>
          <a:p>
            <a:pPr>
              <a:lnSpc>
                <a:spcPct val="150000"/>
              </a:lnSpc>
              <a:defRPr sz="4200"/>
            </a:pPr>
            <a:r>
              <a:rPr lang="en-GB" sz="2400" b="1" dirty="0">
                <a:solidFill>
                  <a:schemeClr val="bg1"/>
                </a:solidFill>
              </a:rPr>
              <a:t>NB. This is compulsory – all students must complete Levels 1 &amp; 2</a:t>
            </a:r>
          </a:p>
          <a:p>
            <a:pPr marL="342900" indent="-342900">
              <a:lnSpc>
                <a:spcPct val="150000"/>
              </a:lnSpc>
              <a:buFont typeface="Arial" panose="020B0604020202020204" pitchFamily="34" charset="0"/>
              <a:buChar char="•"/>
              <a:defRPr sz="4200"/>
            </a:pPr>
            <a:r>
              <a:rPr lang="en-GB" sz="2400" b="1" dirty="0">
                <a:solidFill>
                  <a:schemeClr val="bg1"/>
                </a:solidFill>
              </a:rPr>
              <a:t>Level 1 (completed online): </a:t>
            </a:r>
            <a:r>
              <a:rPr lang="en-GB" sz="2400" b="1" dirty="0">
                <a:solidFill>
                  <a:srgbClr val="00B0F0"/>
                </a:solidFill>
                <a:hlinkClick r:id="rId4">
                  <a:extLst>
                    <a:ext uri="{A12FA001-AC4F-418D-AE19-62706E023703}">
                      <ahyp:hlinkClr xmlns:ahyp="http://schemas.microsoft.com/office/drawing/2018/hyperlinkcolor" val="tx"/>
                    </a:ext>
                  </a:extLst>
                </a:hlinkClick>
              </a:rPr>
              <a:t>https://info.lse.ac.uk/report-it/Consent.Ed</a:t>
            </a:r>
            <a:endParaRPr lang="en-GB" sz="2400" b="1" dirty="0">
              <a:solidFill>
                <a:srgbClr val="00B0F0"/>
              </a:solidFill>
            </a:endParaRPr>
          </a:p>
          <a:p>
            <a:pPr marL="342900" indent="-342900">
              <a:lnSpc>
                <a:spcPct val="150000"/>
              </a:lnSpc>
              <a:buFont typeface="Arial" panose="020B0604020202020204" pitchFamily="34" charset="0"/>
              <a:buChar char="•"/>
              <a:defRPr sz="4200"/>
            </a:pPr>
            <a:r>
              <a:rPr lang="en-GB" sz="2400" b="1" dirty="0">
                <a:solidFill>
                  <a:schemeClr val="bg1"/>
                </a:solidFill>
                <a:uFill>
                  <a:solidFill>
                    <a:srgbClr val="0000FF"/>
                  </a:solidFill>
                </a:uFill>
              </a:rPr>
              <a:t>Level 2 (completed in person): sessions are held on Friday 27</a:t>
            </a:r>
            <a:r>
              <a:rPr lang="en-GB" sz="2400" b="1" baseline="30000" dirty="0">
                <a:solidFill>
                  <a:schemeClr val="bg1"/>
                </a:solidFill>
                <a:uFill>
                  <a:solidFill>
                    <a:srgbClr val="0000FF"/>
                  </a:solidFill>
                </a:uFill>
              </a:rPr>
              <a:t>th</a:t>
            </a:r>
            <a:r>
              <a:rPr lang="en-GB" sz="2400" b="1" dirty="0">
                <a:solidFill>
                  <a:schemeClr val="bg1"/>
                </a:solidFill>
                <a:uFill>
                  <a:solidFill>
                    <a:srgbClr val="0000FF"/>
                  </a:solidFill>
                </a:uFill>
              </a:rPr>
              <a:t> September</a:t>
            </a:r>
          </a:p>
          <a:p>
            <a:pPr marL="342900" indent="-342900">
              <a:lnSpc>
                <a:spcPct val="150000"/>
              </a:lnSpc>
              <a:buFont typeface="Arial" panose="020B0604020202020204" pitchFamily="34" charset="0"/>
              <a:buChar char="•"/>
              <a:defRPr sz="4200"/>
            </a:pPr>
            <a:r>
              <a:rPr lang="en-GB" sz="2400" b="1" dirty="0">
                <a:solidFill>
                  <a:schemeClr val="bg1"/>
                </a:solidFill>
                <a:uFill>
                  <a:solidFill>
                    <a:srgbClr val="0000FF"/>
                  </a:solidFill>
                </a:uFill>
              </a:rPr>
              <a:t>Level 2 sessions are allocated by programme – check Student Hub for details</a:t>
            </a:r>
            <a:endParaRPr lang="en-GB" sz="2400" dirty="0">
              <a:solidFill>
                <a:schemeClr val="bg1"/>
              </a:solidFill>
              <a:uFill>
                <a:solidFill>
                  <a:srgbClr val="0000FF"/>
                </a:solidFill>
              </a:uFill>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767525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80A8E7-CACE-A947-8138-0759815F389B}"/>
              </a:ext>
            </a:extLst>
          </p:cNvPr>
          <p:cNvPicPr>
            <a:picLocks noChangeAspect="1"/>
          </p:cNvPicPr>
          <p:nvPr/>
        </p:nvPicPr>
        <p:blipFill>
          <a:blip r:embed="rId3"/>
          <a:stretch>
            <a:fillRect/>
          </a:stretch>
        </p:blipFill>
        <p:spPr>
          <a:xfrm>
            <a:off x="551566" y="546162"/>
            <a:ext cx="1815626" cy="612448"/>
          </a:xfrm>
          <a:prstGeom prst="rect">
            <a:avLst/>
          </a:prstGeom>
        </p:spPr>
      </p:pic>
      <p:sp>
        <p:nvSpPr>
          <p:cNvPr id="6" name="TextBox 5">
            <a:extLst>
              <a:ext uri="{FF2B5EF4-FFF2-40B4-BE49-F238E27FC236}">
                <a16:creationId xmlns:a16="http://schemas.microsoft.com/office/drawing/2014/main" id="{C4D00061-F1B6-EA4E-ACF5-F263B3F708D8}"/>
              </a:ext>
            </a:extLst>
          </p:cNvPr>
          <p:cNvSpPr txBox="1"/>
          <p:nvPr/>
        </p:nvSpPr>
        <p:spPr>
          <a:xfrm>
            <a:off x="1188859" y="1282574"/>
            <a:ext cx="10042357" cy="1287190"/>
          </a:xfrm>
          <a:prstGeom prst="rect">
            <a:avLst/>
          </a:prstGeom>
          <a:noFill/>
        </p:spPr>
        <p:txBody>
          <a:bodyPr wrap="square" lIns="0" tIns="0" rIns="0" bIns="0" rtlCol="0">
            <a:noAutofit/>
          </a:bodyPr>
          <a:lstStyle/>
          <a:p>
            <a:pPr>
              <a:defRPr spc="-300"/>
            </a:pPr>
            <a:r>
              <a:rPr lang="en-GB" sz="4400" b="1" dirty="0">
                <a:solidFill>
                  <a:schemeClr val="bg1"/>
                </a:solidFill>
                <a:latin typeface="+mj-lt"/>
              </a:rPr>
              <a:t>Peer Support from your Community</a:t>
            </a:r>
          </a:p>
          <a:p>
            <a:pPr>
              <a:defRPr spc="-300"/>
            </a:pPr>
            <a:r>
              <a:rPr lang="en-GB" sz="4000" dirty="0">
                <a:solidFill>
                  <a:schemeClr val="bg1"/>
                </a:solidFill>
                <a:latin typeface="+mj-lt"/>
                <a:ea typeface="Roboto" panose="02000000000000000000" pitchFamily="2" charset="0"/>
                <a:cs typeface="Calibri" panose="020F0502020204030204" pitchFamily="34" charset="0"/>
              </a:rPr>
              <a:t>(in other words, meeting your fellow historians</a:t>
            </a:r>
            <a:r>
              <a:rPr lang="en-GB" sz="4000">
                <a:solidFill>
                  <a:schemeClr val="bg1"/>
                </a:solidFill>
                <a:latin typeface="+mj-lt"/>
                <a:ea typeface="Roboto" panose="02000000000000000000" pitchFamily="2" charset="0"/>
                <a:cs typeface="Calibri" panose="020F0502020204030204" pitchFamily="34" charset="0"/>
              </a:rPr>
              <a:t>/students)</a:t>
            </a:r>
            <a:endParaRPr lang="en-GB" sz="4000" dirty="0">
              <a:solidFill>
                <a:schemeClr val="bg1"/>
              </a:solidFill>
              <a:latin typeface="+mj-lt"/>
              <a:ea typeface="Roboto" panose="02000000000000000000" pitchFamily="2" charset="0"/>
              <a:cs typeface="Calibri" panose="020F0502020204030204" pitchFamily="34" charset="0"/>
            </a:endParaRPr>
          </a:p>
        </p:txBody>
      </p:sp>
      <p:sp>
        <p:nvSpPr>
          <p:cNvPr id="7" name="TextBox 6">
            <a:extLst>
              <a:ext uri="{FF2B5EF4-FFF2-40B4-BE49-F238E27FC236}">
                <a16:creationId xmlns:a16="http://schemas.microsoft.com/office/drawing/2014/main" id="{9FB88239-42A2-E94B-AAAB-B2BB260716D6}"/>
              </a:ext>
            </a:extLst>
          </p:cNvPr>
          <p:cNvSpPr txBox="1"/>
          <p:nvPr/>
        </p:nvSpPr>
        <p:spPr>
          <a:xfrm>
            <a:off x="1188859" y="2693729"/>
            <a:ext cx="10042358" cy="3376536"/>
          </a:xfrm>
          <a:prstGeom prst="rect">
            <a:avLst/>
          </a:prstGeom>
          <a:noFill/>
        </p:spPr>
        <p:txBody>
          <a:bodyPr wrap="square" lIns="0" tIns="0" rIns="0" bIns="0" numCol="1" spcCol="1080000" rtlCol="0">
            <a:noAutofit/>
          </a:bodyPr>
          <a:lstStyle/>
          <a:p>
            <a:pPr marL="609599" indent="-609599">
              <a:lnSpc>
                <a:spcPct val="150000"/>
              </a:lnSpc>
              <a:buFont typeface="Arial" panose="020B0604020202020204" pitchFamily="34" charset="0"/>
              <a:buChar char="•"/>
              <a:defRPr sz="4200"/>
            </a:pPr>
            <a:r>
              <a:rPr lang="en-GB" sz="2400" b="1" dirty="0">
                <a:solidFill>
                  <a:schemeClr val="bg1"/>
                </a:solidFill>
              </a:rPr>
              <a:t>Staff-Student Liaison Committee:</a:t>
            </a:r>
            <a:r>
              <a:rPr lang="en-GB" sz="2400" dirty="0">
                <a:solidFill>
                  <a:schemeClr val="bg1"/>
                </a:solidFill>
              </a:rPr>
              <a:t> each programme &amp; year group elects representatives to raise student matters at termly meetings</a:t>
            </a:r>
            <a:endParaRPr lang="en-GB" sz="2400" b="1" dirty="0">
              <a:solidFill>
                <a:schemeClr val="bg1"/>
              </a:solidFill>
            </a:endParaRPr>
          </a:p>
          <a:p>
            <a:pPr marL="609599" indent="-609599">
              <a:lnSpc>
                <a:spcPct val="150000"/>
              </a:lnSpc>
              <a:buFont typeface="Arial" panose="020B0604020202020204" pitchFamily="34" charset="0"/>
              <a:buChar char="•"/>
              <a:defRPr sz="4200"/>
            </a:pPr>
            <a:r>
              <a:rPr lang="en-GB" sz="2400" b="1" dirty="0">
                <a:solidFill>
                  <a:schemeClr val="bg1"/>
                </a:solidFill>
              </a:rPr>
              <a:t>History Society:</a:t>
            </a:r>
            <a:r>
              <a:rPr lang="en-GB" sz="2400" dirty="0">
                <a:solidFill>
                  <a:schemeClr val="bg1"/>
                </a:solidFill>
              </a:rPr>
              <a:t> runs programme of events throughout the year</a:t>
            </a:r>
          </a:p>
          <a:p>
            <a:pPr marL="609599" indent="-609599">
              <a:lnSpc>
                <a:spcPct val="150000"/>
              </a:lnSpc>
              <a:buFont typeface="Arial" panose="020B0604020202020204" pitchFamily="34" charset="0"/>
              <a:buChar char="•"/>
              <a:defRPr sz="4200"/>
            </a:pPr>
            <a:r>
              <a:rPr lang="en-GB" sz="2400" b="1" dirty="0">
                <a:solidFill>
                  <a:schemeClr val="bg1"/>
                </a:solidFill>
              </a:rPr>
              <a:t>International History Common Room</a:t>
            </a:r>
            <a:r>
              <a:rPr lang="en-GB" sz="2400" dirty="0">
                <a:solidFill>
                  <a:schemeClr val="bg1"/>
                </a:solidFill>
              </a:rPr>
              <a:t>: on ground floor of Sardinia House</a:t>
            </a:r>
            <a:endParaRPr lang="en-GB" sz="2400" u="sng" dirty="0">
              <a:solidFill>
                <a:srgbClr val="00B0F0"/>
              </a:solidFill>
              <a:uFill>
                <a:solidFill>
                  <a:srgbClr val="0000FF"/>
                </a:solidFill>
              </a:uFill>
              <a:hlinkClick r:id="rId4">
                <a:extLst>
                  <a:ext uri="{A12FA001-AC4F-418D-AE19-62706E023703}">
                    <ahyp:hlinkClr xmlns:ahyp="http://schemas.microsoft.com/office/drawing/2018/hyperlinkcolor" val="tx"/>
                  </a:ext>
                </a:extLst>
              </a:hlinkClick>
            </a:endParaRPr>
          </a:p>
          <a:p>
            <a:pPr marL="609599" indent="-609599">
              <a:lnSpc>
                <a:spcPct val="150000"/>
              </a:lnSpc>
              <a:buFont typeface="Arial" panose="020B0604020202020204" pitchFamily="34" charset="0"/>
              <a:buChar char="•"/>
              <a:defRPr sz="4200"/>
            </a:pPr>
            <a:r>
              <a:rPr lang="en-GB" sz="2400" b="1" dirty="0">
                <a:solidFill>
                  <a:schemeClr val="bg1"/>
                </a:solidFill>
              </a:rPr>
              <a:t>LSE Peer Support Scheme: </a:t>
            </a:r>
            <a:r>
              <a:rPr lang="en-GB" sz="2400" dirty="0">
                <a:solidFill>
                  <a:schemeClr val="bg1"/>
                </a:solidFill>
              </a:rPr>
              <a:t>open to all students</a:t>
            </a:r>
            <a:endParaRPr lang="en-GB" sz="2400" u="sng" dirty="0">
              <a:solidFill>
                <a:srgbClr val="00B0F0"/>
              </a:solidFill>
              <a:uFill>
                <a:solidFill>
                  <a:srgbClr val="0000FF"/>
                </a:solidFill>
              </a:uFill>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585705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red and blue squares and rectangles&#10;&#10;Description automatically generated">
            <a:extLst>
              <a:ext uri="{FF2B5EF4-FFF2-40B4-BE49-F238E27FC236}">
                <a16:creationId xmlns:a16="http://schemas.microsoft.com/office/drawing/2014/main" id="{BD48966B-B5D7-A280-4E7E-D09E7F3BD1E8}"/>
              </a:ext>
            </a:extLst>
          </p:cNvPr>
          <p:cNvPicPr>
            <a:picLocks noChangeAspect="1"/>
          </p:cNvPicPr>
          <p:nvPr/>
        </p:nvPicPr>
        <p:blipFill>
          <a:blip r:embed="rId2" cstate="print">
            <a:extLst>
              <a:ext uri="{28A0092B-C50C-407E-A947-70E740481C1C}">
                <a14:useLocalDpi xmlns:a14="http://schemas.microsoft.com/office/drawing/2010/main" val="0"/>
              </a:ext>
            </a:extLst>
          </a:blip>
          <a:srcRect t="581" r="2597" b="-581"/>
          <a:stretch/>
        </p:blipFill>
        <p:spPr>
          <a:xfrm>
            <a:off x="0" y="5134918"/>
            <a:ext cx="2257618" cy="1733109"/>
          </a:xfrm>
          <a:prstGeom prst="rect">
            <a:avLst/>
          </a:prstGeom>
          <a:ln>
            <a:noFill/>
          </a:ln>
        </p:spPr>
      </p:pic>
      <p:sp>
        <p:nvSpPr>
          <p:cNvPr id="7" name="TextBox 6">
            <a:extLst>
              <a:ext uri="{FF2B5EF4-FFF2-40B4-BE49-F238E27FC236}">
                <a16:creationId xmlns:a16="http://schemas.microsoft.com/office/drawing/2014/main" id="{D6955C4B-7B19-C5E5-49E3-744865CDC1DA}"/>
              </a:ext>
            </a:extLst>
          </p:cNvPr>
          <p:cNvSpPr txBox="1"/>
          <p:nvPr/>
        </p:nvSpPr>
        <p:spPr>
          <a:xfrm>
            <a:off x="1128809" y="1261161"/>
            <a:ext cx="8759163" cy="617838"/>
          </a:xfrm>
          <a:prstGeom prst="rect">
            <a:avLst/>
          </a:prstGeom>
          <a:noFill/>
        </p:spPr>
        <p:txBody>
          <a:bodyPr wrap="square" lIns="0" tIns="0" rIns="0" bIns="0" rtlCol="0" anchor="t">
            <a:noAutofit/>
          </a:bodyPr>
          <a:lstStyle/>
          <a:p>
            <a:r>
              <a:rPr lang="en-GB" sz="4400" b="1" dirty="0">
                <a:solidFill>
                  <a:schemeClr val="bg1"/>
                </a:solidFill>
                <a:latin typeface="+mj-lt"/>
                <a:ea typeface="Roboto"/>
                <a:cs typeface="Calibri" panose="020F0502020204030204" pitchFamily="34" charset="0"/>
              </a:rPr>
              <a:t>Departmental Senior Student Adviser</a:t>
            </a:r>
            <a:endParaRPr lang="en-US" sz="4400" dirty="0">
              <a:solidFill>
                <a:schemeClr val="bg1"/>
              </a:solidFill>
              <a:latin typeface="+mj-lt"/>
              <a:cs typeface="Calibri" panose="020F0502020204030204" pitchFamily="34" charset="0"/>
            </a:endParaRPr>
          </a:p>
        </p:txBody>
      </p:sp>
      <p:sp>
        <p:nvSpPr>
          <p:cNvPr id="8" name="TextBox 7">
            <a:extLst>
              <a:ext uri="{FF2B5EF4-FFF2-40B4-BE49-F238E27FC236}">
                <a16:creationId xmlns:a16="http://schemas.microsoft.com/office/drawing/2014/main" id="{1C62532F-1D24-8CBD-C7E0-F6892D595DEE}"/>
              </a:ext>
            </a:extLst>
          </p:cNvPr>
          <p:cNvSpPr txBox="1"/>
          <p:nvPr/>
        </p:nvSpPr>
        <p:spPr>
          <a:xfrm>
            <a:off x="1128809" y="2911788"/>
            <a:ext cx="7270767" cy="1741311"/>
          </a:xfrm>
          <a:prstGeom prst="rect">
            <a:avLst/>
          </a:prstGeom>
          <a:noFill/>
        </p:spPr>
        <p:txBody>
          <a:bodyPr wrap="square" lIns="91440" tIns="45720" rIns="91440" bIns="45720" rtlCol="0" anchor="t">
            <a:spAutoFit/>
          </a:bodyPr>
          <a:lstStyle/>
          <a:p>
            <a:pPr marL="342900" indent="-342900">
              <a:lnSpc>
                <a:spcPts val="1500"/>
              </a:lnSpc>
              <a:spcBef>
                <a:spcPts val="1200"/>
              </a:spcBef>
              <a:spcAft>
                <a:spcPts val="1000"/>
              </a:spcAft>
              <a:buFont typeface="Calibri,Sans-Serif"/>
              <a:buChar char="-"/>
            </a:pPr>
            <a:r>
              <a:rPr lang="en-US" sz="2400" dirty="0">
                <a:solidFill>
                  <a:schemeClr val="bg1"/>
                </a:solidFill>
                <a:latin typeface="Calibri" panose="020F0502020204030204" pitchFamily="34" charset="0"/>
                <a:ea typeface="Roboto"/>
                <a:cs typeface="Calibri" panose="020F0502020204030204" pitchFamily="34" charset="0"/>
              </a:rPr>
              <a:t>Help with navigating LSE's many support services</a:t>
            </a:r>
          </a:p>
          <a:p>
            <a:pPr marL="342900" indent="-342900">
              <a:lnSpc>
                <a:spcPts val="1500"/>
              </a:lnSpc>
              <a:spcBef>
                <a:spcPts val="1200"/>
              </a:spcBef>
              <a:spcAft>
                <a:spcPts val="1000"/>
              </a:spcAft>
              <a:buFont typeface="Calibri,Sans-Serif"/>
              <a:buChar char="-"/>
            </a:pPr>
            <a:r>
              <a:rPr lang="en-US" sz="2400" dirty="0">
                <a:solidFill>
                  <a:schemeClr val="bg1"/>
                </a:solidFill>
                <a:latin typeface="Calibri" panose="020F0502020204030204" pitchFamily="34" charset="0"/>
                <a:ea typeface="Roboto"/>
                <a:cs typeface="Calibri" panose="020F0502020204030204" pitchFamily="34" charset="0"/>
              </a:rPr>
              <a:t>Advise when studies or assessments are affected</a:t>
            </a:r>
          </a:p>
          <a:p>
            <a:pPr marL="342900" indent="-342900">
              <a:lnSpc>
                <a:spcPts val="1500"/>
              </a:lnSpc>
              <a:spcBef>
                <a:spcPts val="1200"/>
              </a:spcBef>
              <a:spcAft>
                <a:spcPts val="1000"/>
              </a:spcAft>
              <a:buFont typeface="Calibri,Sans-Serif"/>
              <a:buChar char="-"/>
            </a:pPr>
            <a:r>
              <a:rPr lang="en-US" sz="2400" dirty="0">
                <a:solidFill>
                  <a:schemeClr val="bg1"/>
                </a:solidFill>
                <a:latin typeface="Calibri" panose="020F0502020204030204" pitchFamily="34" charset="0"/>
                <a:ea typeface="Roboto"/>
                <a:cs typeface="Calibri" panose="020F0502020204030204" pitchFamily="34" charset="0"/>
              </a:rPr>
              <a:t>Support with your wellbeing needs</a:t>
            </a:r>
          </a:p>
          <a:p>
            <a:pPr marL="342900" indent="-342900">
              <a:lnSpc>
                <a:spcPts val="1500"/>
              </a:lnSpc>
              <a:spcBef>
                <a:spcPts val="1200"/>
              </a:spcBef>
              <a:spcAft>
                <a:spcPts val="1000"/>
              </a:spcAft>
              <a:buFont typeface="Calibri,Sans-Serif"/>
              <a:buChar char="-"/>
            </a:pPr>
            <a:r>
              <a:rPr lang="en-US" sz="2400" dirty="0">
                <a:solidFill>
                  <a:schemeClr val="bg1"/>
                </a:solidFill>
                <a:latin typeface="Calibri" panose="020F0502020204030204" pitchFamily="34" charset="0"/>
                <a:ea typeface="Roboto"/>
                <a:cs typeface="Calibri" panose="020F0502020204030204" pitchFamily="34" charset="0"/>
              </a:rPr>
              <a:t>Cannot advise on visas or academic performance</a:t>
            </a:r>
            <a:endParaRPr lang="en-GB" sz="2400" dirty="0">
              <a:solidFill>
                <a:schemeClr val="bg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2A88594-1297-5E73-3E90-B2684656D0A4}"/>
              </a:ext>
            </a:extLst>
          </p:cNvPr>
          <p:cNvSpPr txBox="1"/>
          <p:nvPr/>
        </p:nvSpPr>
        <p:spPr>
          <a:xfrm>
            <a:off x="1128809" y="2026012"/>
            <a:ext cx="5476891" cy="617838"/>
          </a:xfrm>
          <a:prstGeom prst="rect">
            <a:avLst/>
          </a:prstGeom>
          <a:noFill/>
        </p:spPr>
        <p:txBody>
          <a:bodyPr wrap="square" lIns="0" tIns="0" rIns="0" bIns="0" rtlCol="0" anchor="t">
            <a:noAutofit/>
          </a:bodyPr>
          <a:lstStyle/>
          <a:p>
            <a:r>
              <a:rPr lang="en-GB" sz="4000" dirty="0">
                <a:solidFill>
                  <a:schemeClr val="bg1"/>
                </a:solidFill>
                <a:latin typeface="+mj-lt"/>
                <a:ea typeface="Roboto"/>
                <a:cs typeface="Calibri" panose="020F0502020204030204" pitchFamily="34" charset="0"/>
              </a:rPr>
              <a:t>Anna </a:t>
            </a:r>
            <a:r>
              <a:rPr lang="en-GB" sz="4000" dirty="0" err="1">
                <a:solidFill>
                  <a:schemeClr val="bg1"/>
                </a:solidFill>
                <a:latin typeface="+mj-lt"/>
                <a:ea typeface="Roboto"/>
                <a:cs typeface="Calibri" panose="020F0502020204030204" pitchFamily="34" charset="0"/>
              </a:rPr>
              <a:t>Izdebska</a:t>
            </a:r>
            <a:endParaRPr lang="en-GB" sz="4000" dirty="0">
              <a:solidFill>
                <a:schemeClr val="bg1"/>
              </a:solidFill>
              <a:latin typeface="+mj-lt"/>
              <a:ea typeface="Roboto"/>
              <a:cs typeface="Calibri" panose="020F0502020204030204" pitchFamily="34" charset="0"/>
            </a:endParaRPr>
          </a:p>
        </p:txBody>
      </p:sp>
      <p:pic>
        <p:nvPicPr>
          <p:cNvPr id="10" name="Picture 9" descr="A group of women sitting at a table&#10;&#10;Description automatically generated">
            <a:extLst>
              <a:ext uri="{FF2B5EF4-FFF2-40B4-BE49-F238E27FC236}">
                <a16:creationId xmlns:a16="http://schemas.microsoft.com/office/drawing/2014/main" id="{D7E1529F-DC77-E552-A80C-6251C9DE6F0E}"/>
              </a:ext>
            </a:extLst>
          </p:cNvPr>
          <p:cNvPicPr>
            <a:picLocks noChangeAspect="1"/>
          </p:cNvPicPr>
          <p:nvPr/>
        </p:nvPicPr>
        <p:blipFill>
          <a:blip r:embed="rId3"/>
          <a:stretch>
            <a:fillRect/>
          </a:stretch>
        </p:blipFill>
        <p:spPr>
          <a:xfrm>
            <a:off x="8399576" y="2187234"/>
            <a:ext cx="3278650" cy="2092547"/>
          </a:xfrm>
          <a:prstGeom prst="rect">
            <a:avLst/>
          </a:prstGeom>
        </p:spPr>
      </p:pic>
      <p:pic>
        <p:nvPicPr>
          <p:cNvPr id="13" name="Picture 12" descr="cb463f4f-7310-4bff-86f7-e1710cf747fe.png">
            <a:extLst>
              <a:ext uri="{FF2B5EF4-FFF2-40B4-BE49-F238E27FC236}">
                <a16:creationId xmlns:a16="http://schemas.microsoft.com/office/drawing/2014/main" id="{3F0387B5-2AB6-547F-CE04-9CC0AFBD6DB6}"/>
              </a:ext>
            </a:extLst>
          </p:cNvPr>
          <p:cNvPicPr>
            <a:picLocks noChangeAspect="1"/>
          </p:cNvPicPr>
          <p:nvPr/>
        </p:nvPicPr>
        <p:blipFill>
          <a:blip r:embed="rId4"/>
          <a:stretch>
            <a:fillRect/>
          </a:stretch>
        </p:blipFill>
        <p:spPr>
          <a:xfrm>
            <a:off x="9584087" y="4609325"/>
            <a:ext cx="1824749" cy="1842266"/>
          </a:xfrm>
          <a:prstGeom prst="rect">
            <a:avLst/>
          </a:prstGeom>
        </p:spPr>
      </p:pic>
      <p:sp>
        <p:nvSpPr>
          <p:cNvPr id="14" name="TextBox 13">
            <a:extLst>
              <a:ext uri="{FF2B5EF4-FFF2-40B4-BE49-F238E27FC236}">
                <a16:creationId xmlns:a16="http://schemas.microsoft.com/office/drawing/2014/main" id="{85BA10E5-5E61-2299-F383-131171218FFF}"/>
              </a:ext>
            </a:extLst>
          </p:cNvPr>
          <p:cNvSpPr txBox="1"/>
          <p:nvPr/>
        </p:nvSpPr>
        <p:spPr>
          <a:xfrm>
            <a:off x="2471530" y="4963428"/>
            <a:ext cx="7112557" cy="1266822"/>
          </a:xfrm>
          <a:prstGeom prst="rect">
            <a:avLst/>
          </a:prstGeom>
          <a:noFill/>
        </p:spPr>
        <p:txBody>
          <a:bodyPr wrap="square" lIns="91440" tIns="45720" rIns="91440" bIns="45720" rtlCol="0" anchor="t">
            <a:spAutoFit/>
          </a:bodyPr>
          <a:lstStyle/>
          <a:p>
            <a:pPr>
              <a:lnSpc>
                <a:spcPts val="1500"/>
              </a:lnSpc>
              <a:spcBef>
                <a:spcPts val="1200"/>
              </a:spcBef>
              <a:spcAft>
                <a:spcPts val="1000"/>
              </a:spcAft>
            </a:pPr>
            <a:r>
              <a:rPr lang="en-US" sz="2400" dirty="0">
                <a:solidFill>
                  <a:schemeClr val="bg1"/>
                </a:solidFill>
                <a:latin typeface="Calibri" panose="020F0502020204030204" pitchFamily="34" charset="0"/>
                <a:ea typeface="Roboto"/>
                <a:cs typeface="Calibri" panose="020F0502020204030204" pitchFamily="34" charset="0"/>
              </a:rPr>
              <a:t>How to contact me? </a:t>
            </a:r>
          </a:p>
          <a:p>
            <a:pPr marL="342900" indent="-342900">
              <a:lnSpc>
                <a:spcPts val="1500"/>
              </a:lnSpc>
              <a:spcBef>
                <a:spcPts val="1200"/>
              </a:spcBef>
              <a:spcAft>
                <a:spcPts val="1000"/>
              </a:spcAft>
              <a:buFont typeface="Calibri,Sans-Serif"/>
              <a:buChar char="-"/>
            </a:pPr>
            <a:r>
              <a:rPr lang="en-US" sz="2400" dirty="0">
                <a:solidFill>
                  <a:schemeClr val="bg1"/>
                </a:solidFill>
                <a:latin typeface="Calibri" panose="020F0502020204030204" pitchFamily="34" charset="0"/>
                <a:ea typeface="Roboto"/>
                <a:cs typeface="Calibri" panose="020F0502020204030204" pitchFamily="34" charset="0"/>
              </a:rPr>
              <a:t>Book a 30-minute appointment (online/in-person)</a:t>
            </a:r>
          </a:p>
          <a:p>
            <a:pPr marL="342900" indent="-342900">
              <a:lnSpc>
                <a:spcPts val="1500"/>
              </a:lnSpc>
              <a:spcBef>
                <a:spcPts val="1200"/>
              </a:spcBef>
              <a:spcAft>
                <a:spcPts val="1000"/>
              </a:spcAft>
              <a:buFont typeface="Calibri,Sans-Serif"/>
              <a:buChar char="-"/>
            </a:pPr>
            <a:r>
              <a:rPr lang="en-US" sz="2400" dirty="0">
                <a:solidFill>
                  <a:schemeClr val="bg1"/>
                </a:solidFill>
                <a:latin typeface="Calibri" panose="020F0502020204030204" pitchFamily="34" charset="0"/>
                <a:ea typeface="Roboto"/>
                <a:cs typeface="Calibri" panose="020F0502020204030204" pitchFamily="34" charset="0"/>
              </a:rPr>
              <a:t>Stop by the weekly drop-in for quick queries (online)</a:t>
            </a:r>
            <a:endParaRPr lang="en-GB" sz="2400" dirty="0">
              <a:solidFill>
                <a:schemeClr val="bg1"/>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66520BA-CC94-B52C-CDD6-B892A96AC066}"/>
              </a:ext>
            </a:extLst>
          </p:cNvPr>
          <p:cNvPicPr>
            <a:picLocks noChangeAspect="1"/>
          </p:cNvPicPr>
          <p:nvPr/>
        </p:nvPicPr>
        <p:blipFill>
          <a:blip r:embed="rId5"/>
          <a:stretch>
            <a:fillRect/>
          </a:stretch>
        </p:blipFill>
        <p:spPr>
          <a:xfrm>
            <a:off x="551566" y="546162"/>
            <a:ext cx="1815626" cy="612448"/>
          </a:xfrm>
          <a:prstGeom prst="rect">
            <a:avLst/>
          </a:prstGeom>
        </p:spPr>
      </p:pic>
    </p:spTree>
    <p:extLst>
      <p:ext uri="{BB962C8B-B14F-4D97-AF65-F5344CB8AC3E}">
        <p14:creationId xmlns:p14="http://schemas.microsoft.com/office/powerpoint/2010/main" val="2751261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80A8E7-CACE-A947-8138-0759815F389B}"/>
              </a:ext>
            </a:extLst>
          </p:cNvPr>
          <p:cNvPicPr>
            <a:picLocks noChangeAspect="1"/>
          </p:cNvPicPr>
          <p:nvPr/>
        </p:nvPicPr>
        <p:blipFill>
          <a:blip r:embed="rId3"/>
          <a:stretch>
            <a:fillRect/>
          </a:stretch>
        </p:blipFill>
        <p:spPr>
          <a:xfrm>
            <a:off x="551566" y="546162"/>
            <a:ext cx="1815626" cy="612448"/>
          </a:xfrm>
          <a:prstGeom prst="rect">
            <a:avLst/>
          </a:prstGeom>
        </p:spPr>
      </p:pic>
      <p:sp>
        <p:nvSpPr>
          <p:cNvPr id="6" name="TextBox 5">
            <a:extLst>
              <a:ext uri="{FF2B5EF4-FFF2-40B4-BE49-F238E27FC236}">
                <a16:creationId xmlns:a16="http://schemas.microsoft.com/office/drawing/2014/main" id="{C4D00061-F1B6-EA4E-ACF5-F263B3F708D8}"/>
              </a:ext>
            </a:extLst>
          </p:cNvPr>
          <p:cNvSpPr txBox="1"/>
          <p:nvPr/>
        </p:nvSpPr>
        <p:spPr>
          <a:xfrm>
            <a:off x="-5850773" y="1482634"/>
            <a:ext cx="9332663" cy="534852"/>
          </a:xfrm>
          <a:prstGeom prst="rect">
            <a:avLst/>
          </a:prstGeom>
          <a:noFill/>
        </p:spPr>
        <p:txBody>
          <a:bodyPr wrap="square" lIns="0" tIns="0" rIns="0" bIns="0" rtlCol="0">
            <a:noAutofit/>
          </a:bodyPr>
          <a:lstStyle/>
          <a:p>
            <a:r>
              <a:rPr lang="en-GB" sz="3600" b="1" dirty="0">
                <a:solidFill>
                  <a:schemeClr val="bg1"/>
                </a:solidFill>
                <a:latin typeface="Roboto" panose="02000000000000000000" pitchFamily="2" charset="0"/>
                <a:ea typeface="Roboto" panose="02000000000000000000" pitchFamily="2" charset="0"/>
              </a:rPr>
              <a:t>One colu slide</a:t>
            </a:r>
          </a:p>
        </p:txBody>
      </p:sp>
      <p:sp>
        <p:nvSpPr>
          <p:cNvPr id="2" name="Rectangle 1"/>
          <p:cNvSpPr/>
          <p:nvPr/>
        </p:nvSpPr>
        <p:spPr>
          <a:xfrm>
            <a:off x="1514061" y="1482634"/>
            <a:ext cx="9163877" cy="3515065"/>
          </a:xfrm>
          <a:prstGeom prst="rect">
            <a:avLst/>
          </a:prstGeom>
        </p:spPr>
        <p:txBody>
          <a:bodyPr wrap="square">
            <a:spAutoFit/>
          </a:bodyPr>
          <a:lstStyle/>
          <a:p>
            <a:pPr>
              <a:lnSpc>
                <a:spcPct val="150000"/>
              </a:lnSpc>
            </a:pPr>
            <a:r>
              <a:rPr lang="en-GB" sz="4400" b="1" dirty="0">
                <a:solidFill>
                  <a:schemeClr val="bg1"/>
                </a:solidFill>
              </a:rPr>
              <a:t>Our Undergraduate Programmes:</a:t>
            </a:r>
          </a:p>
          <a:p>
            <a:pPr marL="571500" indent="-571500">
              <a:lnSpc>
                <a:spcPct val="150000"/>
              </a:lnSpc>
              <a:buFont typeface="Arial" panose="020B0604020202020204" pitchFamily="34" charset="0"/>
              <a:buChar char="•"/>
            </a:pPr>
            <a:r>
              <a:rPr lang="en-GB" sz="3600" dirty="0">
                <a:solidFill>
                  <a:schemeClr val="bg1"/>
                </a:solidFill>
              </a:rPr>
              <a:t>BA History</a:t>
            </a:r>
          </a:p>
          <a:p>
            <a:pPr marL="571500" indent="-571500">
              <a:lnSpc>
                <a:spcPct val="150000"/>
              </a:lnSpc>
              <a:buFont typeface="Arial" panose="020B0604020202020204" pitchFamily="34" charset="0"/>
              <a:buChar char="•"/>
            </a:pPr>
            <a:r>
              <a:rPr lang="en-GB" sz="3600" dirty="0">
                <a:solidFill>
                  <a:schemeClr val="bg1"/>
                </a:solidFill>
              </a:rPr>
              <a:t>BSc International Relations &amp; History</a:t>
            </a:r>
          </a:p>
          <a:p>
            <a:pPr marL="571500" indent="-571500">
              <a:lnSpc>
                <a:spcPct val="150000"/>
              </a:lnSpc>
              <a:buFont typeface="Arial" panose="020B0604020202020204" pitchFamily="34" charset="0"/>
              <a:buChar char="•"/>
            </a:pPr>
            <a:r>
              <a:rPr lang="en-GB" sz="3600" dirty="0">
                <a:solidFill>
                  <a:schemeClr val="bg1"/>
                </a:solidFill>
              </a:rPr>
              <a:t>BSc History &amp; Politics</a:t>
            </a:r>
          </a:p>
        </p:txBody>
      </p:sp>
    </p:spTree>
    <p:extLst>
      <p:ext uri="{BB962C8B-B14F-4D97-AF65-F5344CB8AC3E}">
        <p14:creationId xmlns:p14="http://schemas.microsoft.com/office/powerpoint/2010/main" val="4181383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80A8E7-CACE-A947-8138-0759815F389B}"/>
              </a:ext>
            </a:extLst>
          </p:cNvPr>
          <p:cNvPicPr>
            <a:picLocks noChangeAspect="1"/>
          </p:cNvPicPr>
          <p:nvPr/>
        </p:nvPicPr>
        <p:blipFill>
          <a:blip r:embed="rId3"/>
          <a:stretch>
            <a:fillRect/>
          </a:stretch>
        </p:blipFill>
        <p:spPr>
          <a:xfrm>
            <a:off x="551566" y="546162"/>
            <a:ext cx="1815626" cy="612448"/>
          </a:xfrm>
          <a:prstGeom prst="rect">
            <a:avLst/>
          </a:prstGeom>
        </p:spPr>
      </p:pic>
      <p:sp>
        <p:nvSpPr>
          <p:cNvPr id="6" name="TextBox 5">
            <a:extLst>
              <a:ext uri="{FF2B5EF4-FFF2-40B4-BE49-F238E27FC236}">
                <a16:creationId xmlns:a16="http://schemas.microsoft.com/office/drawing/2014/main" id="{C4D00061-F1B6-EA4E-ACF5-F263B3F708D8}"/>
              </a:ext>
            </a:extLst>
          </p:cNvPr>
          <p:cNvSpPr txBox="1"/>
          <p:nvPr/>
        </p:nvSpPr>
        <p:spPr>
          <a:xfrm>
            <a:off x="-5850773" y="1482634"/>
            <a:ext cx="9332663" cy="534852"/>
          </a:xfrm>
          <a:prstGeom prst="rect">
            <a:avLst/>
          </a:prstGeom>
          <a:noFill/>
        </p:spPr>
        <p:txBody>
          <a:bodyPr wrap="square" lIns="0" tIns="0" rIns="0" bIns="0" rtlCol="0">
            <a:noAutofit/>
          </a:bodyPr>
          <a:lstStyle/>
          <a:p>
            <a:r>
              <a:rPr lang="en-GB" sz="3600" b="1" dirty="0">
                <a:solidFill>
                  <a:schemeClr val="bg1"/>
                </a:solidFill>
                <a:latin typeface="Roboto" panose="02000000000000000000" pitchFamily="2" charset="0"/>
                <a:ea typeface="Roboto" panose="02000000000000000000" pitchFamily="2" charset="0"/>
              </a:rPr>
              <a:t>One colu slide</a:t>
            </a:r>
          </a:p>
        </p:txBody>
      </p:sp>
      <p:sp>
        <p:nvSpPr>
          <p:cNvPr id="3" name="Rectangle 2">
            <a:extLst>
              <a:ext uri="{FF2B5EF4-FFF2-40B4-BE49-F238E27FC236}">
                <a16:creationId xmlns:a16="http://schemas.microsoft.com/office/drawing/2014/main" id="{655AB7AE-67D3-4EE6-679B-B65E32393FAC}"/>
              </a:ext>
            </a:extLst>
          </p:cNvPr>
          <p:cNvSpPr/>
          <p:nvPr/>
        </p:nvSpPr>
        <p:spPr>
          <a:xfrm>
            <a:off x="1459379" y="1482634"/>
            <a:ext cx="9985513" cy="3515065"/>
          </a:xfrm>
          <a:prstGeom prst="rect">
            <a:avLst/>
          </a:prstGeom>
        </p:spPr>
        <p:txBody>
          <a:bodyPr wrap="square">
            <a:spAutoFit/>
          </a:bodyPr>
          <a:lstStyle/>
          <a:p>
            <a:pPr>
              <a:lnSpc>
                <a:spcPct val="150000"/>
              </a:lnSpc>
            </a:pPr>
            <a:r>
              <a:rPr lang="en-GB" sz="4400" b="1" dirty="0">
                <a:solidFill>
                  <a:schemeClr val="bg1"/>
                </a:solidFill>
              </a:rPr>
              <a:t>Undergraduate Degree Structure:</a:t>
            </a:r>
          </a:p>
          <a:p>
            <a:pPr marL="571500" indent="-571500">
              <a:lnSpc>
                <a:spcPct val="150000"/>
              </a:lnSpc>
              <a:buFont typeface="Arial" panose="020B0604020202020204" pitchFamily="34" charset="0"/>
              <a:buChar char="•"/>
            </a:pPr>
            <a:r>
              <a:rPr lang="en-GB" sz="3600" dirty="0">
                <a:solidFill>
                  <a:schemeClr val="bg1"/>
                </a:solidFill>
              </a:rPr>
              <a:t>Year 1 – survey courses, skills course</a:t>
            </a:r>
          </a:p>
          <a:p>
            <a:pPr marL="571500" indent="-571500">
              <a:lnSpc>
                <a:spcPct val="150000"/>
              </a:lnSpc>
              <a:buFont typeface="Arial" panose="020B0604020202020204" pitchFamily="34" charset="0"/>
              <a:buChar char="•"/>
            </a:pPr>
            <a:r>
              <a:rPr lang="en-GB" sz="3600" dirty="0">
                <a:solidFill>
                  <a:schemeClr val="bg1"/>
                </a:solidFill>
              </a:rPr>
              <a:t>Year 2 – specialist courses</a:t>
            </a:r>
          </a:p>
          <a:p>
            <a:pPr marL="571500" indent="-571500">
              <a:lnSpc>
                <a:spcPct val="150000"/>
              </a:lnSpc>
              <a:buFont typeface="Arial" panose="020B0604020202020204" pitchFamily="34" charset="0"/>
              <a:buChar char="•"/>
            </a:pPr>
            <a:r>
              <a:rPr lang="en-GB" sz="3600" dirty="0">
                <a:solidFill>
                  <a:schemeClr val="bg1"/>
                </a:solidFill>
              </a:rPr>
              <a:t>Year 3 – specialist document courses, dissertation</a:t>
            </a:r>
          </a:p>
        </p:txBody>
      </p:sp>
    </p:spTree>
    <p:extLst>
      <p:ext uri="{BB962C8B-B14F-4D97-AF65-F5344CB8AC3E}">
        <p14:creationId xmlns:p14="http://schemas.microsoft.com/office/powerpoint/2010/main" val="277077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80A8E7-CACE-A947-8138-0759815F389B}"/>
              </a:ext>
            </a:extLst>
          </p:cNvPr>
          <p:cNvPicPr>
            <a:picLocks noChangeAspect="1"/>
          </p:cNvPicPr>
          <p:nvPr/>
        </p:nvPicPr>
        <p:blipFill>
          <a:blip r:embed="rId3"/>
          <a:stretch>
            <a:fillRect/>
          </a:stretch>
        </p:blipFill>
        <p:spPr>
          <a:xfrm>
            <a:off x="551566" y="546162"/>
            <a:ext cx="1815626" cy="612448"/>
          </a:xfrm>
          <a:prstGeom prst="rect">
            <a:avLst/>
          </a:prstGeom>
        </p:spPr>
      </p:pic>
      <p:sp>
        <p:nvSpPr>
          <p:cNvPr id="6" name="TextBox 5">
            <a:extLst>
              <a:ext uri="{FF2B5EF4-FFF2-40B4-BE49-F238E27FC236}">
                <a16:creationId xmlns:a16="http://schemas.microsoft.com/office/drawing/2014/main" id="{C4D00061-F1B6-EA4E-ACF5-F263B3F708D8}"/>
              </a:ext>
            </a:extLst>
          </p:cNvPr>
          <p:cNvSpPr txBox="1"/>
          <p:nvPr/>
        </p:nvSpPr>
        <p:spPr>
          <a:xfrm>
            <a:off x="-5850773" y="1482634"/>
            <a:ext cx="9332663" cy="534852"/>
          </a:xfrm>
          <a:prstGeom prst="rect">
            <a:avLst/>
          </a:prstGeom>
          <a:noFill/>
        </p:spPr>
        <p:txBody>
          <a:bodyPr wrap="square" lIns="0" tIns="0" rIns="0" bIns="0" rtlCol="0">
            <a:noAutofit/>
          </a:bodyPr>
          <a:lstStyle/>
          <a:p>
            <a:r>
              <a:rPr lang="en-GB" sz="3600" b="1" dirty="0">
                <a:solidFill>
                  <a:schemeClr val="bg1"/>
                </a:solidFill>
                <a:latin typeface="Roboto" panose="02000000000000000000" pitchFamily="2" charset="0"/>
                <a:ea typeface="Roboto" panose="02000000000000000000" pitchFamily="2" charset="0"/>
              </a:rPr>
              <a:t>One colu slide</a:t>
            </a:r>
          </a:p>
        </p:txBody>
      </p:sp>
      <p:sp>
        <p:nvSpPr>
          <p:cNvPr id="2" name="Rectangle 1"/>
          <p:cNvSpPr/>
          <p:nvPr/>
        </p:nvSpPr>
        <p:spPr>
          <a:xfrm>
            <a:off x="3048000" y="2017486"/>
            <a:ext cx="6096000" cy="1015663"/>
          </a:xfrm>
          <a:prstGeom prst="rect">
            <a:avLst/>
          </a:prstGeom>
        </p:spPr>
        <p:txBody>
          <a:bodyPr wrap="square">
            <a:spAutoFit/>
          </a:bodyPr>
          <a:lstStyle/>
          <a:p>
            <a:endParaRPr lang="en-GB" dirty="0">
              <a:solidFill>
                <a:schemeClr val="bg1"/>
              </a:solidFill>
            </a:endParaRPr>
          </a:p>
          <a:p>
            <a:endParaRPr lang="en-GB" sz="1200" dirty="0">
              <a:solidFill>
                <a:schemeClr val="bg1">
                  <a:lumMod val="95000"/>
                </a:schemeClr>
              </a:solidFill>
              <a:hlinkClick r:id="rId4"/>
            </a:endParaRPr>
          </a:p>
          <a:p>
            <a:endParaRPr lang="en-GB" sz="1200" dirty="0">
              <a:solidFill>
                <a:schemeClr val="bg1">
                  <a:lumMod val="95000"/>
                </a:schemeClr>
              </a:solidFill>
              <a:hlinkClick r:id="rId4"/>
            </a:endParaRPr>
          </a:p>
          <a:p>
            <a:endParaRPr lang="en-GB" dirty="0">
              <a:solidFill>
                <a:schemeClr val="bg1"/>
              </a:solidFill>
              <a:hlinkClick r:id="rId4"/>
            </a:endParaRPr>
          </a:p>
        </p:txBody>
      </p:sp>
      <p:pic>
        <p:nvPicPr>
          <p:cNvPr id="4" name="Picture 3" descr="A red and black logo with white text&#10;&#10;Description automatically generated">
            <a:extLst>
              <a:ext uri="{FF2B5EF4-FFF2-40B4-BE49-F238E27FC236}">
                <a16:creationId xmlns:a16="http://schemas.microsoft.com/office/drawing/2014/main" id="{FED9B2A0-7619-7E64-5241-E026BE4A7D00}"/>
              </a:ext>
            </a:extLst>
          </p:cNvPr>
          <p:cNvPicPr>
            <a:picLocks noChangeAspect="1"/>
          </p:cNvPicPr>
          <p:nvPr/>
        </p:nvPicPr>
        <p:blipFill>
          <a:blip r:embed="rId5"/>
          <a:stretch>
            <a:fillRect/>
          </a:stretch>
        </p:blipFill>
        <p:spPr>
          <a:xfrm>
            <a:off x="2209800" y="1482634"/>
            <a:ext cx="7772400" cy="4800599"/>
          </a:xfrm>
          <a:prstGeom prst="rect">
            <a:avLst/>
          </a:prstGeom>
        </p:spPr>
      </p:pic>
    </p:spTree>
    <p:extLst>
      <p:ext uri="{BB962C8B-B14F-4D97-AF65-F5344CB8AC3E}">
        <p14:creationId xmlns:p14="http://schemas.microsoft.com/office/powerpoint/2010/main" val="3873770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80A8E7-CACE-A947-8138-0759815F389B}"/>
              </a:ext>
            </a:extLst>
          </p:cNvPr>
          <p:cNvPicPr>
            <a:picLocks noChangeAspect="1"/>
          </p:cNvPicPr>
          <p:nvPr/>
        </p:nvPicPr>
        <p:blipFill>
          <a:blip r:embed="rId3"/>
          <a:stretch>
            <a:fillRect/>
          </a:stretch>
        </p:blipFill>
        <p:spPr>
          <a:xfrm>
            <a:off x="551566" y="546162"/>
            <a:ext cx="1815626" cy="612448"/>
          </a:xfrm>
          <a:prstGeom prst="rect">
            <a:avLst/>
          </a:prstGeom>
        </p:spPr>
      </p:pic>
      <p:graphicFrame>
        <p:nvGraphicFramePr>
          <p:cNvPr id="2" name="Table 1">
            <a:extLst>
              <a:ext uri="{FF2B5EF4-FFF2-40B4-BE49-F238E27FC236}">
                <a16:creationId xmlns:a16="http://schemas.microsoft.com/office/drawing/2014/main" id="{05B10687-2B89-C28E-0D90-A0DE28D850D6}"/>
              </a:ext>
            </a:extLst>
          </p:cNvPr>
          <p:cNvGraphicFramePr>
            <a:graphicFrameLocks noGrp="1"/>
          </p:cNvGraphicFramePr>
          <p:nvPr>
            <p:extLst>
              <p:ext uri="{D42A27DB-BD31-4B8C-83A1-F6EECF244321}">
                <p14:modId xmlns:p14="http://schemas.microsoft.com/office/powerpoint/2010/main" val="1484758751"/>
              </p:ext>
            </p:extLst>
          </p:nvPr>
        </p:nvGraphicFramePr>
        <p:xfrm>
          <a:off x="2032000" y="1649676"/>
          <a:ext cx="8128000" cy="3558648"/>
        </p:xfrm>
        <a:graphic>
          <a:graphicData uri="http://schemas.openxmlformats.org/drawingml/2006/table">
            <a:tbl>
              <a:tblPr firstRow="1" bandRow="1">
                <a:tableStyleId>{C083E6E3-FA7D-4D7B-A595-EF9225AFEA82}</a:tableStyleId>
              </a:tblPr>
              <a:tblGrid>
                <a:gridCol w="4064000">
                  <a:extLst>
                    <a:ext uri="{9D8B030D-6E8A-4147-A177-3AD203B41FA5}">
                      <a16:colId xmlns:a16="http://schemas.microsoft.com/office/drawing/2014/main" val="4233040606"/>
                    </a:ext>
                  </a:extLst>
                </a:gridCol>
                <a:gridCol w="4064000">
                  <a:extLst>
                    <a:ext uri="{9D8B030D-6E8A-4147-A177-3AD203B41FA5}">
                      <a16:colId xmlns:a16="http://schemas.microsoft.com/office/drawing/2014/main" val="1303935956"/>
                    </a:ext>
                  </a:extLst>
                </a:gridCol>
              </a:tblGrid>
              <a:tr h="893456">
                <a:tc gridSpan="2">
                  <a:txBody>
                    <a:bodyPr/>
                    <a:lstStyle/>
                    <a:p>
                      <a:pPr algn="ctr"/>
                      <a:r>
                        <a:rPr lang="en-US" sz="4400" dirty="0">
                          <a:solidFill>
                            <a:schemeClr val="bg1"/>
                          </a:solidFill>
                        </a:rPr>
                        <a:t>Day-to-day</a:t>
                      </a:r>
                    </a:p>
                  </a:txBody>
                  <a:tcPr/>
                </a:tc>
                <a:tc hMerge="1">
                  <a:txBody>
                    <a:bodyPr/>
                    <a:lstStyle/>
                    <a:p>
                      <a:endParaRPr lang="en-US" dirty="0"/>
                    </a:p>
                  </a:txBody>
                  <a:tcPr/>
                </a:tc>
                <a:extLst>
                  <a:ext uri="{0D108BD9-81ED-4DB2-BD59-A6C34878D82A}">
                    <a16:rowId xmlns:a16="http://schemas.microsoft.com/office/drawing/2014/main" val="2503440028"/>
                  </a:ext>
                </a:extLst>
              </a:tr>
              <a:tr h="666298">
                <a:tc>
                  <a:txBody>
                    <a:bodyPr/>
                    <a:lstStyle/>
                    <a:p>
                      <a:r>
                        <a:rPr lang="en-US" sz="3600" dirty="0">
                          <a:solidFill>
                            <a:schemeClr val="bg1"/>
                          </a:solidFill>
                        </a:rPr>
                        <a:t>Lectures</a:t>
                      </a:r>
                    </a:p>
                  </a:txBody>
                  <a:tcPr/>
                </a:tc>
                <a:tc>
                  <a:txBody>
                    <a:bodyPr/>
                    <a:lstStyle/>
                    <a:p>
                      <a:r>
                        <a:rPr lang="en-US" sz="3600" dirty="0">
                          <a:solidFill>
                            <a:schemeClr val="bg1"/>
                          </a:solidFill>
                        </a:rPr>
                        <a:t>Reading</a:t>
                      </a:r>
                    </a:p>
                  </a:txBody>
                  <a:tcPr/>
                </a:tc>
                <a:extLst>
                  <a:ext uri="{0D108BD9-81ED-4DB2-BD59-A6C34878D82A}">
                    <a16:rowId xmlns:a16="http://schemas.microsoft.com/office/drawing/2014/main" val="962484623"/>
                  </a:ext>
                </a:extLst>
              </a:tr>
              <a:tr h="666298">
                <a:tc>
                  <a:txBody>
                    <a:bodyPr/>
                    <a:lstStyle/>
                    <a:p>
                      <a:r>
                        <a:rPr lang="en-US" sz="3600" dirty="0">
                          <a:solidFill>
                            <a:schemeClr val="bg1"/>
                          </a:solidFill>
                        </a:rPr>
                        <a:t>Classes</a:t>
                      </a:r>
                    </a:p>
                  </a:txBody>
                  <a:tcPr/>
                </a:tc>
                <a:tc>
                  <a:txBody>
                    <a:bodyPr/>
                    <a:lstStyle/>
                    <a:p>
                      <a:r>
                        <a:rPr lang="en-US" sz="3600" dirty="0">
                          <a:solidFill>
                            <a:schemeClr val="bg1"/>
                          </a:solidFill>
                        </a:rPr>
                        <a:t>Coursework</a:t>
                      </a:r>
                    </a:p>
                  </a:txBody>
                  <a:tcPr/>
                </a:tc>
                <a:extLst>
                  <a:ext uri="{0D108BD9-81ED-4DB2-BD59-A6C34878D82A}">
                    <a16:rowId xmlns:a16="http://schemas.microsoft.com/office/drawing/2014/main" val="917058344"/>
                  </a:ext>
                </a:extLst>
              </a:tr>
              <a:tr h="666298">
                <a:tc>
                  <a:txBody>
                    <a:bodyPr/>
                    <a:lstStyle/>
                    <a:p>
                      <a:r>
                        <a:rPr lang="en-US" sz="3600" dirty="0">
                          <a:solidFill>
                            <a:schemeClr val="bg1"/>
                          </a:solidFill>
                        </a:rPr>
                        <a:t>Seminars</a:t>
                      </a:r>
                    </a:p>
                  </a:txBody>
                  <a:tcPr/>
                </a:tc>
                <a:tc>
                  <a:txBody>
                    <a:bodyPr/>
                    <a:lstStyle/>
                    <a:p>
                      <a:r>
                        <a:rPr lang="en-US" sz="3600" dirty="0">
                          <a:solidFill>
                            <a:schemeClr val="bg1"/>
                          </a:solidFill>
                        </a:rPr>
                        <a:t>Exams</a:t>
                      </a:r>
                    </a:p>
                  </a:txBody>
                  <a:tcPr/>
                </a:tc>
                <a:extLst>
                  <a:ext uri="{0D108BD9-81ED-4DB2-BD59-A6C34878D82A}">
                    <a16:rowId xmlns:a16="http://schemas.microsoft.com/office/drawing/2014/main" val="1736185193"/>
                  </a:ext>
                </a:extLst>
              </a:tr>
              <a:tr h="666298">
                <a:tc>
                  <a:txBody>
                    <a:bodyPr/>
                    <a:lstStyle/>
                    <a:p>
                      <a:r>
                        <a:rPr lang="en-US" sz="3600" dirty="0">
                          <a:solidFill>
                            <a:schemeClr val="bg1"/>
                          </a:solidFill>
                        </a:rPr>
                        <a:t>LSE LIFE</a:t>
                      </a:r>
                    </a:p>
                  </a:txBody>
                  <a:tcPr/>
                </a:tc>
                <a:tc>
                  <a:txBody>
                    <a:bodyPr/>
                    <a:lstStyle/>
                    <a:p>
                      <a:r>
                        <a:rPr lang="en-US" sz="3600" dirty="0">
                          <a:solidFill>
                            <a:schemeClr val="bg1"/>
                          </a:solidFill>
                        </a:rPr>
                        <a:t>Languages</a:t>
                      </a:r>
                    </a:p>
                  </a:txBody>
                  <a:tcPr/>
                </a:tc>
                <a:extLst>
                  <a:ext uri="{0D108BD9-81ED-4DB2-BD59-A6C34878D82A}">
                    <a16:rowId xmlns:a16="http://schemas.microsoft.com/office/drawing/2014/main" val="1249740562"/>
                  </a:ext>
                </a:extLst>
              </a:tr>
            </a:tbl>
          </a:graphicData>
        </a:graphic>
      </p:graphicFrame>
    </p:spTree>
    <p:extLst>
      <p:ext uri="{BB962C8B-B14F-4D97-AF65-F5344CB8AC3E}">
        <p14:creationId xmlns:p14="http://schemas.microsoft.com/office/powerpoint/2010/main" val="137844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80A8E7-CACE-A947-8138-0759815F389B}"/>
              </a:ext>
            </a:extLst>
          </p:cNvPr>
          <p:cNvPicPr>
            <a:picLocks noChangeAspect="1"/>
          </p:cNvPicPr>
          <p:nvPr/>
        </p:nvPicPr>
        <p:blipFill>
          <a:blip r:embed="rId3"/>
          <a:stretch>
            <a:fillRect/>
          </a:stretch>
        </p:blipFill>
        <p:spPr>
          <a:xfrm>
            <a:off x="551566" y="546162"/>
            <a:ext cx="1815626" cy="612448"/>
          </a:xfrm>
          <a:prstGeom prst="rect">
            <a:avLst/>
          </a:prstGeom>
        </p:spPr>
      </p:pic>
      <p:sp>
        <p:nvSpPr>
          <p:cNvPr id="6" name="TextBox 5">
            <a:extLst>
              <a:ext uri="{FF2B5EF4-FFF2-40B4-BE49-F238E27FC236}">
                <a16:creationId xmlns:a16="http://schemas.microsoft.com/office/drawing/2014/main" id="{C4D00061-F1B6-EA4E-ACF5-F263B3F708D8}"/>
              </a:ext>
            </a:extLst>
          </p:cNvPr>
          <p:cNvSpPr txBox="1"/>
          <p:nvPr/>
        </p:nvSpPr>
        <p:spPr>
          <a:xfrm>
            <a:off x="-5850773" y="1482634"/>
            <a:ext cx="9332663" cy="534852"/>
          </a:xfrm>
          <a:prstGeom prst="rect">
            <a:avLst/>
          </a:prstGeom>
          <a:noFill/>
        </p:spPr>
        <p:txBody>
          <a:bodyPr wrap="square" lIns="0" tIns="0" rIns="0" bIns="0" rtlCol="0">
            <a:noAutofit/>
          </a:bodyPr>
          <a:lstStyle/>
          <a:p>
            <a:r>
              <a:rPr lang="en-GB" sz="3600" b="1" dirty="0">
                <a:solidFill>
                  <a:schemeClr val="bg1"/>
                </a:solidFill>
                <a:latin typeface="Roboto" panose="02000000000000000000" pitchFamily="2" charset="0"/>
                <a:ea typeface="Roboto" panose="02000000000000000000" pitchFamily="2" charset="0"/>
              </a:rPr>
              <a:t>One colu slide</a:t>
            </a:r>
          </a:p>
        </p:txBody>
      </p:sp>
      <p:sp>
        <p:nvSpPr>
          <p:cNvPr id="2" name="Rectangle 1"/>
          <p:cNvSpPr/>
          <p:nvPr/>
        </p:nvSpPr>
        <p:spPr>
          <a:xfrm>
            <a:off x="1459379" y="1482634"/>
            <a:ext cx="9114183" cy="4678204"/>
          </a:xfrm>
          <a:prstGeom prst="rect">
            <a:avLst/>
          </a:prstGeom>
        </p:spPr>
        <p:txBody>
          <a:bodyPr wrap="square">
            <a:spAutoFit/>
          </a:bodyPr>
          <a:lstStyle/>
          <a:p>
            <a:r>
              <a:rPr lang="en-GB" sz="4400" dirty="0">
                <a:solidFill>
                  <a:schemeClr val="bg1"/>
                </a:solidFill>
              </a:rPr>
              <a:t>Moodle</a:t>
            </a:r>
          </a:p>
          <a:p>
            <a:r>
              <a:rPr lang="en-GB" sz="3200" dirty="0">
                <a:solidFill>
                  <a:srgbClr val="00B0F0"/>
                </a:solidFill>
                <a:hlinkClick r:id="rId4">
                  <a:extLst>
                    <a:ext uri="{A12FA001-AC4F-418D-AE19-62706E023703}">
                      <ahyp:hlinkClr xmlns:ahyp="http://schemas.microsoft.com/office/drawing/2018/hyperlinkcolor" val="tx"/>
                    </a:ext>
                  </a:extLst>
                </a:hlinkClick>
              </a:rPr>
              <a:t>https://moodle.lse.ac.uk/course/view.php?id=792</a:t>
            </a:r>
            <a:endParaRPr lang="en-GB" sz="3200" dirty="0">
              <a:solidFill>
                <a:srgbClr val="00B0F0"/>
              </a:solidFill>
            </a:endParaRPr>
          </a:p>
          <a:p>
            <a:endParaRPr lang="en-GB" sz="4000" dirty="0">
              <a:solidFill>
                <a:schemeClr val="bg1"/>
              </a:solidFill>
            </a:endParaRPr>
          </a:p>
          <a:p>
            <a:r>
              <a:rPr lang="en-GB" sz="4400" dirty="0">
                <a:solidFill>
                  <a:schemeClr val="bg1"/>
                </a:solidFill>
              </a:rPr>
              <a:t>IH Undergraduate Handbook</a:t>
            </a:r>
          </a:p>
          <a:p>
            <a:r>
              <a:rPr lang="en-GB" sz="3200" dirty="0">
                <a:solidFill>
                  <a:srgbClr val="00B0F0"/>
                </a:solidFill>
                <a:hlinkClick r:id="rId5">
                  <a:extLst>
                    <a:ext uri="{A12FA001-AC4F-418D-AE19-62706E023703}">
                      <ahyp:hlinkClr xmlns:ahyp="http://schemas.microsoft.com/office/drawing/2018/hyperlinkcolor" val="tx"/>
                    </a:ext>
                  </a:extLst>
                </a:hlinkClick>
              </a:rPr>
              <a:t>https://</a:t>
            </a:r>
            <a:r>
              <a:rPr lang="en-GB" sz="3200" dirty="0" err="1">
                <a:solidFill>
                  <a:srgbClr val="00B0F0"/>
                </a:solidFill>
                <a:hlinkClick r:id="rId5">
                  <a:extLst>
                    <a:ext uri="{A12FA001-AC4F-418D-AE19-62706E023703}">
                      <ahyp:hlinkClr xmlns:ahyp="http://schemas.microsoft.com/office/drawing/2018/hyperlinkcolor" val="tx"/>
                    </a:ext>
                  </a:extLst>
                </a:hlinkClick>
              </a:rPr>
              <a:t>www.lse.ac.uk</a:t>
            </a:r>
            <a:r>
              <a:rPr lang="en-GB" sz="3200" dirty="0">
                <a:solidFill>
                  <a:srgbClr val="00B0F0"/>
                </a:solidFill>
                <a:hlinkClick r:id="rId5">
                  <a:extLst>
                    <a:ext uri="{A12FA001-AC4F-418D-AE19-62706E023703}">
                      <ahyp:hlinkClr xmlns:ahyp="http://schemas.microsoft.com/office/drawing/2018/hyperlinkcolor" val="tx"/>
                    </a:ext>
                  </a:extLst>
                </a:hlinkClick>
              </a:rPr>
              <a:t>/International-History/Assets/Documents/student-handbooks/2024-25/24-0180-UG-IH-handbook-v3.1.pdf</a:t>
            </a:r>
            <a:endParaRPr lang="en-GB" sz="3200" dirty="0">
              <a:solidFill>
                <a:srgbClr val="00B0F0"/>
              </a:solidFill>
            </a:endParaRPr>
          </a:p>
          <a:p>
            <a:endParaRPr lang="en-GB" sz="1200" dirty="0">
              <a:solidFill>
                <a:schemeClr val="bg1">
                  <a:lumMod val="95000"/>
                </a:schemeClr>
              </a:solidFill>
              <a:hlinkClick r:id="rId6"/>
            </a:endParaRPr>
          </a:p>
          <a:p>
            <a:endParaRPr lang="en-GB" sz="1200" dirty="0">
              <a:solidFill>
                <a:schemeClr val="bg1">
                  <a:lumMod val="95000"/>
                </a:schemeClr>
              </a:solidFill>
              <a:hlinkClick r:id="rId6"/>
            </a:endParaRPr>
          </a:p>
          <a:p>
            <a:endParaRPr lang="en-GB" dirty="0">
              <a:solidFill>
                <a:schemeClr val="bg1"/>
              </a:solidFill>
              <a:hlinkClick r:id="rId6"/>
            </a:endParaRPr>
          </a:p>
        </p:txBody>
      </p:sp>
    </p:spTree>
    <p:extLst>
      <p:ext uri="{BB962C8B-B14F-4D97-AF65-F5344CB8AC3E}">
        <p14:creationId xmlns:p14="http://schemas.microsoft.com/office/powerpoint/2010/main" val="431341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80A8E7-CACE-A947-8138-0759815F389B}"/>
              </a:ext>
            </a:extLst>
          </p:cNvPr>
          <p:cNvPicPr>
            <a:picLocks noChangeAspect="1"/>
          </p:cNvPicPr>
          <p:nvPr/>
        </p:nvPicPr>
        <p:blipFill>
          <a:blip r:embed="rId3"/>
          <a:stretch>
            <a:fillRect/>
          </a:stretch>
        </p:blipFill>
        <p:spPr>
          <a:xfrm>
            <a:off x="551566" y="546162"/>
            <a:ext cx="1815626" cy="612448"/>
          </a:xfrm>
          <a:prstGeom prst="rect">
            <a:avLst/>
          </a:prstGeom>
        </p:spPr>
      </p:pic>
      <p:sp>
        <p:nvSpPr>
          <p:cNvPr id="6" name="TextBox 5">
            <a:extLst>
              <a:ext uri="{FF2B5EF4-FFF2-40B4-BE49-F238E27FC236}">
                <a16:creationId xmlns:a16="http://schemas.microsoft.com/office/drawing/2014/main" id="{C4D00061-F1B6-EA4E-ACF5-F263B3F708D8}"/>
              </a:ext>
            </a:extLst>
          </p:cNvPr>
          <p:cNvSpPr txBox="1"/>
          <p:nvPr/>
        </p:nvSpPr>
        <p:spPr>
          <a:xfrm>
            <a:off x="1188859" y="1262361"/>
            <a:ext cx="6326526" cy="534852"/>
          </a:xfrm>
          <a:prstGeom prst="rect">
            <a:avLst/>
          </a:prstGeom>
          <a:noFill/>
        </p:spPr>
        <p:txBody>
          <a:bodyPr wrap="square" lIns="0" tIns="0" rIns="0" bIns="0" rtlCol="0">
            <a:noAutofit/>
          </a:bodyPr>
          <a:lstStyle/>
          <a:p>
            <a:r>
              <a:rPr lang="en-GB" sz="3600" b="1" dirty="0">
                <a:solidFill>
                  <a:schemeClr val="bg1"/>
                </a:solidFill>
                <a:latin typeface="Calibri" panose="020F0502020204030204" pitchFamily="34" charset="0"/>
                <a:ea typeface="Roboto" panose="02000000000000000000" pitchFamily="2" charset="0"/>
                <a:cs typeface="Calibri" panose="020F0502020204030204" pitchFamily="34" charset="0"/>
              </a:rPr>
              <a:t>LSE Student Hub</a:t>
            </a:r>
          </a:p>
        </p:txBody>
      </p:sp>
      <p:sp>
        <p:nvSpPr>
          <p:cNvPr id="7" name="TextBox 6">
            <a:extLst>
              <a:ext uri="{FF2B5EF4-FFF2-40B4-BE49-F238E27FC236}">
                <a16:creationId xmlns:a16="http://schemas.microsoft.com/office/drawing/2014/main" id="{9FB88239-42A2-E94B-AAAB-B2BB260716D6}"/>
              </a:ext>
            </a:extLst>
          </p:cNvPr>
          <p:cNvSpPr txBox="1"/>
          <p:nvPr/>
        </p:nvSpPr>
        <p:spPr>
          <a:xfrm>
            <a:off x="1188859" y="1797213"/>
            <a:ext cx="6961228" cy="4365048"/>
          </a:xfrm>
          <a:prstGeom prst="rect">
            <a:avLst/>
          </a:prstGeom>
          <a:noFill/>
        </p:spPr>
        <p:txBody>
          <a:bodyPr wrap="square" lIns="0" tIns="0" rIns="0" bIns="0" numCol="1" spcCol="1080000" rtlCol="0">
            <a:noAutofit/>
          </a:bodyPr>
          <a:lstStyle/>
          <a:p>
            <a:pPr>
              <a:lnSpc>
                <a:spcPct val="150000"/>
              </a:lnSpc>
            </a:pPr>
            <a:r>
              <a:rPr lang="en-GB" sz="2400" b="1" dirty="0">
                <a:solidFill>
                  <a:schemeClr val="bg1"/>
                </a:solidFill>
                <a:latin typeface="Calibri" panose="020F0502020204030204" pitchFamily="34" charset="0"/>
                <a:cs typeface="Calibri" panose="020F0502020204030204" pitchFamily="34" charset="0"/>
              </a:rPr>
              <a:t>Organise</a:t>
            </a:r>
            <a:r>
              <a:rPr lang="en-GB" sz="2000" dirty="0">
                <a:solidFill>
                  <a:schemeClr val="bg1"/>
                </a:solidFill>
                <a:latin typeface="Calibri" panose="020F0502020204030204" pitchFamily="34" charset="0"/>
                <a:cs typeface="Calibri" panose="020F0502020204030204" pitchFamily="34" charset="0"/>
              </a:rPr>
              <a:t> </a:t>
            </a:r>
          </a:p>
          <a:p>
            <a:pPr marL="350837" indent="-342900">
              <a:lnSpc>
                <a:spcPct val="150000"/>
              </a:lnSpc>
              <a:buFont typeface="Arial" panose="020B0604020202020204" pitchFamily="34" charset="0"/>
              <a:buChar char="•"/>
            </a:pPr>
            <a:r>
              <a:rPr lang="en-GB" sz="2000" dirty="0">
                <a:solidFill>
                  <a:schemeClr val="bg1"/>
                </a:solidFill>
                <a:latin typeface="Calibri" panose="020F0502020204030204" pitchFamily="34" charset="0"/>
                <a:cs typeface="Calibri" panose="020F0502020204030204" pitchFamily="34" charset="0"/>
              </a:rPr>
              <a:t>View your timetable, events and deadlines all in one place </a:t>
            </a:r>
          </a:p>
          <a:p>
            <a:pPr marL="350837" indent="-342900">
              <a:lnSpc>
                <a:spcPct val="150000"/>
              </a:lnSpc>
              <a:buFont typeface="Arial" panose="020B0604020202020204" pitchFamily="34" charset="0"/>
              <a:buChar char="•"/>
            </a:pPr>
            <a:r>
              <a:rPr lang="en-GB" sz="2000" dirty="0">
                <a:solidFill>
                  <a:schemeClr val="bg1"/>
                </a:solidFill>
                <a:latin typeface="Calibri" panose="020F0502020204030204" pitchFamily="34" charset="0"/>
                <a:cs typeface="Calibri" panose="020F0502020204030204" pitchFamily="34" charset="0"/>
              </a:rPr>
              <a:t>Get notified about timetable changes and upcoming deadlines </a:t>
            </a:r>
          </a:p>
          <a:p>
            <a:pPr>
              <a:lnSpc>
                <a:spcPct val="150000"/>
              </a:lnSpc>
            </a:pPr>
            <a:r>
              <a:rPr lang="en-GB" sz="2400" b="1" dirty="0">
                <a:solidFill>
                  <a:schemeClr val="bg1"/>
                </a:solidFill>
                <a:latin typeface="Calibri" panose="020F0502020204030204" pitchFamily="34" charset="0"/>
                <a:cs typeface="Calibri" panose="020F0502020204030204" pitchFamily="34" charset="0"/>
              </a:rPr>
              <a:t>Collaborate</a:t>
            </a:r>
            <a:r>
              <a:rPr lang="en-GB" sz="2000" dirty="0">
                <a:solidFill>
                  <a:schemeClr val="bg1"/>
                </a:solidFill>
                <a:latin typeface="Calibri" panose="020F0502020204030204" pitchFamily="34" charset="0"/>
                <a:cs typeface="Calibri" panose="020F0502020204030204" pitchFamily="34" charset="0"/>
              </a:rPr>
              <a:t> </a:t>
            </a:r>
          </a:p>
          <a:p>
            <a:pPr marL="350837" indent="-342900">
              <a:lnSpc>
                <a:spcPct val="150000"/>
              </a:lnSpc>
              <a:buFont typeface="Arial" panose="020B0604020202020204" pitchFamily="34" charset="0"/>
              <a:buChar char="•"/>
            </a:pPr>
            <a:r>
              <a:rPr lang="en-GB" sz="2000" dirty="0">
                <a:solidFill>
                  <a:schemeClr val="bg1"/>
                </a:solidFill>
                <a:latin typeface="Calibri" panose="020F0502020204030204" pitchFamily="34" charset="0"/>
                <a:cs typeface="Calibri" panose="020F0502020204030204" pitchFamily="34" charset="0"/>
              </a:rPr>
              <a:t>Connect with friends, peers and the LSE community </a:t>
            </a:r>
          </a:p>
          <a:p>
            <a:pPr marL="350837" indent="-342900">
              <a:lnSpc>
                <a:spcPct val="150000"/>
              </a:lnSpc>
              <a:buFont typeface="Arial" panose="020B0604020202020204" pitchFamily="34" charset="0"/>
              <a:buChar char="•"/>
            </a:pPr>
            <a:r>
              <a:rPr lang="en-GB" sz="2000" dirty="0">
                <a:solidFill>
                  <a:schemeClr val="bg1"/>
                </a:solidFill>
                <a:latin typeface="Calibri" panose="020F0502020204030204" pitchFamily="34" charset="0"/>
                <a:cs typeface="Calibri" panose="020F0502020204030204" pitchFamily="34" charset="0"/>
              </a:rPr>
              <a:t>Start 1-2-1 or group conversations with your coursemates </a:t>
            </a:r>
          </a:p>
          <a:p>
            <a:pPr>
              <a:lnSpc>
                <a:spcPct val="150000"/>
              </a:lnSpc>
            </a:pPr>
            <a:r>
              <a:rPr lang="en-GB" sz="2400" b="1" dirty="0">
                <a:solidFill>
                  <a:schemeClr val="bg1"/>
                </a:solidFill>
                <a:latin typeface="Calibri" panose="020F0502020204030204" pitchFamily="34" charset="0"/>
                <a:cs typeface="Calibri" panose="020F0502020204030204" pitchFamily="34" charset="0"/>
              </a:rPr>
              <a:t>Discover</a:t>
            </a:r>
            <a:r>
              <a:rPr lang="en-GB" sz="2000" dirty="0">
                <a:solidFill>
                  <a:schemeClr val="bg1"/>
                </a:solidFill>
                <a:latin typeface="Calibri" panose="020F0502020204030204" pitchFamily="34" charset="0"/>
                <a:cs typeface="Calibri" panose="020F0502020204030204" pitchFamily="34" charset="0"/>
              </a:rPr>
              <a:t> </a:t>
            </a:r>
          </a:p>
          <a:p>
            <a:pPr marL="350837" indent="-342900">
              <a:lnSpc>
                <a:spcPct val="150000"/>
              </a:lnSpc>
              <a:buFont typeface="Arial" panose="020B0604020202020204" pitchFamily="34" charset="0"/>
              <a:buChar char="•"/>
            </a:pPr>
            <a:r>
              <a:rPr lang="en-GB" sz="2000" dirty="0">
                <a:solidFill>
                  <a:schemeClr val="bg1"/>
                </a:solidFill>
                <a:latin typeface="Calibri" panose="020F0502020204030204" pitchFamily="34" charset="0"/>
                <a:cs typeface="Calibri" panose="020F0502020204030204" pitchFamily="34" charset="0"/>
              </a:rPr>
              <a:t>Find your way around with the campus map </a:t>
            </a:r>
          </a:p>
          <a:p>
            <a:pPr marL="350837" indent="-342900">
              <a:lnSpc>
                <a:spcPct val="150000"/>
              </a:lnSpc>
              <a:buFont typeface="Arial" panose="020B0604020202020204" pitchFamily="34" charset="0"/>
              <a:buChar char="•"/>
            </a:pPr>
            <a:r>
              <a:rPr lang="en-GB" sz="2000" dirty="0">
                <a:solidFill>
                  <a:schemeClr val="bg1"/>
                </a:solidFill>
                <a:latin typeface="Calibri" panose="020F0502020204030204" pitchFamily="34" charset="0"/>
                <a:cs typeface="Calibri" panose="020F0502020204030204" pitchFamily="34" charset="0"/>
              </a:rPr>
              <a:t>Stay up to date with news and events from around your School</a:t>
            </a:r>
            <a:endParaRPr lang="en-GB" sz="2000" dirty="0">
              <a:solidFill>
                <a:schemeClr val="bg1"/>
              </a:solidFill>
              <a:latin typeface="Calibri" panose="020F0502020204030204" pitchFamily="34" charset="0"/>
              <a:ea typeface="Roboto" panose="02000000000000000000" pitchFamily="2" charset="0"/>
              <a:cs typeface="Calibri" panose="020F0502020204030204" pitchFamily="34" charset="0"/>
            </a:endParaRPr>
          </a:p>
        </p:txBody>
      </p:sp>
      <p:pic>
        <p:nvPicPr>
          <p:cNvPr id="11" name="Picture 10"/>
          <p:cNvPicPr>
            <a:picLocks noChangeAspect="1"/>
          </p:cNvPicPr>
          <p:nvPr/>
        </p:nvPicPr>
        <p:blipFill>
          <a:blip r:embed="rId4"/>
          <a:stretch>
            <a:fillRect/>
          </a:stretch>
        </p:blipFill>
        <p:spPr>
          <a:xfrm>
            <a:off x="8150087" y="1956239"/>
            <a:ext cx="3592222" cy="4046996"/>
          </a:xfrm>
          <a:prstGeom prst="rect">
            <a:avLst/>
          </a:prstGeom>
        </p:spPr>
      </p:pic>
    </p:spTree>
    <p:extLst>
      <p:ext uri="{BB962C8B-B14F-4D97-AF65-F5344CB8AC3E}">
        <p14:creationId xmlns:p14="http://schemas.microsoft.com/office/powerpoint/2010/main" val="3974065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80A8E7-CACE-A947-8138-0759815F389B}"/>
              </a:ext>
            </a:extLst>
          </p:cNvPr>
          <p:cNvPicPr>
            <a:picLocks noChangeAspect="1"/>
          </p:cNvPicPr>
          <p:nvPr/>
        </p:nvPicPr>
        <p:blipFill>
          <a:blip r:embed="rId3"/>
          <a:stretch>
            <a:fillRect/>
          </a:stretch>
        </p:blipFill>
        <p:spPr>
          <a:xfrm>
            <a:off x="551566" y="546162"/>
            <a:ext cx="1815626" cy="612448"/>
          </a:xfrm>
          <a:prstGeom prst="rect">
            <a:avLst/>
          </a:prstGeom>
        </p:spPr>
      </p:pic>
      <p:sp>
        <p:nvSpPr>
          <p:cNvPr id="6" name="TextBox 5">
            <a:extLst>
              <a:ext uri="{FF2B5EF4-FFF2-40B4-BE49-F238E27FC236}">
                <a16:creationId xmlns:a16="http://schemas.microsoft.com/office/drawing/2014/main" id="{C4D00061-F1B6-EA4E-ACF5-F263B3F708D8}"/>
              </a:ext>
            </a:extLst>
          </p:cNvPr>
          <p:cNvSpPr txBox="1"/>
          <p:nvPr/>
        </p:nvSpPr>
        <p:spPr>
          <a:xfrm>
            <a:off x="1188860" y="1464834"/>
            <a:ext cx="10042357" cy="1326947"/>
          </a:xfrm>
          <a:prstGeom prst="rect">
            <a:avLst/>
          </a:prstGeom>
          <a:noFill/>
        </p:spPr>
        <p:txBody>
          <a:bodyPr wrap="square" lIns="0" tIns="0" rIns="0" bIns="0" rtlCol="0">
            <a:noAutofit/>
          </a:bodyPr>
          <a:lstStyle/>
          <a:p>
            <a:pPr>
              <a:defRPr spc="-300"/>
            </a:pPr>
            <a:r>
              <a:rPr lang="en-GB" sz="4400" b="1" dirty="0">
                <a:solidFill>
                  <a:schemeClr val="bg1"/>
                </a:solidFill>
                <a:latin typeface="+mj-lt"/>
              </a:rPr>
              <a:t>Dr Paul Keenan</a:t>
            </a:r>
          </a:p>
          <a:p>
            <a:pPr>
              <a:defRPr spc="-300"/>
            </a:pPr>
            <a:r>
              <a:rPr lang="en-GB" sz="3600" dirty="0">
                <a:solidFill>
                  <a:schemeClr val="bg1"/>
                </a:solidFill>
                <a:latin typeface="+mj-lt"/>
              </a:rPr>
              <a:t>Departmental Tutor for 1</a:t>
            </a:r>
            <a:r>
              <a:rPr lang="en-GB" sz="3600" baseline="30000" dirty="0">
                <a:solidFill>
                  <a:schemeClr val="bg1"/>
                </a:solidFill>
                <a:latin typeface="+mj-lt"/>
              </a:rPr>
              <a:t>st</a:t>
            </a:r>
            <a:r>
              <a:rPr lang="en-GB" sz="3600" dirty="0">
                <a:solidFill>
                  <a:schemeClr val="bg1"/>
                </a:solidFill>
                <a:latin typeface="+mj-lt"/>
              </a:rPr>
              <a:t> &amp; 2</a:t>
            </a:r>
            <a:r>
              <a:rPr lang="en-GB" sz="3600" baseline="30000" dirty="0">
                <a:solidFill>
                  <a:schemeClr val="bg1"/>
                </a:solidFill>
                <a:latin typeface="+mj-lt"/>
              </a:rPr>
              <a:t>nd</a:t>
            </a:r>
            <a:r>
              <a:rPr lang="en-GB" sz="3600" dirty="0">
                <a:solidFill>
                  <a:schemeClr val="bg1"/>
                </a:solidFill>
                <a:latin typeface="+mj-lt"/>
              </a:rPr>
              <a:t> Year Undergraduate Students</a:t>
            </a:r>
            <a:endParaRPr lang="en-GB" sz="3600" b="1" dirty="0">
              <a:solidFill>
                <a:schemeClr val="bg1"/>
              </a:solidFill>
              <a:latin typeface="+mj-lt"/>
              <a:ea typeface="Roboto" panose="02000000000000000000" pitchFamily="2" charset="0"/>
              <a:cs typeface="Calibri" panose="020F0502020204030204" pitchFamily="34" charset="0"/>
            </a:endParaRPr>
          </a:p>
        </p:txBody>
      </p:sp>
      <p:sp>
        <p:nvSpPr>
          <p:cNvPr id="7" name="TextBox 6">
            <a:extLst>
              <a:ext uri="{FF2B5EF4-FFF2-40B4-BE49-F238E27FC236}">
                <a16:creationId xmlns:a16="http://schemas.microsoft.com/office/drawing/2014/main" id="{9FB88239-42A2-E94B-AAAB-B2BB260716D6}"/>
              </a:ext>
            </a:extLst>
          </p:cNvPr>
          <p:cNvSpPr txBox="1"/>
          <p:nvPr/>
        </p:nvSpPr>
        <p:spPr>
          <a:xfrm>
            <a:off x="1188859" y="3098005"/>
            <a:ext cx="10042358" cy="2775247"/>
          </a:xfrm>
          <a:prstGeom prst="rect">
            <a:avLst/>
          </a:prstGeom>
          <a:noFill/>
        </p:spPr>
        <p:txBody>
          <a:bodyPr wrap="square" lIns="0" tIns="0" rIns="0" bIns="0" numCol="1" spcCol="1080000" rtlCol="0">
            <a:noAutofit/>
          </a:bodyPr>
          <a:lstStyle/>
          <a:p>
            <a:pPr>
              <a:defRPr sz="5500">
                <a:solidFill>
                  <a:srgbClr val="56C1FF"/>
                </a:solidFill>
              </a:defRPr>
            </a:pPr>
            <a:r>
              <a:rPr lang="en-GB" sz="3600" b="1" dirty="0">
                <a:solidFill>
                  <a:schemeClr val="bg1"/>
                </a:solidFill>
                <a:latin typeface="+mj-lt"/>
              </a:rPr>
              <a:t>Email:</a:t>
            </a:r>
            <a:r>
              <a:rPr lang="en-GB" sz="3600" dirty="0">
                <a:latin typeface="+mj-lt"/>
              </a:rPr>
              <a:t> </a:t>
            </a:r>
            <a:r>
              <a:rPr lang="en-GB" sz="3600" u="sng" dirty="0">
                <a:solidFill>
                  <a:srgbClr val="00B0F0"/>
                </a:solidFill>
                <a:uFill>
                  <a:solidFill>
                    <a:srgbClr val="0000FF"/>
                  </a:solidFill>
                </a:uFill>
                <a:latin typeface="+mj-lt"/>
                <a:hlinkClick r:id="rId4">
                  <a:extLst>
                    <a:ext uri="{A12FA001-AC4F-418D-AE19-62706E023703}">
                      <ahyp:hlinkClr xmlns:ahyp="http://schemas.microsoft.com/office/drawing/2018/hyperlinkcolor" val="tx"/>
                    </a:ext>
                  </a:extLst>
                </a:hlinkClick>
              </a:rPr>
              <a:t>p.keenan@lse.ac.uk</a:t>
            </a:r>
          </a:p>
          <a:p>
            <a:pPr>
              <a:defRPr sz="5500">
                <a:solidFill>
                  <a:srgbClr val="56C1FF"/>
                </a:solidFill>
              </a:defRPr>
            </a:pPr>
            <a:r>
              <a:rPr lang="en-GB" sz="3600" b="1" dirty="0">
                <a:solidFill>
                  <a:schemeClr val="bg1"/>
                </a:solidFill>
                <a:latin typeface="+mj-lt"/>
              </a:rPr>
              <a:t>Room:</a:t>
            </a:r>
            <a:r>
              <a:rPr lang="en-GB" sz="3600" dirty="0">
                <a:latin typeface="+mj-lt"/>
              </a:rPr>
              <a:t> </a:t>
            </a:r>
            <a:r>
              <a:rPr lang="en-GB" sz="3600" dirty="0">
                <a:solidFill>
                  <a:srgbClr val="FFFFFF"/>
                </a:solidFill>
                <a:latin typeface="+mj-lt"/>
              </a:rPr>
              <a:t>SAR.2.13</a:t>
            </a:r>
          </a:p>
          <a:p>
            <a:pPr>
              <a:defRPr sz="5500">
                <a:solidFill>
                  <a:srgbClr val="56C1FF"/>
                </a:solidFill>
              </a:defRPr>
            </a:pPr>
            <a:r>
              <a:rPr lang="en-GB" sz="3600" b="1" dirty="0">
                <a:solidFill>
                  <a:schemeClr val="bg1"/>
                </a:solidFill>
                <a:latin typeface="+mj-lt"/>
              </a:rPr>
              <a:t>Office Hours:</a:t>
            </a:r>
            <a:r>
              <a:rPr lang="en-GB" sz="3600" dirty="0">
                <a:latin typeface="+mj-lt"/>
              </a:rPr>
              <a:t> 	</a:t>
            </a:r>
            <a:r>
              <a:rPr lang="en-GB" sz="3600" dirty="0">
                <a:solidFill>
                  <a:srgbClr val="FFFFFF"/>
                </a:solidFill>
                <a:latin typeface="+mj-lt"/>
              </a:rPr>
              <a:t>Tuesdays, 9.30am-12.30pm</a:t>
            </a:r>
          </a:p>
          <a:p>
            <a:pPr>
              <a:defRPr sz="5500">
                <a:solidFill>
                  <a:srgbClr val="56C1FF"/>
                </a:solidFill>
              </a:defRPr>
            </a:pPr>
            <a:r>
              <a:rPr lang="en-GB" sz="3600" dirty="0">
                <a:solidFill>
                  <a:srgbClr val="FFFFFF"/>
                </a:solidFill>
                <a:latin typeface="+mj-lt"/>
              </a:rPr>
              <a:t>			</a:t>
            </a:r>
            <a:r>
              <a:rPr lang="en-GB" sz="3600" dirty="0">
                <a:solidFill>
                  <a:schemeClr val="bg1"/>
                </a:solidFill>
                <a:latin typeface="+mj-lt"/>
              </a:rPr>
              <a:t>Thursdays, 9.30am- 10.30am</a:t>
            </a:r>
          </a:p>
        </p:txBody>
      </p:sp>
    </p:spTree>
    <p:extLst>
      <p:ext uri="{BB962C8B-B14F-4D97-AF65-F5344CB8AC3E}">
        <p14:creationId xmlns:p14="http://schemas.microsoft.com/office/powerpoint/2010/main" val="1533992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80A8E7-CACE-A947-8138-0759815F389B}"/>
              </a:ext>
            </a:extLst>
          </p:cNvPr>
          <p:cNvPicPr>
            <a:picLocks noChangeAspect="1"/>
          </p:cNvPicPr>
          <p:nvPr/>
        </p:nvPicPr>
        <p:blipFill>
          <a:blip r:embed="rId3"/>
          <a:stretch>
            <a:fillRect/>
          </a:stretch>
        </p:blipFill>
        <p:spPr>
          <a:xfrm>
            <a:off x="551566" y="546162"/>
            <a:ext cx="1815626" cy="612448"/>
          </a:xfrm>
          <a:prstGeom prst="rect">
            <a:avLst/>
          </a:prstGeom>
        </p:spPr>
      </p:pic>
      <p:sp>
        <p:nvSpPr>
          <p:cNvPr id="6" name="TextBox 5">
            <a:extLst>
              <a:ext uri="{FF2B5EF4-FFF2-40B4-BE49-F238E27FC236}">
                <a16:creationId xmlns:a16="http://schemas.microsoft.com/office/drawing/2014/main" id="{C4D00061-F1B6-EA4E-ACF5-F263B3F708D8}"/>
              </a:ext>
            </a:extLst>
          </p:cNvPr>
          <p:cNvSpPr txBox="1"/>
          <p:nvPr/>
        </p:nvSpPr>
        <p:spPr>
          <a:xfrm>
            <a:off x="1188857" y="1297676"/>
            <a:ext cx="10042357" cy="1287190"/>
          </a:xfrm>
          <a:prstGeom prst="rect">
            <a:avLst/>
          </a:prstGeom>
          <a:noFill/>
        </p:spPr>
        <p:txBody>
          <a:bodyPr wrap="square" lIns="0" tIns="0" rIns="0" bIns="0" rtlCol="0">
            <a:noAutofit/>
          </a:bodyPr>
          <a:lstStyle/>
          <a:p>
            <a:pPr>
              <a:defRPr spc="-300"/>
            </a:pPr>
            <a:r>
              <a:rPr lang="en-GB" sz="4400" b="1" dirty="0">
                <a:solidFill>
                  <a:schemeClr val="bg1"/>
                </a:solidFill>
                <a:latin typeface="+mj-lt"/>
              </a:rPr>
              <a:t>Departmental Tutor Role</a:t>
            </a:r>
          </a:p>
          <a:p>
            <a:pPr>
              <a:defRPr spc="-300"/>
            </a:pPr>
            <a:r>
              <a:rPr lang="en-GB" sz="4000" dirty="0">
                <a:solidFill>
                  <a:schemeClr val="bg1"/>
                </a:solidFill>
                <a:latin typeface="+mj-lt"/>
              </a:rPr>
              <a:t>(i.e. what is the Departmental Tutor responsible for?)</a:t>
            </a:r>
            <a:endParaRPr lang="en-GB" sz="4000" b="1" dirty="0">
              <a:solidFill>
                <a:schemeClr val="bg1"/>
              </a:solidFill>
              <a:latin typeface="+mj-lt"/>
              <a:ea typeface="Roboto" panose="02000000000000000000" pitchFamily="2" charset="0"/>
              <a:cs typeface="Calibri" panose="020F0502020204030204" pitchFamily="34" charset="0"/>
            </a:endParaRPr>
          </a:p>
        </p:txBody>
      </p:sp>
      <p:sp>
        <p:nvSpPr>
          <p:cNvPr id="7" name="TextBox 6">
            <a:extLst>
              <a:ext uri="{FF2B5EF4-FFF2-40B4-BE49-F238E27FC236}">
                <a16:creationId xmlns:a16="http://schemas.microsoft.com/office/drawing/2014/main" id="{9FB88239-42A2-E94B-AAAB-B2BB260716D6}"/>
              </a:ext>
            </a:extLst>
          </p:cNvPr>
          <p:cNvSpPr txBox="1"/>
          <p:nvPr/>
        </p:nvSpPr>
        <p:spPr>
          <a:xfrm>
            <a:off x="1188857" y="2723933"/>
            <a:ext cx="10042358" cy="3376536"/>
          </a:xfrm>
          <a:prstGeom prst="rect">
            <a:avLst/>
          </a:prstGeom>
          <a:noFill/>
        </p:spPr>
        <p:txBody>
          <a:bodyPr wrap="square" lIns="0" tIns="0" rIns="0" bIns="0" numCol="1" spcCol="1080000" rtlCol="0">
            <a:noAutofit/>
          </a:bodyPr>
          <a:lstStyle/>
          <a:p>
            <a:pPr marL="342900" indent="-342900">
              <a:lnSpc>
                <a:spcPct val="150000"/>
              </a:lnSpc>
              <a:buFont typeface="Arial" panose="020B0604020202020204" pitchFamily="34" charset="0"/>
              <a:buChar char="•"/>
            </a:pPr>
            <a:r>
              <a:rPr lang="en-GB" sz="2400" dirty="0">
                <a:solidFill>
                  <a:schemeClr val="bg1"/>
                </a:solidFill>
              </a:rPr>
              <a:t>requests to change class group or late course changes (subject to availability)</a:t>
            </a:r>
          </a:p>
          <a:p>
            <a:pPr marL="342900" indent="-342900">
              <a:lnSpc>
                <a:spcPct val="150000"/>
              </a:lnSpc>
              <a:buFont typeface="Arial" panose="020B0604020202020204" pitchFamily="34" charset="0"/>
              <a:buChar char="•"/>
            </a:pPr>
            <a:r>
              <a:rPr lang="en-GB" sz="2400" dirty="0">
                <a:solidFill>
                  <a:schemeClr val="bg1"/>
                </a:solidFill>
              </a:rPr>
              <a:t>approving suspension of programme regulations (for outside options)</a:t>
            </a:r>
          </a:p>
          <a:p>
            <a:pPr marL="342900" indent="-342900">
              <a:lnSpc>
                <a:spcPct val="150000"/>
              </a:lnSpc>
              <a:buFont typeface="Arial" panose="020B0604020202020204" pitchFamily="34" charset="0"/>
              <a:buChar char="•"/>
            </a:pPr>
            <a:r>
              <a:rPr lang="en-GB" sz="2400" dirty="0">
                <a:solidFill>
                  <a:schemeClr val="bg1"/>
                </a:solidFill>
              </a:rPr>
              <a:t>resolving timetable clashes (alongside Timetables team)</a:t>
            </a:r>
          </a:p>
          <a:p>
            <a:pPr marL="342900" indent="-342900">
              <a:lnSpc>
                <a:spcPct val="150000"/>
              </a:lnSpc>
              <a:buFont typeface="Arial" panose="020B0604020202020204" pitchFamily="34" charset="0"/>
              <a:buChar char="•"/>
            </a:pPr>
            <a:r>
              <a:rPr lang="en-GB" sz="2400" dirty="0">
                <a:solidFill>
                  <a:schemeClr val="bg1"/>
                </a:solidFill>
              </a:rPr>
              <a:t>monitoring student attendance (alongside teachers and Academic Mentor)</a:t>
            </a:r>
          </a:p>
          <a:p>
            <a:pPr marL="342900" indent="-342900">
              <a:lnSpc>
                <a:spcPct val="150000"/>
              </a:lnSpc>
              <a:buFont typeface="Arial" panose="020B0604020202020204" pitchFamily="34" charset="0"/>
              <a:buChar char="•"/>
            </a:pPr>
            <a:r>
              <a:rPr lang="en-GB" sz="2400" dirty="0">
                <a:solidFill>
                  <a:schemeClr val="bg1"/>
                </a:solidFill>
              </a:rPr>
              <a:t>dealing with student concerns (alongside Academic Mentor, Programme Administrator, Senior Student Adviser, and LSE Student Support Services)</a:t>
            </a:r>
          </a:p>
        </p:txBody>
      </p:sp>
    </p:spTree>
    <p:extLst>
      <p:ext uri="{BB962C8B-B14F-4D97-AF65-F5344CB8AC3E}">
        <p14:creationId xmlns:p14="http://schemas.microsoft.com/office/powerpoint/2010/main" val="2888760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roduction">
  <a:themeElements>
    <a:clrScheme name="LSE Colour Palette">
      <a:dk1>
        <a:srgbClr val="000000"/>
      </a:dk1>
      <a:lt1>
        <a:srgbClr val="FFFFFF"/>
      </a:lt1>
      <a:dk2>
        <a:srgbClr val="A3AAAE"/>
      </a:dk2>
      <a:lt2>
        <a:srgbClr val="D0D3D3"/>
      </a:lt2>
      <a:accent1>
        <a:srgbClr val="F33030"/>
      </a:accent1>
      <a:accent2>
        <a:srgbClr val="5B325F"/>
      </a:accent2>
      <a:accent3>
        <a:srgbClr val="6BABE5"/>
      </a:accent3>
      <a:accent4>
        <a:srgbClr val="FFCE00"/>
      </a:accent4>
      <a:accent5>
        <a:srgbClr val="009383"/>
      </a:accent5>
      <a:accent6>
        <a:srgbClr val="70AD47"/>
      </a:accent6>
      <a:hlink>
        <a:srgbClr val="5B325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7584</TotalTime>
  <Words>1932</Words>
  <Application>Microsoft Office PowerPoint</Application>
  <PresentationFormat>Widescreen</PresentationFormat>
  <Paragraphs>167</Paragraphs>
  <Slides>15</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Arial</vt:lpstr>
      <vt:lpstr>Calibri</vt:lpstr>
      <vt:lpstr>Calibri,Sans-Serif</vt:lpstr>
      <vt:lpstr>Roboto</vt:lpstr>
      <vt:lpstr>Roboto Light</vt:lpstr>
      <vt:lpstr>Roboto Medium</vt:lpstr>
      <vt:lpstr>Roboto Regular</vt:lpstr>
      <vt:lpstr>Wingdings</vt:lpstr>
      <vt:lpstr>Office Theme</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Yarham,B</dc:creator>
  <cp:lastModifiedBy>Smith18,M</cp:lastModifiedBy>
  <cp:revision>149</cp:revision>
  <cp:lastPrinted>2018-07-31T12:49:50Z</cp:lastPrinted>
  <dcterms:created xsi:type="dcterms:W3CDTF">2018-06-29T13:43:31Z</dcterms:created>
  <dcterms:modified xsi:type="dcterms:W3CDTF">2024-09-24T14:50:49Z</dcterms:modified>
</cp:coreProperties>
</file>