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sldIdLst>
    <p:sldId id="276" r:id="rId5"/>
    <p:sldId id="318" r:id="rId6"/>
    <p:sldId id="321" r:id="rId7"/>
    <p:sldId id="292" r:id="rId8"/>
    <p:sldId id="302" r:id="rId9"/>
    <p:sldId id="293" r:id="rId10"/>
    <p:sldId id="294" r:id="rId11"/>
    <p:sldId id="291" r:id="rId12"/>
    <p:sldId id="317" r:id="rId13"/>
    <p:sldId id="287" r:id="rId14"/>
    <p:sldId id="295" r:id="rId15"/>
    <p:sldId id="296" r:id="rId16"/>
    <p:sldId id="299" r:id="rId17"/>
    <p:sldId id="298" r:id="rId18"/>
    <p:sldId id="300" r:id="rId19"/>
    <p:sldId id="301" r:id="rId20"/>
    <p:sldId id="303" r:id="rId21"/>
    <p:sldId id="297" r:id="rId22"/>
    <p:sldId id="316" r:id="rId23"/>
    <p:sldId id="279" r:id="rId24"/>
    <p:sldId id="306" r:id="rId25"/>
    <p:sldId id="320" r:id="rId26"/>
    <p:sldId id="307" r:id="rId27"/>
    <p:sldId id="308" r:id="rId28"/>
    <p:sldId id="309" r:id="rId29"/>
    <p:sldId id="323" r:id="rId30"/>
    <p:sldId id="304" r:id="rId31"/>
    <p:sldId id="31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112B"/>
    <a:srgbClr val="FFCD00"/>
    <a:srgbClr val="7CE6D8"/>
    <a:srgbClr val="009AC0"/>
    <a:srgbClr val="C4D600"/>
    <a:srgbClr val="363E86"/>
    <a:srgbClr val="5F315C"/>
    <a:srgbClr val="64D600"/>
    <a:srgbClr val="A7B4BB"/>
    <a:srgbClr val="1593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8058"/>
    <p:restoredTop sz="96192"/>
  </p:normalViewPr>
  <p:slideViewPr>
    <p:cSldViewPr snapToGrid="0">
      <p:cViewPr>
        <p:scale>
          <a:sx n="122" d="100"/>
          <a:sy n="122" d="100"/>
        </p:scale>
        <p:origin x="568" y="2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A35A7-1D94-5245-9814-D35607EC206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F23C7-A226-C54C-AE12-5EBF5177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58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23C7-A226-C54C-AE12-5EBF5177EE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91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23C7-A226-C54C-AE12-5EBF5177EE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51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F23C7-A226-C54C-AE12-5EBF5177EE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56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CC34A-31C5-84A1-8D53-A3044546C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AC1842-C4C6-D863-DC38-078BA5368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F6493-4BE9-E788-073F-AF0180D4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5DCB-A83A-4B40-B4AC-514B3F1B0F6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8D39A-DF72-D11C-B9BC-2DF75FC4A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FB3BC-3FB5-86F9-760A-007E002E3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D3ACC-9220-AD40-A59A-0652C3A5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9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E4EB4-16F3-EE13-B034-144455C9C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99B603-98AF-787A-B98C-4F8F2AAEA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FE71C-D9FF-6730-1C15-02546FDB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5DCB-A83A-4B40-B4AC-514B3F1B0F6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45BC6-2D78-E2BB-5C68-050D67E26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3FBD6-7165-997C-7AE9-4EC395B23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D3ACC-9220-AD40-A59A-0652C3A5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86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D2ABAD-4EDC-20B0-FF77-404D8ABAE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356B98-BD1E-1833-94D6-8AA948D78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1B3F4-A8C9-40F4-547D-A7A1151D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5DCB-A83A-4B40-B4AC-514B3F1B0F6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A8C96-0EC3-A2BB-A120-EA43BB3A9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A889A-30E6-8883-FB01-8200812B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D3ACC-9220-AD40-A59A-0652C3A5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05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older 4">
            <a:extLst>
              <a:ext uri="{FF2B5EF4-FFF2-40B4-BE49-F238E27FC236}">
                <a16:creationId xmlns:a16="http://schemas.microsoft.com/office/drawing/2014/main" id="{EEF833D4-810C-6442-EF8C-28BC34EF56C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177918" y="6146492"/>
            <a:ext cx="2916034" cy="2659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728" kern="1200" spc="3" dirty="0">
                <a:solidFill>
                  <a:schemeClr val="tx1"/>
                </a:solidFill>
                <a:latin typeface="Roboto"/>
                <a:ea typeface="+mn-ea"/>
                <a:cs typeface="Roboto"/>
              </a:defRPr>
            </a:lvl1pPr>
          </a:lstStyle>
          <a:p>
            <a:endParaRPr lang="en-GB"/>
          </a:p>
        </p:txBody>
      </p:sp>
      <p:sp>
        <p:nvSpPr>
          <p:cNvPr id="11" name="Holder 6">
            <a:extLst>
              <a:ext uri="{FF2B5EF4-FFF2-40B4-BE49-F238E27FC236}">
                <a16:creationId xmlns:a16="http://schemas.microsoft.com/office/drawing/2014/main" id="{7F46B5F3-009D-FD86-4335-BC6B9ACB6B3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00298" y="6150281"/>
            <a:ext cx="512493" cy="2659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728" kern="1200" spc="12">
                <a:solidFill>
                  <a:schemeClr val="tx1"/>
                </a:solidFill>
                <a:latin typeface="Roboto"/>
                <a:ea typeface="+mn-ea"/>
                <a:cs typeface="Roboto"/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BA8DB89-19DF-0F83-1383-3A3C1E2EA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0298" y="2157555"/>
            <a:ext cx="11185307" cy="2869179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Copy to go here</a:t>
            </a:r>
          </a:p>
          <a:p>
            <a:pPr lvl="1"/>
            <a:r>
              <a:rPr lang="en-GB" err="1"/>
              <a:t>Molore</a:t>
            </a:r>
            <a:r>
              <a:rPr lang="en-GB"/>
              <a:t> </a:t>
            </a:r>
            <a:r>
              <a:rPr lang="en-GB" err="1"/>
              <a:t>consequatem</a:t>
            </a:r>
            <a:r>
              <a:rPr lang="en-GB"/>
              <a:t> </a:t>
            </a:r>
            <a:r>
              <a:rPr lang="en-GB" err="1"/>
              <a:t>lat</a:t>
            </a:r>
            <a:r>
              <a:rPr lang="en-GB"/>
              <a:t> </a:t>
            </a:r>
            <a:r>
              <a:rPr lang="en-GB" err="1"/>
              <a:t>aut</a:t>
            </a:r>
            <a:r>
              <a:rPr lang="en-GB"/>
              <a:t>  </a:t>
            </a:r>
            <a:br>
              <a:rPr lang="en-GB"/>
            </a:br>
            <a:r>
              <a:rPr lang="en-GB" err="1"/>
              <a:t>faccae</a:t>
            </a:r>
            <a:r>
              <a:rPr lang="en-GB"/>
              <a:t> </a:t>
            </a:r>
            <a:r>
              <a:rPr lang="en-GB" err="1"/>
              <a:t>doluptiam</a:t>
            </a:r>
            <a:r>
              <a:rPr lang="en-GB"/>
              <a:t> </a:t>
            </a:r>
            <a:r>
              <a:rPr lang="en-GB" err="1"/>
              <a:t>quunt</a:t>
            </a:r>
            <a:r>
              <a:rPr lang="en-GB"/>
              <a:t> </a:t>
            </a:r>
            <a:r>
              <a:rPr lang="en-GB" err="1"/>
              <a:t>digenim</a:t>
            </a:r>
            <a:r>
              <a:rPr lang="en-GB"/>
              <a:t>  </a:t>
            </a:r>
            <a:r>
              <a:rPr lang="en-GB" err="1"/>
              <a:t>aiorepu</a:t>
            </a:r>
            <a:r>
              <a:rPr lang="en-GB"/>
              <a:t> </a:t>
            </a:r>
            <a:r>
              <a:rPr lang="en-GB" err="1"/>
              <a:t>dignatur</a:t>
            </a:r>
            <a:r>
              <a:rPr lang="en-GB"/>
              <a:t> </a:t>
            </a:r>
            <a:r>
              <a:rPr lang="en-GB" err="1"/>
              <a:t>sam</a:t>
            </a:r>
            <a:r>
              <a:rPr lang="en-GB"/>
              <a:t> </a:t>
            </a:r>
            <a:r>
              <a:rPr lang="en-GB" err="1"/>
              <a:t>auta</a:t>
            </a:r>
            <a:r>
              <a:rPr lang="en-GB"/>
              <a:t> </a:t>
            </a:r>
            <a:r>
              <a:rPr lang="en-GB" err="1"/>
              <a:t>sequunt</a:t>
            </a:r>
            <a:r>
              <a:rPr lang="en-GB"/>
              <a:t> </a:t>
            </a:r>
            <a:r>
              <a:rPr lang="en-GB" err="1"/>
              <a:t>iorpostrum</a:t>
            </a:r>
            <a:r>
              <a:rPr lang="en-GB"/>
              <a:t>, eat.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BD0BBDA-4F76-E4B9-3A74-7E84CD4135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29441" y="5651103"/>
            <a:ext cx="7962557" cy="1206415"/>
          </a:xfrm>
          <a:custGeom>
            <a:avLst/>
            <a:gdLst>
              <a:gd name="connsiteX0" fmla="*/ 182811 w 13129925"/>
              <a:gd name="connsiteY0" fmla="*/ 0 h 1989467"/>
              <a:gd name="connsiteX1" fmla="*/ 13129925 w 13129925"/>
              <a:gd name="connsiteY1" fmla="*/ 1189669 h 1989467"/>
              <a:gd name="connsiteX2" fmla="*/ 13129925 w 13129925"/>
              <a:gd name="connsiteY2" fmla="*/ 1989467 h 1989467"/>
              <a:gd name="connsiteX3" fmla="*/ 0 w 13129925"/>
              <a:gd name="connsiteY3" fmla="*/ 1989467 h 198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29925" h="1989467">
                <a:moveTo>
                  <a:pt x="182811" y="0"/>
                </a:moveTo>
                <a:lnTo>
                  <a:pt x="13129925" y="1189669"/>
                </a:lnTo>
                <a:lnTo>
                  <a:pt x="13129925" y="1989467"/>
                </a:lnTo>
                <a:lnTo>
                  <a:pt x="0" y="198946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b" anchorCtr="0">
            <a:noAutofit/>
          </a:bodyPr>
          <a:lstStyle>
            <a:lvl1pPr algn="ctr">
              <a:defRPr sz="1213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38516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363E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icture Placeholder 72">
            <a:extLst>
              <a:ext uri="{FF2B5EF4-FFF2-40B4-BE49-F238E27FC236}">
                <a16:creationId xmlns:a16="http://schemas.microsoft.com/office/drawing/2014/main" id="{52894B47-1BE7-5D64-1C47-7A21BBD3453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0812" cy="6858000"/>
          </a:xfrm>
          <a:custGeom>
            <a:avLst/>
            <a:gdLst>
              <a:gd name="connsiteX0" fmla="*/ 0 w 15037521"/>
              <a:gd name="connsiteY0" fmla="*/ 0 h 11308557"/>
              <a:gd name="connsiteX1" fmla="*/ 12234433 w 15037521"/>
              <a:gd name="connsiteY1" fmla="*/ 0 h 11308557"/>
              <a:gd name="connsiteX2" fmla="*/ 15037521 w 15037521"/>
              <a:gd name="connsiteY2" fmla="*/ 10838757 h 11308557"/>
              <a:gd name="connsiteX3" fmla="*/ 13220958 w 15037521"/>
              <a:gd name="connsiteY3" fmla="*/ 11308557 h 11308557"/>
              <a:gd name="connsiteX4" fmla="*/ 0 w 15037521"/>
              <a:gd name="connsiteY4" fmla="*/ 11308557 h 11308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37521" h="11308557">
                <a:moveTo>
                  <a:pt x="0" y="0"/>
                </a:moveTo>
                <a:lnTo>
                  <a:pt x="12234433" y="0"/>
                </a:lnTo>
                <a:lnTo>
                  <a:pt x="15037521" y="10838757"/>
                </a:lnTo>
                <a:lnTo>
                  <a:pt x="13220958" y="11308557"/>
                </a:lnTo>
                <a:lnTo>
                  <a:pt x="0" y="1130855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9" name="Title 6">
            <a:extLst>
              <a:ext uri="{FF2B5EF4-FFF2-40B4-BE49-F238E27FC236}">
                <a16:creationId xmlns:a16="http://schemas.microsoft.com/office/drawing/2014/main" id="{E3DAE807-D60B-43D5-0860-8D87CD12D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7" y="2367346"/>
            <a:ext cx="5601444" cy="2390974"/>
          </a:xfrm>
          <a:prstGeom prst="rect">
            <a:avLst/>
          </a:prstGeom>
        </p:spPr>
        <p:txBody>
          <a:bodyPr/>
          <a:lstStyle>
            <a:lvl1pPr marL="7701" marR="3081" algn="l" defTabSz="554492" rtl="0" eaLnBrk="1" latinLnBrk="0" hangingPunct="1">
              <a:lnSpc>
                <a:spcPct val="85000"/>
              </a:lnSpc>
              <a:spcBef>
                <a:spcPts val="0"/>
              </a:spcBef>
              <a:defRPr lang="en-US" sz="6003" b="1" kern="1200" dirty="0">
                <a:solidFill>
                  <a:srgbClr val="FFFFFF"/>
                </a:solidFill>
                <a:latin typeface="Roboto"/>
                <a:ea typeface="+mn-ea"/>
                <a:cs typeface="Roboto"/>
              </a:defRPr>
            </a:lvl1pPr>
          </a:lstStyle>
          <a:p>
            <a:r>
              <a:rPr lang="en-GB"/>
              <a:t>Headline to go  here, can go  over three lines</a:t>
            </a:r>
          </a:p>
        </p:txBody>
      </p:sp>
      <p:sp>
        <p:nvSpPr>
          <p:cNvPr id="60" name="Holder 3">
            <a:extLst>
              <a:ext uri="{FF2B5EF4-FFF2-40B4-BE49-F238E27FC236}">
                <a16:creationId xmlns:a16="http://schemas.microsoft.com/office/drawing/2014/main" id="{2547D243-401E-5A41-395F-1728275EC5F7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493881" y="5054940"/>
            <a:ext cx="5615560" cy="831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2" kern="1200" spc="-6">
                <a:solidFill>
                  <a:srgbClr val="FFFFFF"/>
                </a:solidFill>
                <a:latin typeface="Roboto"/>
                <a:ea typeface="+mn-ea"/>
                <a:cs typeface="Roboto"/>
              </a:defRPr>
            </a:lvl1pPr>
          </a:lstStyle>
          <a:p>
            <a:r>
              <a:rPr lang="en-GB"/>
              <a:t>Subheading to go here,  </a:t>
            </a:r>
            <a:br>
              <a:rPr lang="en-GB"/>
            </a:br>
            <a:r>
              <a:rPr lang="en-GB"/>
              <a:t>can go over two lines</a:t>
            </a:r>
            <a:endParaRPr/>
          </a:p>
        </p:txBody>
      </p:sp>
      <p:sp>
        <p:nvSpPr>
          <p:cNvPr id="80" name="Picture Placeholder 8">
            <a:extLst>
              <a:ext uri="{FF2B5EF4-FFF2-40B4-BE49-F238E27FC236}">
                <a16:creationId xmlns:a16="http://schemas.microsoft.com/office/drawing/2014/main" id="{6D8A240E-9D1B-FC71-C962-47EF418873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374539">
            <a:off x="6468422" y="823792"/>
            <a:ext cx="5239672" cy="5239304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l">
              <a:defRPr sz="1213"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6" name="Picture Placeholder 75">
            <a:extLst>
              <a:ext uri="{FF2B5EF4-FFF2-40B4-BE49-F238E27FC236}">
                <a16:creationId xmlns:a16="http://schemas.microsoft.com/office/drawing/2014/main" id="{1ECC909D-2FEC-6362-2A93-A6E1C2B8EF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96402" y="0"/>
            <a:ext cx="2895593" cy="2256091"/>
          </a:xfrm>
          <a:custGeom>
            <a:avLst/>
            <a:gdLst>
              <a:gd name="connsiteX0" fmla="*/ 718941 w 4774713"/>
              <a:gd name="connsiteY0" fmla="*/ 0 h 3720462"/>
              <a:gd name="connsiteX1" fmla="*/ 4774713 w 4774713"/>
              <a:gd name="connsiteY1" fmla="*/ 0 h 3720462"/>
              <a:gd name="connsiteX2" fmla="*/ 4774713 w 4774713"/>
              <a:gd name="connsiteY2" fmla="*/ 3720462 h 3720462"/>
              <a:gd name="connsiteX3" fmla="*/ 0 w 4774713"/>
              <a:gd name="connsiteY3" fmla="*/ 1693718 h 372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4713" h="3720462">
                <a:moveTo>
                  <a:pt x="718941" y="0"/>
                </a:moveTo>
                <a:lnTo>
                  <a:pt x="4774713" y="0"/>
                </a:lnTo>
                <a:lnTo>
                  <a:pt x="4774713" y="3720462"/>
                </a:lnTo>
                <a:lnTo>
                  <a:pt x="0" y="169371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algn="ctr">
              <a:defRPr sz="1213">
                <a:solidFill>
                  <a:srgbClr val="FAC82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31771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older 4">
            <a:extLst>
              <a:ext uri="{FF2B5EF4-FFF2-40B4-BE49-F238E27FC236}">
                <a16:creationId xmlns:a16="http://schemas.microsoft.com/office/drawing/2014/main" id="{EEF833D4-810C-6442-EF8C-28BC34EF56C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177918" y="6146492"/>
            <a:ext cx="3901440" cy="2659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728" kern="1200" spc="3" dirty="0">
                <a:solidFill>
                  <a:schemeClr val="bg1"/>
                </a:solidFill>
                <a:latin typeface="Roboto"/>
                <a:ea typeface="+mn-ea"/>
                <a:cs typeface="Roboto"/>
              </a:defRPr>
            </a:lvl1pPr>
          </a:lstStyle>
          <a:p>
            <a:endParaRPr lang="en-GB"/>
          </a:p>
        </p:txBody>
      </p:sp>
      <p:sp>
        <p:nvSpPr>
          <p:cNvPr id="11" name="Holder 6">
            <a:extLst>
              <a:ext uri="{FF2B5EF4-FFF2-40B4-BE49-F238E27FC236}">
                <a16:creationId xmlns:a16="http://schemas.microsoft.com/office/drawing/2014/main" id="{7F46B5F3-009D-FD86-4335-BC6B9ACB6B3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500298" y="6150281"/>
            <a:ext cx="512493" cy="2659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728" kern="1200" spc="12">
                <a:solidFill>
                  <a:schemeClr val="bg1"/>
                </a:solidFill>
                <a:latin typeface="Roboto"/>
                <a:ea typeface="+mn-ea"/>
                <a:cs typeface="Roboto"/>
              </a:defRPr>
            </a:lvl1pPr>
          </a:lstStyle>
          <a:p>
            <a:fld id="{B6F15528-21DE-4FAA-801E-634DDDAF4B2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04CF574-3D01-8968-B30E-7CB23C7F40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502705"/>
            <a:ext cx="11724500" cy="6354812"/>
          </a:xfrm>
          <a:custGeom>
            <a:avLst/>
            <a:gdLst>
              <a:gd name="connsiteX0" fmla="*/ 18126798 w 19333212"/>
              <a:gd name="connsiteY0" fmla="*/ 0 h 10479555"/>
              <a:gd name="connsiteX1" fmla="*/ 19333212 w 19333212"/>
              <a:gd name="connsiteY1" fmla="*/ 10192956 h 10479555"/>
              <a:gd name="connsiteX2" fmla="*/ 16911694 w 19333212"/>
              <a:gd name="connsiteY2" fmla="*/ 10479555 h 10479555"/>
              <a:gd name="connsiteX3" fmla="*/ 0 w 19333212"/>
              <a:gd name="connsiteY3" fmla="*/ 10479555 h 10479555"/>
              <a:gd name="connsiteX4" fmla="*/ 0 w 19333212"/>
              <a:gd name="connsiteY4" fmla="*/ 2145452 h 10479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33212" h="10479555">
                <a:moveTo>
                  <a:pt x="18126798" y="0"/>
                </a:moveTo>
                <a:lnTo>
                  <a:pt x="19333212" y="10192956"/>
                </a:lnTo>
                <a:lnTo>
                  <a:pt x="16911694" y="10479555"/>
                </a:lnTo>
                <a:lnTo>
                  <a:pt x="0" y="10479555"/>
                </a:lnTo>
                <a:lnTo>
                  <a:pt x="0" y="21454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b" anchorCtr="0">
            <a:noAutofit/>
          </a:bodyPr>
          <a:lstStyle>
            <a:lvl1pPr>
              <a:defRPr sz="1213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94D2C7D-A574-D61B-5A3C-734A2F822A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3196" y="5619356"/>
            <a:ext cx="4568800" cy="1238163"/>
          </a:xfrm>
          <a:custGeom>
            <a:avLst/>
            <a:gdLst>
              <a:gd name="connsiteX0" fmla="*/ 341685 w 7533761"/>
              <a:gd name="connsiteY0" fmla="*/ 0 h 2041823"/>
              <a:gd name="connsiteX1" fmla="*/ 7533761 w 7533761"/>
              <a:gd name="connsiteY1" fmla="*/ 1203545 h 2041823"/>
              <a:gd name="connsiteX2" fmla="*/ 7533761 w 7533761"/>
              <a:gd name="connsiteY2" fmla="*/ 2041823 h 2041823"/>
              <a:gd name="connsiteX3" fmla="*/ 0 w 7533761"/>
              <a:gd name="connsiteY3" fmla="*/ 2041823 h 204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3761" h="2041823">
                <a:moveTo>
                  <a:pt x="341685" y="0"/>
                </a:moveTo>
                <a:lnTo>
                  <a:pt x="7533761" y="1203545"/>
                </a:lnTo>
                <a:lnTo>
                  <a:pt x="7533761" y="2041823"/>
                </a:lnTo>
                <a:lnTo>
                  <a:pt x="0" y="204182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b" anchorCtr="0">
            <a:noAutofit/>
          </a:bodyPr>
          <a:lstStyle>
            <a:lvl1pPr algn="ctr">
              <a:defRPr sz="1213">
                <a:solidFill>
                  <a:srgbClr val="FAC82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B98B9C2-DC1C-CB49-9474-003AEA5D37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880" y="2363788"/>
            <a:ext cx="7014717" cy="2869179"/>
          </a:xfrm>
        </p:spPr>
        <p:txBody>
          <a:bodyPr/>
          <a:lstStyle>
            <a:lvl1pPr>
              <a:spcAft>
                <a:spcPts val="3032"/>
              </a:spcAft>
              <a:defRPr sz="3032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2729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Stay in touch</a:t>
            </a:r>
          </a:p>
          <a:p>
            <a:pPr lvl="1"/>
            <a:r>
              <a:rPr lang="en-GB" err="1"/>
              <a:t>Molore</a:t>
            </a:r>
            <a:r>
              <a:rPr lang="en-GB"/>
              <a:t> </a:t>
            </a:r>
            <a:r>
              <a:rPr lang="en-GB" err="1"/>
              <a:t>consequatem</a:t>
            </a:r>
            <a:r>
              <a:rPr lang="en-GB"/>
              <a:t> </a:t>
            </a:r>
            <a:r>
              <a:rPr lang="en-GB" err="1"/>
              <a:t>lat</a:t>
            </a:r>
            <a:r>
              <a:rPr lang="en-GB"/>
              <a:t> </a:t>
            </a:r>
            <a:r>
              <a:rPr lang="en-GB" err="1"/>
              <a:t>aut</a:t>
            </a:r>
            <a:r>
              <a:rPr lang="en-GB"/>
              <a:t> </a:t>
            </a:r>
            <a:r>
              <a:rPr lang="en-GB" err="1"/>
              <a:t>faccae</a:t>
            </a:r>
            <a:r>
              <a:rPr lang="en-GB"/>
              <a:t> </a:t>
            </a:r>
            <a:r>
              <a:rPr lang="en-GB" err="1"/>
              <a:t>doluptiam</a:t>
            </a:r>
            <a:r>
              <a:rPr lang="en-GB"/>
              <a:t> </a:t>
            </a:r>
            <a:r>
              <a:rPr lang="en-GB" err="1"/>
              <a:t>quunt</a:t>
            </a:r>
            <a:r>
              <a:rPr lang="en-GB"/>
              <a:t> </a:t>
            </a:r>
            <a:r>
              <a:rPr lang="en-GB" err="1"/>
              <a:t>digenim</a:t>
            </a:r>
            <a:r>
              <a:rPr lang="en-GB"/>
              <a:t> </a:t>
            </a:r>
            <a:r>
              <a:rPr lang="en-GB" err="1"/>
              <a:t>aiorepu</a:t>
            </a:r>
            <a:r>
              <a:rPr lang="en-GB"/>
              <a:t> </a:t>
            </a:r>
            <a:r>
              <a:rPr lang="en-GB" err="1"/>
              <a:t>dignatur</a:t>
            </a:r>
            <a:r>
              <a:rPr lang="en-GB"/>
              <a:t> </a:t>
            </a:r>
            <a:r>
              <a:rPr lang="en-GB" err="1"/>
              <a:t>sam</a:t>
            </a:r>
            <a:r>
              <a:rPr lang="en-GB"/>
              <a:t> </a:t>
            </a:r>
            <a:r>
              <a:rPr lang="en-GB" err="1"/>
              <a:t>auta</a:t>
            </a:r>
            <a:r>
              <a:rPr lang="en-GB"/>
              <a:t> </a:t>
            </a:r>
            <a:r>
              <a:rPr lang="en-GB" err="1"/>
              <a:t>sequunt</a:t>
            </a:r>
            <a:r>
              <a:rPr lang="en-GB"/>
              <a:t>  </a:t>
            </a:r>
            <a:r>
              <a:rPr lang="en-GB" err="1"/>
              <a:t>iorpostrum</a:t>
            </a:r>
            <a:r>
              <a:rPr lang="en-GB"/>
              <a:t>, eat.</a:t>
            </a:r>
          </a:p>
          <a:p>
            <a:pPr lvl="0"/>
            <a:endParaRPr lang="en-GB"/>
          </a:p>
          <a:p>
            <a:pPr lvl="0"/>
            <a:endParaRPr lang="en-GB"/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56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6484A-FCAD-10E8-31A7-A7F4374CC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81C51-5D73-C3E1-79ED-CCD0601D8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74092-982A-86B1-0791-3996101E1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5DCB-A83A-4B40-B4AC-514B3F1B0F6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9592-EFD4-5F8D-04C5-66A125ABD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31C8C-0048-C9DE-B4CA-E9E7E615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D3ACC-9220-AD40-A59A-0652C3A5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8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24B30-9E54-7857-49BA-771ABB040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2D0FF-4370-2879-03A0-23FED58F2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53317-E8C7-36D7-CEF2-9FC3DED4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5DCB-A83A-4B40-B4AC-514B3F1B0F6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16EF6-2B04-E26A-CBCE-C0066987C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64207-AAE3-EC99-A030-960C8B12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D3ACC-9220-AD40-A59A-0652C3A5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19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F6A11-BC1D-AF90-8B9C-F6690C54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E302A-DEE8-B2AA-197D-4C0136E9A4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2FB26-2CF1-A550-585B-0407412C5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9B6CC-5763-8869-A694-CA9C2DCFE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5DCB-A83A-4B40-B4AC-514B3F1B0F6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BEF110-DFB5-91C0-035B-97114C42C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C912F-4B44-CC93-AD4D-D647A8CBD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D3ACC-9220-AD40-A59A-0652C3A5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1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0D7BF-2436-C159-5EC6-17B78AC76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87364-B875-166A-676F-C9CA12B02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E2C4B-39F3-9A30-551E-6D9501051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483C7-47D5-FE96-EF63-5603499ED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64D155-404F-861E-99D6-C5E1FC077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9A94DD-043D-AAD7-4F72-3C8BB1E25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5DCB-A83A-4B40-B4AC-514B3F1B0F6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1782D6-0017-826A-F0A7-51007E14F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BB2A8F-BF86-592F-F08B-495A0531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D3ACC-9220-AD40-A59A-0652C3A5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75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DDBE8-4293-8CC7-4C1A-B18B5F19F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90A598-E08F-9115-E0A3-BFC30FD4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5DCB-A83A-4B40-B4AC-514B3F1B0F6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436E41-1CD1-920A-3A03-A42B2C6E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330BBE-2FA8-08B1-4FBD-7FB5D7E86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D3ACC-9220-AD40-A59A-0652C3A5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31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62A3-58D3-2A62-C03C-947B42F7B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5DCB-A83A-4B40-B4AC-514B3F1B0F6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527BF3-AF0D-8901-F0F6-54E47317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FA1D4-05E8-735D-B7FB-0DEF4209C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D3ACC-9220-AD40-A59A-0652C3A5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32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78D15-0ACC-FC86-58E1-60321C8F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1F3CB-AF5F-9E4C-409F-D5BB292E8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C12C4F-5AD3-2035-D6A5-046A0B7A0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7F0AE8-86A1-84A3-A799-FE6142B26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5DCB-A83A-4B40-B4AC-514B3F1B0F6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60499-FED7-0022-F127-4149EF436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4AA51F-8BE6-814C-2BF9-78066D118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D3ACC-9220-AD40-A59A-0652C3A5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3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6A03D-3D4C-01E3-54F9-4629C2E4F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792977-5F0D-AA69-5513-2DBCD900F0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9F34E-0E93-8AAB-C136-ACF5CDCD8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E3B76-2CA3-3568-BEB1-BF9DD3445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D5DCB-A83A-4B40-B4AC-514B3F1B0F6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D62A6-6587-5F4C-FB17-FA4D844F2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0611E-1C27-DDB4-0F7C-CDAAF62C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D3ACC-9220-AD40-A59A-0652C3A5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4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7C46B-2ED0-F76B-4D34-0B714FA3E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F4CF5-62EB-E6AB-AE25-9DC493CE3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6385B-58E7-587F-AEB4-DC724C3490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D5DCB-A83A-4B40-B4AC-514B3F1B0F61}" type="datetimeFigureOut">
              <a:rPr lang="en-US" smtClean="0"/>
              <a:t>1/25/24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C78A1-DB15-F6EC-0845-89BE1F078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BA3E8-A3ED-27F7-0C6E-573AE89FA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D3ACC-9220-AD40-A59A-0652C3A5F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1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icture Placeholder 73">
            <a:extLst>
              <a:ext uri="{FF2B5EF4-FFF2-40B4-BE49-F238E27FC236}">
                <a16:creationId xmlns:a16="http://schemas.microsoft.com/office/drawing/2014/main" id="{55F4967F-07A4-D548-7779-F2E143B166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548640"/>
            <a:ext cx="9140812" cy="7406639"/>
          </a:xfrm>
          <a:solidFill>
            <a:srgbClr val="E0112B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68" name="Title 67">
            <a:extLst>
              <a:ext uri="{FF2B5EF4-FFF2-40B4-BE49-F238E27FC236}">
                <a16:creationId xmlns:a16="http://schemas.microsoft.com/office/drawing/2014/main" id="{30EE37F3-6915-1985-E13D-4AE642032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868" y="2090135"/>
            <a:ext cx="5532668" cy="2677729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Segoe UI" panose="020B0502040204020203" pitchFamily="34" charset="0"/>
                <a:cs typeface="Segoe UI" panose="020B0502040204020203" pitchFamily="34" charset="0"/>
              </a:rPr>
              <a:t>Discover </a:t>
            </a:r>
            <a:br>
              <a:rPr lang="en-US" sz="7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7200" dirty="0">
                <a:latin typeface="Segoe UI" panose="020B0502040204020203" pitchFamily="34" charset="0"/>
                <a:cs typeface="Segoe UI" panose="020B0502040204020203" pitchFamily="34" charset="0"/>
              </a:rPr>
              <a:t>LSE LIFE</a:t>
            </a:r>
          </a:p>
        </p:txBody>
      </p:sp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1F5FAC51-717B-9765-08FB-34E3EFF9A7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object 44"/>
          <p:cNvSpPr/>
          <p:nvPr/>
        </p:nvSpPr>
        <p:spPr>
          <a:xfrm>
            <a:off x="9296177" y="0"/>
            <a:ext cx="2895686" cy="2256093"/>
          </a:xfrm>
          <a:custGeom>
            <a:avLst/>
            <a:gdLst/>
            <a:ahLst/>
            <a:cxnLst/>
            <a:rect l="l" t="t" r="r" b="b"/>
            <a:pathLst>
              <a:path w="4775200" h="3720465">
                <a:moveTo>
                  <a:pt x="4774713" y="0"/>
                </a:moveTo>
                <a:lnTo>
                  <a:pt x="718941" y="0"/>
                </a:lnTo>
                <a:lnTo>
                  <a:pt x="0" y="1693718"/>
                </a:lnTo>
                <a:lnTo>
                  <a:pt x="4774713" y="3720462"/>
                </a:lnTo>
                <a:lnTo>
                  <a:pt x="4774713" y="0"/>
                </a:lnTo>
                <a:close/>
              </a:path>
            </a:pathLst>
          </a:custGeom>
          <a:solidFill>
            <a:srgbClr val="ECD31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D6F661-EE58-0D91-1CA9-BBF31BCE0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2474" r="12474"/>
          <a:stretch/>
        </p:blipFill>
        <p:spPr bwMode="auto">
          <a:xfrm rot="248193">
            <a:off x="6061471" y="473239"/>
            <a:ext cx="5737249" cy="572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A43103B4-53E4-91D9-6381-EC0EFA39BF92}"/>
              </a:ext>
            </a:extLst>
          </p:cNvPr>
          <p:cNvSpPr>
            <a:spLocks noGrp="1"/>
          </p:cNvSpPr>
          <p:nvPr/>
        </p:nvSpPr>
        <p:spPr>
          <a:xfrm rot="16200000" flipV="1">
            <a:off x="-1485728" y="1485728"/>
            <a:ext cx="4568800" cy="1597344"/>
          </a:xfrm>
          <a:custGeom>
            <a:avLst/>
            <a:gdLst>
              <a:gd name="connsiteX0" fmla="*/ 341685 w 7533761"/>
              <a:gd name="connsiteY0" fmla="*/ 0 h 2041823"/>
              <a:gd name="connsiteX1" fmla="*/ 7533761 w 7533761"/>
              <a:gd name="connsiteY1" fmla="*/ 1203545 h 2041823"/>
              <a:gd name="connsiteX2" fmla="*/ 7533761 w 7533761"/>
              <a:gd name="connsiteY2" fmla="*/ 2041823 h 2041823"/>
              <a:gd name="connsiteX3" fmla="*/ 0 w 7533761"/>
              <a:gd name="connsiteY3" fmla="*/ 2041823 h 204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3761" h="2041823">
                <a:moveTo>
                  <a:pt x="341685" y="0"/>
                </a:moveTo>
                <a:lnTo>
                  <a:pt x="7533761" y="1203545"/>
                </a:lnTo>
                <a:lnTo>
                  <a:pt x="7533761" y="2041823"/>
                </a:lnTo>
                <a:lnTo>
                  <a:pt x="0" y="2041823"/>
                </a:lnTo>
                <a:close/>
              </a:path>
            </a:pathLst>
          </a:custGeom>
          <a:solidFill>
            <a:srgbClr val="FFCD00"/>
          </a:solidFill>
        </p:spPr>
        <p:txBody>
          <a:bodyPr vert="horz" wrap="square" lIns="91440" tIns="45720" rIns="91440" bIns="45720" rtlCol="0" anchor="b" anchorCtr="0">
            <a:noAutofit/>
          </a:bodyPr>
          <a:lstStyle/>
          <a:p>
            <a:endParaRPr lang="en-US"/>
          </a:p>
        </p:txBody>
      </p:sp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2E119B0E-2DF5-2E29-EF9A-97153DCA2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DE7900-7F0F-7694-ACB1-D1CFF618A368}"/>
              </a:ext>
            </a:extLst>
          </p:cNvPr>
          <p:cNvSpPr txBox="1"/>
          <p:nvPr/>
        </p:nvSpPr>
        <p:spPr>
          <a:xfrm>
            <a:off x="2205317" y="2042637"/>
            <a:ext cx="8293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Workshops to discover and </a:t>
            </a:r>
            <a:r>
              <a:rPr lang="en-US" sz="3200" dirty="0" err="1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practise</a:t>
            </a:r>
            <a:r>
              <a:rPr lang="en-US" sz="320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the skills you’ll need to succeed.</a:t>
            </a:r>
          </a:p>
        </p:txBody>
      </p:sp>
    </p:spTree>
    <p:extLst>
      <p:ext uri="{BB962C8B-B14F-4D97-AF65-F5344CB8AC3E}">
        <p14:creationId xmlns:p14="http://schemas.microsoft.com/office/powerpoint/2010/main" val="1040521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A43103B4-53E4-91D9-6381-EC0EFA39BF92}"/>
              </a:ext>
            </a:extLst>
          </p:cNvPr>
          <p:cNvSpPr>
            <a:spLocks noGrp="1"/>
          </p:cNvSpPr>
          <p:nvPr/>
        </p:nvSpPr>
        <p:spPr>
          <a:xfrm rot="16200000" flipV="1">
            <a:off x="-1485728" y="1485728"/>
            <a:ext cx="4568800" cy="1597344"/>
          </a:xfrm>
          <a:custGeom>
            <a:avLst/>
            <a:gdLst>
              <a:gd name="connsiteX0" fmla="*/ 341685 w 7533761"/>
              <a:gd name="connsiteY0" fmla="*/ 0 h 2041823"/>
              <a:gd name="connsiteX1" fmla="*/ 7533761 w 7533761"/>
              <a:gd name="connsiteY1" fmla="*/ 1203545 h 2041823"/>
              <a:gd name="connsiteX2" fmla="*/ 7533761 w 7533761"/>
              <a:gd name="connsiteY2" fmla="*/ 2041823 h 2041823"/>
              <a:gd name="connsiteX3" fmla="*/ 0 w 7533761"/>
              <a:gd name="connsiteY3" fmla="*/ 2041823 h 204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3761" h="2041823">
                <a:moveTo>
                  <a:pt x="341685" y="0"/>
                </a:moveTo>
                <a:lnTo>
                  <a:pt x="7533761" y="1203545"/>
                </a:lnTo>
                <a:lnTo>
                  <a:pt x="7533761" y="2041823"/>
                </a:lnTo>
                <a:lnTo>
                  <a:pt x="0" y="2041823"/>
                </a:lnTo>
                <a:close/>
              </a:path>
            </a:pathLst>
          </a:custGeom>
          <a:solidFill>
            <a:srgbClr val="FFCD00"/>
          </a:solidFill>
        </p:spPr>
        <p:txBody>
          <a:bodyPr vert="horz" wrap="square" lIns="91440" tIns="45720" rIns="91440" bIns="45720" rtlCol="0" anchor="b" anchorCtr="0">
            <a:noAutofit/>
          </a:bodyPr>
          <a:lstStyle/>
          <a:p>
            <a:endParaRPr lang="en-US"/>
          </a:p>
        </p:txBody>
      </p:sp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2E119B0E-2DF5-2E29-EF9A-97153DCA2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6D336F-A4AA-C948-73D1-CA4D731509FF}"/>
              </a:ext>
            </a:extLst>
          </p:cNvPr>
          <p:cNvSpPr txBox="1"/>
          <p:nvPr/>
        </p:nvSpPr>
        <p:spPr>
          <a:xfrm>
            <a:off x="1453896" y="487025"/>
            <a:ext cx="10738104" cy="63709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 dirty="0"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sz="2400" i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Write essays that LSE markers want to read</a:t>
            </a:r>
            <a:endParaRPr lang="en-GB" sz="2400" i="1" dirty="0">
              <a:effectLst/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sz="2400" i="1" dirty="0">
                <a:solidFill>
                  <a:srgbClr val="000000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P</a:t>
            </a:r>
            <a:r>
              <a:rPr lang="en-GB" sz="2400" i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araphrase others and avoid plagiarism</a:t>
            </a:r>
            <a:endParaRPr lang="en-GB" sz="2400" i="1" dirty="0">
              <a:effectLst/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sz="2400" i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Make the most of your lectures, seminars and classes</a:t>
            </a:r>
            <a:endParaRPr lang="en-GB" sz="2400" i="1" dirty="0">
              <a:effectLst/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sz="2400" i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Make sense of your essay question</a:t>
            </a:r>
            <a:endParaRPr lang="en-GB" sz="2400" i="1" dirty="0">
              <a:effectLst/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sz="2400" i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Conquer your reading list: read selectively, proactively, and efficiently</a:t>
            </a:r>
            <a:endParaRPr lang="en-GB" sz="2400" i="1" dirty="0">
              <a:effectLst/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sz="2400" i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Make clear, concise, critical notes from your readings</a:t>
            </a:r>
            <a:endParaRPr lang="en-GB" sz="2400" i="1" dirty="0">
              <a:effectLst/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sz="2400" i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Find the readings you need at the Library</a:t>
            </a:r>
            <a:endParaRPr lang="en-GB" sz="2400" i="1" dirty="0">
              <a:effectLst/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sz="2400" i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Reference with confidence</a:t>
            </a:r>
            <a:endParaRPr lang="en-GB" sz="2400" i="1" dirty="0">
              <a:effectLst/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sz="2400" i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Know your sources – selecting texts for your assignments </a:t>
            </a:r>
            <a:endParaRPr lang="en-GB" sz="2400" i="1" dirty="0">
              <a:effectLst/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sz="2400" i="1" dirty="0">
                <a:latin typeface="Segoe UI" panose="020B0502040204020203" pitchFamily="34" charset="0"/>
                <a:ea typeface="Roboto"/>
                <a:cs typeface="Segoe UI" panose="020B0502040204020203" pitchFamily="34" charset="0"/>
              </a:rPr>
              <a:t>Develop effective arguments</a:t>
            </a:r>
            <a:endParaRPr lang="en-GB" sz="2400" i="1" dirty="0"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  <a:p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166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2E119B0E-2DF5-2E29-EF9A-97153DCA2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pic>
        <p:nvPicPr>
          <p:cNvPr id="4" name="Picture 3" descr="A screenshot of a web page&#10;&#10;Description automatically generated">
            <a:extLst>
              <a:ext uri="{FF2B5EF4-FFF2-40B4-BE49-F238E27FC236}">
                <a16:creationId xmlns:a16="http://schemas.microsoft.com/office/drawing/2014/main" id="{B5E16D47-8FB1-8669-699D-F58AAC17C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73" y="1521073"/>
            <a:ext cx="10600545" cy="53369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B5FC82-A2CC-D96D-DF59-BBD591F1E1B0}"/>
              </a:ext>
            </a:extLst>
          </p:cNvPr>
          <p:cNvSpPr/>
          <p:nvPr/>
        </p:nvSpPr>
        <p:spPr>
          <a:xfrm rot="20814086">
            <a:off x="7363841" y="-1321965"/>
            <a:ext cx="5127812" cy="5289176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43A0E0-BD6D-AEB8-7F38-34297A9DF746}"/>
              </a:ext>
            </a:extLst>
          </p:cNvPr>
          <p:cNvSpPr txBox="1"/>
          <p:nvPr/>
        </p:nvSpPr>
        <p:spPr>
          <a:xfrm>
            <a:off x="7949637" y="1521073"/>
            <a:ext cx="4145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Roboto" panose="02000000000000000000" pitchFamily="2" charset="0"/>
                <a:ea typeface="Roboto" panose="02000000000000000000" pitchFamily="2" charset="0"/>
              </a:rPr>
              <a:t>lse.ac.uk</a:t>
            </a:r>
            <a:r>
              <a:rPr lang="en-US" sz="4400" dirty="0"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en-US" sz="4400" dirty="0" err="1">
                <a:latin typeface="Roboto" panose="02000000000000000000" pitchFamily="2" charset="0"/>
                <a:ea typeface="Roboto" panose="02000000000000000000" pitchFamily="2" charset="0"/>
              </a:rPr>
              <a:t>lselife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91754A4-B988-112A-E050-E5CD9707D102}"/>
              </a:ext>
            </a:extLst>
          </p:cNvPr>
          <p:cNvSpPr>
            <a:spLocks noGrp="1"/>
          </p:cNvSpPr>
          <p:nvPr/>
        </p:nvSpPr>
        <p:spPr>
          <a:xfrm rot="16200000" flipV="1">
            <a:off x="-1485728" y="1485728"/>
            <a:ext cx="4568800" cy="1597344"/>
          </a:xfrm>
          <a:custGeom>
            <a:avLst/>
            <a:gdLst>
              <a:gd name="connsiteX0" fmla="*/ 341685 w 7533761"/>
              <a:gd name="connsiteY0" fmla="*/ 0 h 2041823"/>
              <a:gd name="connsiteX1" fmla="*/ 7533761 w 7533761"/>
              <a:gd name="connsiteY1" fmla="*/ 1203545 h 2041823"/>
              <a:gd name="connsiteX2" fmla="*/ 7533761 w 7533761"/>
              <a:gd name="connsiteY2" fmla="*/ 2041823 h 2041823"/>
              <a:gd name="connsiteX3" fmla="*/ 0 w 7533761"/>
              <a:gd name="connsiteY3" fmla="*/ 2041823 h 204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3761" h="2041823">
                <a:moveTo>
                  <a:pt x="341685" y="0"/>
                </a:moveTo>
                <a:lnTo>
                  <a:pt x="7533761" y="1203545"/>
                </a:lnTo>
                <a:lnTo>
                  <a:pt x="7533761" y="2041823"/>
                </a:lnTo>
                <a:lnTo>
                  <a:pt x="0" y="2041823"/>
                </a:lnTo>
                <a:close/>
              </a:path>
            </a:pathLst>
          </a:custGeom>
          <a:solidFill>
            <a:srgbClr val="FFCD00"/>
          </a:solidFill>
        </p:spPr>
        <p:txBody>
          <a:bodyPr vert="horz" wrap="square" lIns="91440" tIns="45720" rIns="91440" bIns="45720" rtlCol="0" anchor="b" anchorCtr="0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2E119B0E-2DF5-2E29-EF9A-97153DCA2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C242A949-AE7A-AD3B-BF8D-9738A89DE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40" y="972676"/>
            <a:ext cx="9850889" cy="5443584"/>
          </a:xfrm>
          <a:prstGeom prst="rect">
            <a:avLst/>
          </a:prstGeom>
        </p:spPr>
      </p:pic>
      <p:pic>
        <p:nvPicPr>
          <p:cNvPr id="6" name="Picture 5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43B43E35-1677-776B-3D24-95DB5D660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940" y="2028988"/>
            <a:ext cx="9779000" cy="56007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6BC8E4A-EDAC-7CA1-3BE6-ED173F49CFB6}"/>
              </a:ext>
            </a:extLst>
          </p:cNvPr>
          <p:cNvSpPr/>
          <p:nvPr/>
        </p:nvSpPr>
        <p:spPr>
          <a:xfrm>
            <a:off x="2725271" y="3980329"/>
            <a:ext cx="2814917" cy="2435931"/>
          </a:xfrm>
          <a:custGeom>
            <a:avLst/>
            <a:gdLst>
              <a:gd name="connsiteX0" fmla="*/ 0 w 2814917"/>
              <a:gd name="connsiteY0" fmla="*/ 1217966 h 2435931"/>
              <a:gd name="connsiteX1" fmla="*/ 1407459 w 2814917"/>
              <a:gd name="connsiteY1" fmla="*/ 0 h 2435931"/>
              <a:gd name="connsiteX2" fmla="*/ 2814918 w 2814917"/>
              <a:gd name="connsiteY2" fmla="*/ 1217966 h 2435931"/>
              <a:gd name="connsiteX3" fmla="*/ 1407459 w 2814917"/>
              <a:gd name="connsiteY3" fmla="*/ 2435932 h 2435931"/>
              <a:gd name="connsiteX4" fmla="*/ 0 w 2814917"/>
              <a:gd name="connsiteY4" fmla="*/ 1217966 h 243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4917" h="2435931" extrusionOk="0">
                <a:moveTo>
                  <a:pt x="0" y="1217966"/>
                </a:moveTo>
                <a:cubicBezTo>
                  <a:pt x="-46507" y="516616"/>
                  <a:pt x="601214" y="10857"/>
                  <a:pt x="1407459" y="0"/>
                </a:cubicBezTo>
                <a:cubicBezTo>
                  <a:pt x="2221424" y="7715"/>
                  <a:pt x="2720539" y="548303"/>
                  <a:pt x="2814918" y="1217966"/>
                </a:cubicBezTo>
                <a:cubicBezTo>
                  <a:pt x="2679798" y="2022582"/>
                  <a:pt x="2175475" y="2487348"/>
                  <a:pt x="1407459" y="2435932"/>
                </a:cubicBezTo>
                <a:cubicBezTo>
                  <a:pt x="474618" y="2350842"/>
                  <a:pt x="20100" y="1900234"/>
                  <a:pt x="0" y="1217966"/>
                </a:cubicBezTo>
                <a:close/>
              </a:path>
            </a:pathLst>
          </a:custGeom>
          <a:noFill/>
          <a:ln w="101600">
            <a:solidFill>
              <a:srgbClr val="FFCD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B5FC82-A2CC-D96D-DF59-BBD591F1E1B0}"/>
              </a:ext>
            </a:extLst>
          </p:cNvPr>
          <p:cNvSpPr/>
          <p:nvPr/>
        </p:nvSpPr>
        <p:spPr>
          <a:xfrm rot="20814086">
            <a:off x="7363843" y="-1455507"/>
            <a:ext cx="5127812" cy="5289176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D8CA5-979A-F2A2-0008-A41166A3B876}"/>
              </a:ext>
            </a:extLst>
          </p:cNvPr>
          <p:cNvSpPr txBox="1"/>
          <p:nvPr/>
        </p:nvSpPr>
        <p:spPr>
          <a:xfrm>
            <a:off x="7949637" y="1521073"/>
            <a:ext cx="4145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lse.ac.uk</a:t>
            </a:r>
            <a:r>
              <a:rPr lang="en-US" sz="440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/</a:t>
            </a:r>
            <a:r>
              <a:rPr lang="en-US" sz="4400" dirty="0" err="1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lselife</a:t>
            </a:r>
            <a:endParaRPr lang="en-US" sz="4400" dirty="0"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059753E-B29B-ECBE-D3AD-663D9B77AE0A}"/>
              </a:ext>
            </a:extLst>
          </p:cNvPr>
          <p:cNvSpPr>
            <a:spLocks noGrp="1"/>
          </p:cNvSpPr>
          <p:nvPr/>
        </p:nvSpPr>
        <p:spPr>
          <a:xfrm rot="16200000" flipV="1">
            <a:off x="-1485728" y="1485728"/>
            <a:ext cx="4568800" cy="1597344"/>
          </a:xfrm>
          <a:custGeom>
            <a:avLst/>
            <a:gdLst>
              <a:gd name="connsiteX0" fmla="*/ 341685 w 7533761"/>
              <a:gd name="connsiteY0" fmla="*/ 0 h 2041823"/>
              <a:gd name="connsiteX1" fmla="*/ 7533761 w 7533761"/>
              <a:gd name="connsiteY1" fmla="*/ 1203545 h 2041823"/>
              <a:gd name="connsiteX2" fmla="*/ 7533761 w 7533761"/>
              <a:gd name="connsiteY2" fmla="*/ 2041823 h 2041823"/>
              <a:gd name="connsiteX3" fmla="*/ 0 w 7533761"/>
              <a:gd name="connsiteY3" fmla="*/ 2041823 h 204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3761" h="2041823">
                <a:moveTo>
                  <a:pt x="341685" y="0"/>
                </a:moveTo>
                <a:lnTo>
                  <a:pt x="7533761" y="1203545"/>
                </a:lnTo>
                <a:lnTo>
                  <a:pt x="7533761" y="2041823"/>
                </a:lnTo>
                <a:lnTo>
                  <a:pt x="0" y="2041823"/>
                </a:lnTo>
                <a:close/>
              </a:path>
            </a:pathLst>
          </a:custGeom>
          <a:solidFill>
            <a:srgbClr val="FFCD00"/>
          </a:solidFill>
        </p:spPr>
        <p:txBody>
          <a:bodyPr vert="horz" wrap="square" lIns="91440" tIns="45720" rIns="91440" bIns="45720" rtlCol="0" anchor="b" anchorCtr="0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65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FC7EBF3-8D1B-C99A-A51B-AD99CC61E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5" t="10317" r="10427"/>
          <a:stretch/>
        </p:blipFill>
        <p:spPr>
          <a:xfrm>
            <a:off x="690710" y="-1444686"/>
            <a:ext cx="10407596" cy="6826853"/>
          </a:xfrm>
          <a:prstGeom prst="rect">
            <a:avLst/>
          </a:prstGeom>
        </p:spPr>
      </p:pic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A43103B4-53E4-91D9-6381-EC0EFA39BF92}"/>
              </a:ext>
            </a:extLst>
          </p:cNvPr>
          <p:cNvSpPr>
            <a:spLocks noGrp="1"/>
          </p:cNvSpPr>
          <p:nvPr/>
        </p:nvSpPr>
        <p:spPr>
          <a:xfrm rot="16200000" flipV="1">
            <a:off x="-1485728" y="1485728"/>
            <a:ext cx="4568800" cy="1597344"/>
          </a:xfrm>
          <a:custGeom>
            <a:avLst/>
            <a:gdLst>
              <a:gd name="connsiteX0" fmla="*/ 341685 w 7533761"/>
              <a:gd name="connsiteY0" fmla="*/ 0 h 2041823"/>
              <a:gd name="connsiteX1" fmla="*/ 7533761 w 7533761"/>
              <a:gd name="connsiteY1" fmla="*/ 1203545 h 2041823"/>
              <a:gd name="connsiteX2" fmla="*/ 7533761 w 7533761"/>
              <a:gd name="connsiteY2" fmla="*/ 2041823 h 2041823"/>
              <a:gd name="connsiteX3" fmla="*/ 0 w 7533761"/>
              <a:gd name="connsiteY3" fmla="*/ 2041823 h 204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3761" h="2041823">
                <a:moveTo>
                  <a:pt x="341685" y="0"/>
                </a:moveTo>
                <a:lnTo>
                  <a:pt x="7533761" y="1203545"/>
                </a:lnTo>
                <a:lnTo>
                  <a:pt x="7533761" y="2041823"/>
                </a:lnTo>
                <a:lnTo>
                  <a:pt x="0" y="2041823"/>
                </a:lnTo>
                <a:close/>
              </a:path>
            </a:pathLst>
          </a:custGeom>
          <a:solidFill>
            <a:srgbClr val="FFCD00"/>
          </a:solidFill>
        </p:spPr>
        <p:txBody>
          <a:bodyPr vert="horz" wrap="square" lIns="91440" tIns="45720" rIns="91440" bIns="45720" rtlCol="0" anchor="b" anchorCtr="0">
            <a:noAutofit/>
          </a:bodyPr>
          <a:lstStyle/>
          <a:p>
            <a:endParaRPr lang="en-US"/>
          </a:p>
        </p:txBody>
      </p:sp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2E119B0E-2DF5-2E29-EF9A-97153DCA2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57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DF5795-4181-8B49-A432-0CF8FF161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4598" y="973631"/>
            <a:ext cx="15872374" cy="4477762"/>
          </a:xfrm>
          <a:prstGeom prst="rect">
            <a:avLst/>
          </a:prstGeom>
        </p:spPr>
      </p:pic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A43103B4-53E4-91D9-6381-EC0EFA39BF92}"/>
              </a:ext>
            </a:extLst>
          </p:cNvPr>
          <p:cNvSpPr>
            <a:spLocks noGrp="1"/>
          </p:cNvSpPr>
          <p:nvPr/>
        </p:nvSpPr>
        <p:spPr>
          <a:xfrm rot="16200000" flipV="1">
            <a:off x="-1485728" y="1485728"/>
            <a:ext cx="4568800" cy="1597344"/>
          </a:xfrm>
          <a:custGeom>
            <a:avLst/>
            <a:gdLst>
              <a:gd name="connsiteX0" fmla="*/ 341685 w 7533761"/>
              <a:gd name="connsiteY0" fmla="*/ 0 h 2041823"/>
              <a:gd name="connsiteX1" fmla="*/ 7533761 w 7533761"/>
              <a:gd name="connsiteY1" fmla="*/ 1203545 h 2041823"/>
              <a:gd name="connsiteX2" fmla="*/ 7533761 w 7533761"/>
              <a:gd name="connsiteY2" fmla="*/ 2041823 h 2041823"/>
              <a:gd name="connsiteX3" fmla="*/ 0 w 7533761"/>
              <a:gd name="connsiteY3" fmla="*/ 2041823 h 204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3761" h="2041823">
                <a:moveTo>
                  <a:pt x="341685" y="0"/>
                </a:moveTo>
                <a:lnTo>
                  <a:pt x="7533761" y="1203545"/>
                </a:lnTo>
                <a:lnTo>
                  <a:pt x="7533761" y="2041823"/>
                </a:lnTo>
                <a:lnTo>
                  <a:pt x="0" y="2041823"/>
                </a:lnTo>
                <a:close/>
              </a:path>
            </a:pathLst>
          </a:custGeom>
          <a:solidFill>
            <a:srgbClr val="FFCD00"/>
          </a:solidFill>
        </p:spPr>
        <p:txBody>
          <a:bodyPr vert="horz" wrap="square" lIns="91440" tIns="45720" rIns="91440" bIns="45720" rtlCol="0" anchor="b" anchorCtr="0">
            <a:noAutofit/>
          </a:bodyPr>
          <a:lstStyle/>
          <a:p>
            <a:endParaRPr lang="en-US"/>
          </a:p>
        </p:txBody>
      </p:sp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2E119B0E-2DF5-2E29-EF9A-97153DCA2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10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A43103B4-53E4-91D9-6381-EC0EFA39BF92}"/>
              </a:ext>
            </a:extLst>
          </p:cNvPr>
          <p:cNvSpPr>
            <a:spLocks noGrp="1"/>
          </p:cNvSpPr>
          <p:nvPr/>
        </p:nvSpPr>
        <p:spPr>
          <a:xfrm rot="16200000" flipV="1">
            <a:off x="-1485728" y="1485728"/>
            <a:ext cx="4568800" cy="1597344"/>
          </a:xfrm>
          <a:custGeom>
            <a:avLst/>
            <a:gdLst>
              <a:gd name="connsiteX0" fmla="*/ 341685 w 7533761"/>
              <a:gd name="connsiteY0" fmla="*/ 0 h 2041823"/>
              <a:gd name="connsiteX1" fmla="*/ 7533761 w 7533761"/>
              <a:gd name="connsiteY1" fmla="*/ 1203545 h 2041823"/>
              <a:gd name="connsiteX2" fmla="*/ 7533761 w 7533761"/>
              <a:gd name="connsiteY2" fmla="*/ 2041823 h 2041823"/>
              <a:gd name="connsiteX3" fmla="*/ 0 w 7533761"/>
              <a:gd name="connsiteY3" fmla="*/ 2041823 h 204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3761" h="2041823">
                <a:moveTo>
                  <a:pt x="341685" y="0"/>
                </a:moveTo>
                <a:lnTo>
                  <a:pt x="7533761" y="1203545"/>
                </a:lnTo>
                <a:lnTo>
                  <a:pt x="7533761" y="2041823"/>
                </a:lnTo>
                <a:lnTo>
                  <a:pt x="0" y="2041823"/>
                </a:lnTo>
                <a:close/>
              </a:path>
            </a:pathLst>
          </a:custGeom>
          <a:solidFill>
            <a:srgbClr val="FFCD00"/>
          </a:solidFill>
        </p:spPr>
        <p:txBody>
          <a:bodyPr vert="horz" wrap="square" lIns="91440" tIns="45720" rIns="91440" bIns="45720" rtlCol="0" anchor="b" anchorCtr="0">
            <a:noAutofit/>
          </a:bodyPr>
          <a:lstStyle/>
          <a:p>
            <a:endParaRPr lang="en-US"/>
          </a:p>
        </p:txBody>
      </p:sp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2E119B0E-2DF5-2E29-EF9A-97153DCA2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310F8C-DDC0-A1DB-5495-E102E27E3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195" y="2944268"/>
            <a:ext cx="6595218" cy="36997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400193-831D-EE0F-E0B6-E181090D98F8}"/>
              </a:ext>
            </a:extLst>
          </p:cNvPr>
          <p:cNvSpPr/>
          <p:nvPr/>
        </p:nvSpPr>
        <p:spPr>
          <a:xfrm rot="1286797">
            <a:off x="7556338" y="-1796169"/>
            <a:ext cx="5127812" cy="5289176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17E292-275B-4B0F-CFAE-C064D5222A47}"/>
              </a:ext>
            </a:extLst>
          </p:cNvPr>
          <p:cNvSpPr txBox="1"/>
          <p:nvPr/>
        </p:nvSpPr>
        <p:spPr>
          <a:xfrm>
            <a:off x="7963149" y="538189"/>
            <a:ext cx="4145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Book a place on a workshop</a:t>
            </a:r>
          </a:p>
        </p:txBody>
      </p:sp>
    </p:spTree>
    <p:extLst>
      <p:ext uri="{BB962C8B-B14F-4D97-AF65-F5344CB8AC3E}">
        <p14:creationId xmlns:p14="http://schemas.microsoft.com/office/powerpoint/2010/main" val="2898207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966B3CF-45B6-AD13-722D-3C1F9828E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688" y="2731154"/>
            <a:ext cx="6121400" cy="3390900"/>
          </a:xfrm>
          <a:prstGeom prst="rect">
            <a:avLst/>
          </a:prstGeom>
        </p:spPr>
      </p:pic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A43103B4-53E4-91D9-6381-EC0EFA39BF92}"/>
              </a:ext>
            </a:extLst>
          </p:cNvPr>
          <p:cNvSpPr>
            <a:spLocks noGrp="1"/>
          </p:cNvSpPr>
          <p:nvPr/>
        </p:nvSpPr>
        <p:spPr>
          <a:xfrm rot="16200000" flipV="1">
            <a:off x="-1485728" y="1485728"/>
            <a:ext cx="4568800" cy="1597344"/>
          </a:xfrm>
          <a:custGeom>
            <a:avLst/>
            <a:gdLst>
              <a:gd name="connsiteX0" fmla="*/ 341685 w 7533761"/>
              <a:gd name="connsiteY0" fmla="*/ 0 h 2041823"/>
              <a:gd name="connsiteX1" fmla="*/ 7533761 w 7533761"/>
              <a:gd name="connsiteY1" fmla="*/ 1203545 h 2041823"/>
              <a:gd name="connsiteX2" fmla="*/ 7533761 w 7533761"/>
              <a:gd name="connsiteY2" fmla="*/ 2041823 h 2041823"/>
              <a:gd name="connsiteX3" fmla="*/ 0 w 7533761"/>
              <a:gd name="connsiteY3" fmla="*/ 2041823 h 204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3761" h="2041823">
                <a:moveTo>
                  <a:pt x="341685" y="0"/>
                </a:moveTo>
                <a:lnTo>
                  <a:pt x="7533761" y="1203545"/>
                </a:lnTo>
                <a:lnTo>
                  <a:pt x="7533761" y="2041823"/>
                </a:lnTo>
                <a:lnTo>
                  <a:pt x="0" y="2041823"/>
                </a:lnTo>
                <a:close/>
              </a:path>
            </a:pathLst>
          </a:custGeom>
          <a:solidFill>
            <a:srgbClr val="FFCD00"/>
          </a:solidFill>
        </p:spPr>
        <p:txBody>
          <a:bodyPr vert="horz" wrap="square" lIns="91440" tIns="45720" rIns="91440" bIns="45720" rtlCol="0" anchor="b" anchorCtr="0">
            <a:noAutofit/>
          </a:bodyPr>
          <a:lstStyle/>
          <a:p>
            <a:endParaRPr lang="en-US"/>
          </a:p>
        </p:txBody>
      </p:sp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2E119B0E-2DF5-2E29-EF9A-97153DCA2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400193-831D-EE0F-E0B6-E181090D98F8}"/>
              </a:ext>
            </a:extLst>
          </p:cNvPr>
          <p:cNvSpPr/>
          <p:nvPr/>
        </p:nvSpPr>
        <p:spPr>
          <a:xfrm rot="1286797">
            <a:off x="7556338" y="-1796169"/>
            <a:ext cx="5127812" cy="5289176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17E292-275B-4B0F-CFAE-C064D5222A47}"/>
              </a:ext>
            </a:extLst>
          </p:cNvPr>
          <p:cNvSpPr txBox="1"/>
          <p:nvPr/>
        </p:nvSpPr>
        <p:spPr>
          <a:xfrm>
            <a:off x="7963149" y="538189"/>
            <a:ext cx="4145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Book a place on a workshop</a:t>
            </a:r>
          </a:p>
        </p:txBody>
      </p:sp>
    </p:spTree>
    <p:extLst>
      <p:ext uri="{BB962C8B-B14F-4D97-AF65-F5344CB8AC3E}">
        <p14:creationId xmlns:p14="http://schemas.microsoft.com/office/powerpoint/2010/main" val="2690493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A43103B4-53E4-91D9-6381-EC0EFA39BF92}"/>
              </a:ext>
            </a:extLst>
          </p:cNvPr>
          <p:cNvSpPr>
            <a:spLocks noGrp="1"/>
          </p:cNvSpPr>
          <p:nvPr/>
        </p:nvSpPr>
        <p:spPr>
          <a:xfrm rot="16200000" flipV="1">
            <a:off x="-1485728" y="1485728"/>
            <a:ext cx="4568800" cy="1597344"/>
          </a:xfrm>
          <a:custGeom>
            <a:avLst/>
            <a:gdLst>
              <a:gd name="connsiteX0" fmla="*/ 341685 w 7533761"/>
              <a:gd name="connsiteY0" fmla="*/ 0 h 2041823"/>
              <a:gd name="connsiteX1" fmla="*/ 7533761 w 7533761"/>
              <a:gd name="connsiteY1" fmla="*/ 1203545 h 2041823"/>
              <a:gd name="connsiteX2" fmla="*/ 7533761 w 7533761"/>
              <a:gd name="connsiteY2" fmla="*/ 2041823 h 2041823"/>
              <a:gd name="connsiteX3" fmla="*/ 0 w 7533761"/>
              <a:gd name="connsiteY3" fmla="*/ 2041823 h 204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3761" h="2041823">
                <a:moveTo>
                  <a:pt x="341685" y="0"/>
                </a:moveTo>
                <a:lnTo>
                  <a:pt x="7533761" y="1203545"/>
                </a:lnTo>
                <a:lnTo>
                  <a:pt x="7533761" y="2041823"/>
                </a:lnTo>
                <a:lnTo>
                  <a:pt x="0" y="2041823"/>
                </a:lnTo>
                <a:close/>
              </a:path>
            </a:pathLst>
          </a:custGeom>
          <a:solidFill>
            <a:srgbClr val="FFCD00"/>
          </a:solidFill>
        </p:spPr>
        <p:txBody>
          <a:bodyPr vert="horz" wrap="square" lIns="91440" tIns="45720" rIns="91440" bIns="45720" rtlCol="0" anchor="b" anchorCtr="0">
            <a:noAutofit/>
          </a:bodyPr>
          <a:lstStyle/>
          <a:p>
            <a:endParaRPr lang="en-US"/>
          </a:p>
        </p:txBody>
      </p:sp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2E119B0E-2DF5-2E29-EF9A-97153DCA2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DE7900-7F0F-7694-ACB1-D1CFF618A368}"/>
              </a:ext>
            </a:extLst>
          </p:cNvPr>
          <p:cNvSpPr txBox="1"/>
          <p:nvPr/>
        </p:nvSpPr>
        <p:spPr>
          <a:xfrm>
            <a:off x="2205317" y="2031621"/>
            <a:ext cx="7781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We offer workshops all year long.</a:t>
            </a:r>
          </a:p>
          <a:p>
            <a:endParaRPr lang="en-US" sz="3200" dirty="0"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  <a:p>
            <a:r>
              <a:rPr lang="en-US" sz="320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Be sure to note whether the session takes place online or on campus.</a:t>
            </a:r>
          </a:p>
        </p:txBody>
      </p:sp>
    </p:spTree>
    <p:extLst>
      <p:ext uri="{BB962C8B-B14F-4D97-AF65-F5344CB8AC3E}">
        <p14:creationId xmlns:p14="http://schemas.microsoft.com/office/powerpoint/2010/main" val="1427893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43B43E35-1677-776B-3D24-95DB5D660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72" y="815560"/>
            <a:ext cx="9779000" cy="5600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B5FC82-A2CC-D96D-DF59-BBD591F1E1B0}"/>
              </a:ext>
            </a:extLst>
          </p:cNvPr>
          <p:cNvSpPr/>
          <p:nvPr/>
        </p:nvSpPr>
        <p:spPr>
          <a:xfrm rot="20814086">
            <a:off x="7363843" y="-1455507"/>
            <a:ext cx="5127812" cy="5289176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43A0E0-BD6D-AEB8-7F38-34297A9DF746}"/>
              </a:ext>
            </a:extLst>
          </p:cNvPr>
          <p:cNvSpPr txBox="1"/>
          <p:nvPr/>
        </p:nvSpPr>
        <p:spPr>
          <a:xfrm>
            <a:off x="7855046" y="804360"/>
            <a:ext cx="41454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Get our weekly update</a:t>
            </a:r>
            <a:endParaRPr lang="en-US" sz="4400" b="1" dirty="0"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6BC8E4A-EDAC-7CA1-3BE6-ED173F49CFB6}"/>
              </a:ext>
            </a:extLst>
          </p:cNvPr>
          <p:cNvSpPr/>
          <p:nvPr/>
        </p:nvSpPr>
        <p:spPr>
          <a:xfrm>
            <a:off x="5020234" y="4958272"/>
            <a:ext cx="1631687" cy="1739153"/>
          </a:xfrm>
          <a:custGeom>
            <a:avLst/>
            <a:gdLst>
              <a:gd name="connsiteX0" fmla="*/ 0 w 1631687"/>
              <a:gd name="connsiteY0" fmla="*/ 869577 h 1739153"/>
              <a:gd name="connsiteX1" fmla="*/ 815844 w 1631687"/>
              <a:gd name="connsiteY1" fmla="*/ 0 h 1739153"/>
              <a:gd name="connsiteX2" fmla="*/ 1631688 w 1631687"/>
              <a:gd name="connsiteY2" fmla="*/ 869577 h 1739153"/>
              <a:gd name="connsiteX3" fmla="*/ 815844 w 1631687"/>
              <a:gd name="connsiteY3" fmla="*/ 1739154 h 1739153"/>
              <a:gd name="connsiteX4" fmla="*/ 0 w 1631687"/>
              <a:gd name="connsiteY4" fmla="*/ 869577 h 1739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1687" h="1739153" extrusionOk="0">
                <a:moveTo>
                  <a:pt x="0" y="869577"/>
                </a:moveTo>
                <a:cubicBezTo>
                  <a:pt x="-111519" y="320535"/>
                  <a:pt x="247175" y="44322"/>
                  <a:pt x="815844" y="0"/>
                </a:cubicBezTo>
                <a:cubicBezTo>
                  <a:pt x="1310336" y="9245"/>
                  <a:pt x="1554122" y="391789"/>
                  <a:pt x="1631688" y="869577"/>
                </a:cubicBezTo>
                <a:cubicBezTo>
                  <a:pt x="1613062" y="1368021"/>
                  <a:pt x="1246458" y="1849501"/>
                  <a:pt x="815844" y="1739154"/>
                </a:cubicBezTo>
                <a:cubicBezTo>
                  <a:pt x="273166" y="1688764"/>
                  <a:pt x="112639" y="1403651"/>
                  <a:pt x="0" y="869577"/>
                </a:cubicBezTo>
                <a:close/>
              </a:path>
            </a:pathLst>
          </a:custGeom>
          <a:noFill/>
          <a:ln w="101600">
            <a:solidFill>
              <a:srgbClr val="FFCD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059753E-B29B-ECBE-D3AD-663D9B77AE0A}"/>
              </a:ext>
            </a:extLst>
          </p:cNvPr>
          <p:cNvSpPr>
            <a:spLocks noGrp="1"/>
          </p:cNvSpPr>
          <p:nvPr/>
        </p:nvSpPr>
        <p:spPr>
          <a:xfrm rot="16200000" flipV="1">
            <a:off x="-1485728" y="1485728"/>
            <a:ext cx="4568800" cy="1597344"/>
          </a:xfrm>
          <a:custGeom>
            <a:avLst/>
            <a:gdLst>
              <a:gd name="connsiteX0" fmla="*/ 341685 w 7533761"/>
              <a:gd name="connsiteY0" fmla="*/ 0 h 2041823"/>
              <a:gd name="connsiteX1" fmla="*/ 7533761 w 7533761"/>
              <a:gd name="connsiteY1" fmla="*/ 1203545 h 2041823"/>
              <a:gd name="connsiteX2" fmla="*/ 7533761 w 7533761"/>
              <a:gd name="connsiteY2" fmla="*/ 2041823 h 2041823"/>
              <a:gd name="connsiteX3" fmla="*/ 0 w 7533761"/>
              <a:gd name="connsiteY3" fmla="*/ 2041823 h 204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3761" h="2041823">
                <a:moveTo>
                  <a:pt x="341685" y="0"/>
                </a:moveTo>
                <a:lnTo>
                  <a:pt x="7533761" y="1203545"/>
                </a:lnTo>
                <a:lnTo>
                  <a:pt x="7533761" y="2041823"/>
                </a:lnTo>
                <a:lnTo>
                  <a:pt x="0" y="2041823"/>
                </a:lnTo>
                <a:close/>
              </a:path>
            </a:pathLst>
          </a:custGeom>
          <a:solidFill>
            <a:srgbClr val="FFCD00"/>
          </a:solidFill>
        </p:spPr>
        <p:txBody>
          <a:bodyPr vert="horz" wrap="square" lIns="91440" tIns="45720" rIns="91440" bIns="45720" rtlCol="0" anchor="b" anchorCtr="0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72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1D0717-3F2F-9AEF-D286-3197907B510F}"/>
              </a:ext>
            </a:extLst>
          </p:cNvPr>
          <p:cNvSpPr txBox="1"/>
          <p:nvPr/>
        </p:nvSpPr>
        <p:spPr>
          <a:xfrm>
            <a:off x="9541565" y="42539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4EEDE2C3-E4C1-2798-F207-3F398BEE4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3E36CF-7845-00ED-FE59-737DB7F3F25F}"/>
              </a:ext>
            </a:extLst>
          </p:cNvPr>
          <p:cNvSpPr txBox="1"/>
          <p:nvPr/>
        </p:nvSpPr>
        <p:spPr>
          <a:xfrm>
            <a:off x="1876540" y="2604052"/>
            <a:ext cx="8438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LSE LIFE is the place to come to develop the skills and ideas you’ll need to reach your goals at LSE.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4549D8-9AE8-FD3A-A278-F9666DC4A0EF}"/>
              </a:ext>
            </a:extLst>
          </p:cNvPr>
          <p:cNvSpPr/>
          <p:nvPr/>
        </p:nvSpPr>
        <p:spPr>
          <a:xfrm rot="21088892">
            <a:off x="-502022" y="-1165412"/>
            <a:ext cx="7888941" cy="2653553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735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5769DD-3B51-C263-C93D-774AED02AF0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A3E15-CFBA-2744-DD64-11DA5BFC938D}"/>
              </a:ext>
            </a:extLst>
          </p:cNvPr>
          <p:cNvSpPr txBox="1"/>
          <p:nvPr/>
        </p:nvSpPr>
        <p:spPr>
          <a:xfrm>
            <a:off x="3115733" y="491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94E4B-094C-D83B-51B3-D82091295DDF}"/>
              </a:ext>
            </a:extLst>
          </p:cNvPr>
          <p:cNvSpPr txBox="1"/>
          <p:nvPr/>
        </p:nvSpPr>
        <p:spPr>
          <a:xfrm>
            <a:off x="11628783" y="1093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C1BA25A5-D37A-2545-43CA-BF1A5C8C6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AD966E-42EC-5B16-5A5E-F164FB5F6D4B}"/>
              </a:ext>
            </a:extLst>
          </p:cNvPr>
          <p:cNvSpPr/>
          <p:nvPr/>
        </p:nvSpPr>
        <p:spPr>
          <a:xfrm rot="20756125">
            <a:off x="8095749" y="-1558049"/>
            <a:ext cx="4542019" cy="3383134"/>
          </a:xfrm>
          <a:prstGeom prst="rect">
            <a:avLst/>
          </a:prstGeom>
          <a:solidFill>
            <a:srgbClr val="009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11E1B7-281E-99E5-AD88-B8D753C2651C}"/>
              </a:ext>
            </a:extLst>
          </p:cNvPr>
          <p:cNvSpPr txBox="1"/>
          <p:nvPr/>
        </p:nvSpPr>
        <p:spPr>
          <a:xfrm>
            <a:off x="2205317" y="2507398"/>
            <a:ext cx="7781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Online resources you can use in your own time to guide you as you study and learn</a:t>
            </a:r>
          </a:p>
        </p:txBody>
      </p:sp>
    </p:spTree>
    <p:extLst>
      <p:ext uri="{BB962C8B-B14F-4D97-AF65-F5344CB8AC3E}">
        <p14:creationId xmlns:p14="http://schemas.microsoft.com/office/powerpoint/2010/main" val="1728974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9595094-54FC-0C6E-5D7F-45BFE40905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" t="8751" r="6514" b="14964"/>
          <a:stretch/>
        </p:blipFill>
        <p:spPr>
          <a:xfrm>
            <a:off x="648504" y="562697"/>
            <a:ext cx="7210098" cy="385081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5769DD-3B51-C263-C93D-774AED02AF0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A3E15-CFBA-2744-DD64-11DA5BFC938D}"/>
              </a:ext>
            </a:extLst>
          </p:cNvPr>
          <p:cNvSpPr txBox="1"/>
          <p:nvPr/>
        </p:nvSpPr>
        <p:spPr>
          <a:xfrm>
            <a:off x="3115733" y="491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94E4B-094C-D83B-51B3-D82091295DDF}"/>
              </a:ext>
            </a:extLst>
          </p:cNvPr>
          <p:cNvSpPr txBox="1"/>
          <p:nvPr/>
        </p:nvSpPr>
        <p:spPr>
          <a:xfrm>
            <a:off x="11628783" y="1093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C1BA25A5-D37A-2545-43CA-BF1A5C8C6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AD966E-42EC-5B16-5A5E-F164FB5F6D4B}"/>
              </a:ext>
            </a:extLst>
          </p:cNvPr>
          <p:cNvSpPr/>
          <p:nvPr/>
        </p:nvSpPr>
        <p:spPr>
          <a:xfrm rot="20756125">
            <a:off x="8095749" y="-1558049"/>
            <a:ext cx="4542019" cy="3383134"/>
          </a:xfrm>
          <a:prstGeom prst="rect">
            <a:avLst/>
          </a:prstGeom>
          <a:solidFill>
            <a:srgbClr val="009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D2304B-997F-715B-3FA7-8B04C3D890F2}"/>
              </a:ext>
            </a:extLst>
          </p:cNvPr>
          <p:cNvSpPr/>
          <p:nvPr/>
        </p:nvSpPr>
        <p:spPr>
          <a:xfrm rot="422128">
            <a:off x="-1835484" y="4314152"/>
            <a:ext cx="6185221" cy="5467722"/>
          </a:xfrm>
          <a:prstGeom prst="rect">
            <a:avLst/>
          </a:prstGeom>
          <a:solidFill>
            <a:srgbClr val="009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0F8815-72CD-A8B5-E2AC-92593D4618BB}"/>
              </a:ext>
            </a:extLst>
          </p:cNvPr>
          <p:cNvSpPr txBox="1"/>
          <p:nvPr/>
        </p:nvSpPr>
        <p:spPr>
          <a:xfrm>
            <a:off x="307844" y="4698484"/>
            <a:ext cx="41454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Use our online resources on Moodle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B1ED46C-9FA4-A838-35BC-9D571D7289BD}"/>
              </a:ext>
            </a:extLst>
          </p:cNvPr>
          <p:cNvSpPr/>
          <p:nvPr/>
        </p:nvSpPr>
        <p:spPr>
          <a:xfrm>
            <a:off x="179073" y="1690068"/>
            <a:ext cx="1667435" cy="1211990"/>
          </a:xfrm>
          <a:custGeom>
            <a:avLst/>
            <a:gdLst>
              <a:gd name="connsiteX0" fmla="*/ 0 w 1667435"/>
              <a:gd name="connsiteY0" fmla="*/ 605995 h 1211990"/>
              <a:gd name="connsiteX1" fmla="*/ 833718 w 1667435"/>
              <a:gd name="connsiteY1" fmla="*/ 0 h 1211990"/>
              <a:gd name="connsiteX2" fmla="*/ 1667436 w 1667435"/>
              <a:gd name="connsiteY2" fmla="*/ 605995 h 1211990"/>
              <a:gd name="connsiteX3" fmla="*/ 833718 w 1667435"/>
              <a:gd name="connsiteY3" fmla="*/ 1211990 h 1211990"/>
              <a:gd name="connsiteX4" fmla="*/ 0 w 1667435"/>
              <a:gd name="connsiteY4" fmla="*/ 605995 h 121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435" h="1211990" extrusionOk="0">
                <a:moveTo>
                  <a:pt x="0" y="605995"/>
                </a:moveTo>
                <a:cubicBezTo>
                  <a:pt x="-55751" y="236924"/>
                  <a:pt x="302496" y="26562"/>
                  <a:pt x="833718" y="0"/>
                </a:cubicBezTo>
                <a:cubicBezTo>
                  <a:pt x="1320831" y="5613"/>
                  <a:pt x="1662006" y="271486"/>
                  <a:pt x="1667436" y="605995"/>
                </a:cubicBezTo>
                <a:cubicBezTo>
                  <a:pt x="1650082" y="957624"/>
                  <a:pt x="1287296" y="1249972"/>
                  <a:pt x="833718" y="1211990"/>
                </a:cubicBezTo>
                <a:cubicBezTo>
                  <a:pt x="360108" y="1204790"/>
                  <a:pt x="20764" y="950598"/>
                  <a:pt x="0" y="605995"/>
                </a:cubicBezTo>
                <a:close/>
              </a:path>
            </a:pathLst>
          </a:custGeom>
          <a:noFill/>
          <a:ln w="101600">
            <a:solidFill>
              <a:srgbClr val="009A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48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9595094-54FC-0C6E-5D7F-45BFE40905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" t="8751" r="6514" b="14964"/>
          <a:stretch/>
        </p:blipFill>
        <p:spPr>
          <a:xfrm>
            <a:off x="648504" y="562697"/>
            <a:ext cx="7210098" cy="385081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5769DD-3B51-C263-C93D-774AED02AF0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A3E15-CFBA-2744-DD64-11DA5BFC938D}"/>
              </a:ext>
            </a:extLst>
          </p:cNvPr>
          <p:cNvSpPr txBox="1"/>
          <p:nvPr/>
        </p:nvSpPr>
        <p:spPr>
          <a:xfrm>
            <a:off x="3115733" y="491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94E4B-094C-D83B-51B3-D82091295DDF}"/>
              </a:ext>
            </a:extLst>
          </p:cNvPr>
          <p:cNvSpPr txBox="1"/>
          <p:nvPr/>
        </p:nvSpPr>
        <p:spPr>
          <a:xfrm>
            <a:off x="11628783" y="1093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C1BA25A5-D37A-2545-43CA-BF1A5C8C6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AD966E-42EC-5B16-5A5E-F164FB5F6D4B}"/>
              </a:ext>
            </a:extLst>
          </p:cNvPr>
          <p:cNvSpPr/>
          <p:nvPr/>
        </p:nvSpPr>
        <p:spPr>
          <a:xfrm rot="20756125">
            <a:off x="8095749" y="-1558049"/>
            <a:ext cx="4542019" cy="3383134"/>
          </a:xfrm>
          <a:prstGeom prst="rect">
            <a:avLst/>
          </a:prstGeom>
          <a:solidFill>
            <a:srgbClr val="009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8D9554A-29FF-00C2-9FE3-F958ED2D75D9}"/>
              </a:ext>
            </a:extLst>
          </p:cNvPr>
          <p:cNvSpPr/>
          <p:nvPr/>
        </p:nvSpPr>
        <p:spPr>
          <a:xfrm>
            <a:off x="6919033" y="5145740"/>
            <a:ext cx="1667435" cy="717967"/>
          </a:xfrm>
          <a:custGeom>
            <a:avLst/>
            <a:gdLst>
              <a:gd name="connsiteX0" fmla="*/ 0 w 1667435"/>
              <a:gd name="connsiteY0" fmla="*/ 358984 h 717967"/>
              <a:gd name="connsiteX1" fmla="*/ 833718 w 1667435"/>
              <a:gd name="connsiteY1" fmla="*/ 0 h 717967"/>
              <a:gd name="connsiteX2" fmla="*/ 1667436 w 1667435"/>
              <a:gd name="connsiteY2" fmla="*/ 358984 h 717967"/>
              <a:gd name="connsiteX3" fmla="*/ 833718 w 1667435"/>
              <a:gd name="connsiteY3" fmla="*/ 717968 h 717967"/>
              <a:gd name="connsiteX4" fmla="*/ 0 w 1667435"/>
              <a:gd name="connsiteY4" fmla="*/ 358984 h 717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435" h="717967" extrusionOk="0">
                <a:moveTo>
                  <a:pt x="0" y="358984"/>
                </a:moveTo>
                <a:cubicBezTo>
                  <a:pt x="-32959" y="140393"/>
                  <a:pt x="305596" y="25398"/>
                  <a:pt x="833718" y="0"/>
                </a:cubicBezTo>
                <a:cubicBezTo>
                  <a:pt x="1325908" y="6682"/>
                  <a:pt x="1632420" y="161836"/>
                  <a:pt x="1667436" y="358984"/>
                </a:cubicBezTo>
                <a:cubicBezTo>
                  <a:pt x="1657254" y="567188"/>
                  <a:pt x="1289800" y="742113"/>
                  <a:pt x="833718" y="717968"/>
                </a:cubicBezTo>
                <a:cubicBezTo>
                  <a:pt x="371150" y="716809"/>
                  <a:pt x="34922" y="573931"/>
                  <a:pt x="0" y="358984"/>
                </a:cubicBezTo>
                <a:close/>
              </a:path>
            </a:pathLst>
          </a:custGeom>
          <a:noFill/>
          <a:ln w="101600">
            <a:solidFill>
              <a:srgbClr val="009A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D2304B-997F-715B-3FA7-8B04C3D890F2}"/>
              </a:ext>
            </a:extLst>
          </p:cNvPr>
          <p:cNvSpPr/>
          <p:nvPr/>
        </p:nvSpPr>
        <p:spPr>
          <a:xfrm rot="422128">
            <a:off x="-1835484" y="4314152"/>
            <a:ext cx="6185221" cy="5467722"/>
          </a:xfrm>
          <a:prstGeom prst="rect">
            <a:avLst/>
          </a:prstGeom>
          <a:solidFill>
            <a:srgbClr val="009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0F8815-72CD-A8B5-E2AC-92593D4618BB}"/>
              </a:ext>
            </a:extLst>
          </p:cNvPr>
          <p:cNvSpPr txBox="1"/>
          <p:nvPr/>
        </p:nvSpPr>
        <p:spPr>
          <a:xfrm>
            <a:off x="307844" y="4698484"/>
            <a:ext cx="41454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Use our online resources on Moodle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B1ED46C-9FA4-A838-35BC-9D571D7289BD}"/>
              </a:ext>
            </a:extLst>
          </p:cNvPr>
          <p:cNvSpPr/>
          <p:nvPr/>
        </p:nvSpPr>
        <p:spPr>
          <a:xfrm>
            <a:off x="179073" y="1690068"/>
            <a:ext cx="1667435" cy="1211990"/>
          </a:xfrm>
          <a:custGeom>
            <a:avLst/>
            <a:gdLst>
              <a:gd name="connsiteX0" fmla="*/ 0 w 1667435"/>
              <a:gd name="connsiteY0" fmla="*/ 605995 h 1211990"/>
              <a:gd name="connsiteX1" fmla="*/ 833718 w 1667435"/>
              <a:gd name="connsiteY1" fmla="*/ 0 h 1211990"/>
              <a:gd name="connsiteX2" fmla="*/ 1667436 w 1667435"/>
              <a:gd name="connsiteY2" fmla="*/ 605995 h 1211990"/>
              <a:gd name="connsiteX3" fmla="*/ 833718 w 1667435"/>
              <a:gd name="connsiteY3" fmla="*/ 1211990 h 1211990"/>
              <a:gd name="connsiteX4" fmla="*/ 0 w 1667435"/>
              <a:gd name="connsiteY4" fmla="*/ 605995 h 121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435" h="1211990" extrusionOk="0">
                <a:moveTo>
                  <a:pt x="0" y="605995"/>
                </a:moveTo>
                <a:cubicBezTo>
                  <a:pt x="-55751" y="236924"/>
                  <a:pt x="302496" y="26562"/>
                  <a:pt x="833718" y="0"/>
                </a:cubicBezTo>
                <a:cubicBezTo>
                  <a:pt x="1320831" y="5613"/>
                  <a:pt x="1662006" y="271486"/>
                  <a:pt x="1667436" y="605995"/>
                </a:cubicBezTo>
                <a:cubicBezTo>
                  <a:pt x="1650082" y="957624"/>
                  <a:pt x="1287296" y="1249972"/>
                  <a:pt x="833718" y="1211990"/>
                </a:cubicBezTo>
                <a:cubicBezTo>
                  <a:pt x="360108" y="1204790"/>
                  <a:pt x="20764" y="950598"/>
                  <a:pt x="0" y="605995"/>
                </a:cubicBezTo>
                <a:close/>
              </a:path>
            </a:pathLst>
          </a:custGeom>
          <a:noFill/>
          <a:ln w="101600">
            <a:solidFill>
              <a:srgbClr val="009A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11E55AA-5B4F-FA4C-793A-8FDF5F39C3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0" t="16141" r="11442" b="9525"/>
          <a:stretch/>
        </p:blipFill>
        <p:spPr>
          <a:xfrm>
            <a:off x="4697685" y="2902058"/>
            <a:ext cx="6845811" cy="37523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C3657E8-7EFE-5540-BEA9-63CDF3156DB3}"/>
              </a:ext>
            </a:extLst>
          </p:cNvPr>
          <p:cNvSpPr/>
          <p:nvPr/>
        </p:nvSpPr>
        <p:spPr>
          <a:xfrm>
            <a:off x="6623143" y="4094632"/>
            <a:ext cx="2309842" cy="1504310"/>
          </a:xfrm>
          <a:custGeom>
            <a:avLst/>
            <a:gdLst>
              <a:gd name="connsiteX0" fmla="*/ 0 w 2309842"/>
              <a:gd name="connsiteY0" fmla="*/ 752155 h 1504310"/>
              <a:gd name="connsiteX1" fmla="*/ 1154921 w 2309842"/>
              <a:gd name="connsiteY1" fmla="*/ 0 h 1504310"/>
              <a:gd name="connsiteX2" fmla="*/ 2309842 w 2309842"/>
              <a:gd name="connsiteY2" fmla="*/ 752155 h 1504310"/>
              <a:gd name="connsiteX3" fmla="*/ 1154921 w 2309842"/>
              <a:gd name="connsiteY3" fmla="*/ 1504310 h 1504310"/>
              <a:gd name="connsiteX4" fmla="*/ 0 w 2309842"/>
              <a:gd name="connsiteY4" fmla="*/ 752155 h 150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9842" h="1504310" extrusionOk="0">
                <a:moveTo>
                  <a:pt x="0" y="752155"/>
                </a:moveTo>
                <a:cubicBezTo>
                  <a:pt x="-94200" y="278646"/>
                  <a:pt x="415417" y="38154"/>
                  <a:pt x="1154921" y="0"/>
                </a:cubicBezTo>
                <a:cubicBezTo>
                  <a:pt x="1818036" y="5320"/>
                  <a:pt x="2242467" y="338893"/>
                  <a:pt x="2309842" y="752155"/>
                </a:cubicBezTo>
                <a:cubicBezTo>
                  <a:pt x="2271130" y="1205364"/>
                  <a:pt x="1778969" y="1580571"/>
                  <a:pt x="1154921" y="1504310"/>
                </a:cubicBezTo>
                <a:cubicBezTo>
                  <a:pt x="488283" y="1488557"/>
                  <a:pt x="41576" y="1187424"/>
                  <a:pt x="0" y="752155"/>
                </a:cubicBezTo>
                <a:close/>
              </a:path>
            </a:pathLst>
          </a:custGeom>
          <a:noFill/>
          <a:ln w="101600">
            <a:solidFill>
              <a:srgbClr val="009A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37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DA3E15-CFBA-2744-DD64-11DA5BFC938D}"/>
              </a:ext>
            </a:extLst>
          </p:cNvPr>
          <p:cNvSpPr txBox="1"/>
          <p:nvPr/>
        </p:nvSpPr>
        <p:spPr>
          <a:xfrm>
            <a:off x="3115733" y="491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94E4B-094C-D83B-51B3-D82091295DDF}"/>
              </a:ext>
            </a:extLst>
          </p:cNvPr>
          <p:cNvSpPr txBox="1"/>
          <p:nvPr/>
        </p:nvSpPr>
        <p:spPr>
          <a:xfrm>
            <a:off x="11628783" y="1093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C1BA25A5-D37A-2545-43CA-BF1A5C8C6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3DF16B5-244D-3F8B-E9CA-8CEF58B50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19" y="1689846"/>
            <a:ext cx="8374627" cy="447313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B1ED46C-9FA4-A838-35BC-9D571D7289BD}"/>
              </a:ext>
            </a:extLst>
          </p:cNvPr>
          <p:cNvSpPr/>
          <p:nvPr/>
        </p:nvSpPr>
        <p:spPr>
          <a:xfrm>
            <a:off x="2958354" y="5196767"/>
            <a:ext cx="2886634" cy="1211990"/>
          </a:xfrm>
          <a:custGeom>
            <a:avLst/>
            <a:gdLst>
              <a:gd name="connsiteX0" fmla="*/ 0 w 2886634"/>
              <a:gd name="connsiteY0" fmla="*/ 605995 h 1211990"/>
              <a:gd name="connsiteX1" fmla="*/ 1443317 w 2886634"/>
              <a:gd name="connsiteY1" fmla="*/ 0 h 1211990"/>
              <a:gd name="connsiteX2" fmla="*/ 2886634 w 2886634"/>
              <a:gd name="connsiteY2" fmla="*/ 605995 h 1211990"/>
              <a:gd name="connsiteX3" fmla="*/ 1443317 w 2886634"/>
              <a:gd name="connsiteY3" fmla="*/ 1211990 h 1211990"/>
              <a:gd name="connsiteX4" fmla="*/ 0 w 2886634"/>
              <a:gd name="connsiteY4" fmla="*/ 605995 h 121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6634" h="1211990" extrusionOk="0">
                <a:moveTo>
                  <a:pt x="0" y="605995"/>
                </a:moveTo>
                <a:cubicBezTo>
                  <a:pt x="-54753" y="237540"/>
                  <a:pt x="633914" y="4609"/>
                  <a:pt x="1443317" y="0"/>
                </a:cubicBezTo>
                <a:cubicBezTo>
                  <a:pt x="2267102" y="5613"/>
                  <a:pt x="2881204" y="271486"/>
                  <a:pt x="2886634" y="605995"/>
                </a:cubicBezTo>
                <a:cubicBezTo>
                  <a:pt x="2841928" y="984335"/>
                  <a:pt x="2229210" y="1274058"/>
                  <a:pt x="1443317" y="1211990"/>
                </a:cubicBezTo>
                <a:cubicBezTo>
                  <a:pt x="633035" y="1204790"/>
                  <a:pt x="20764" y="950598"/>
                  <a:pt x="0" y="605995"/>
                </a:cubicBezTo>
                <a:close/>
              </a:path>
            </a:pathLst>
          </a:custGeom>
          <a:noFill/>
          <a:ln w="101600">
            <a:solidFill>
              <a:srgbClr val="009AC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AD966E-42EC-5B16-5A5E-F164FB5F6D4B}"/>
              </a:ext>
            </a:extLst>
          </p:cNvPr>
          <p:cNvSpPr/>
          <p:nvPr/>
        </p:nvSpPr>
        <p:spPr>
          <a:xfrm rot="20756125">
            <a:off x="8095749" y="-1558049"/>
            <a:ext cx="4542019" cy="3383134"/>
          </a:xfrm>
          <a:prstGeom prst="rect">
            <a:avLst/>
          </a:prstGeom>
          <a:solidFill>
            <a:srgbClr val="009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44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DA3E15-CFBA-2744-DD64-11DA5BFC938D}"/>
              </a:ext>
            </a:extLst>
          </p:cNvPr>
          <p:cNvSpPr txBox="1"/>
          <p:nvPr/>
        </p:nvSpPr>
        <p:spPr>
          <a:xfrm>
            <a:off x="3115733" y="491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94E4B-094C-D83B-51B3-D82091295DDF}"/>
              </a:ext>
            </a:extLst>
          </p:cNvPr>
          <p:cNvSpPr txBox="1"/>
          <p:nvPr/>
        </p:nvSpPr>
        <p:spPr>
          <a:xfrm>
            <a:off x="11628783" y="1093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C1BA25A5-D37A-2545-43CA-BF1A5C8C6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E642470-368C-1AE4-F06C-7F23604304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684" b="498"/>
          <a:stretch/>
        </p:blipFill>
        <p:spPr>
          <a:xfrm>
            <a:off x="2387917" y="0"/>
            <a:ext cx="6133945" cy="69712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AD966E-42EC-5B16-5A5E-F164FB5F6D4B}"/>
              </a:ext>
            </a:extLst>
          </p:cNvPr>
          <p:cNvSpPr/>
          <p:nvPr/>
        </p:nvSpPr>
        <p:spPr>
          <a:xfrm rot="20756125">
            <a:off x="8095749" y="-1558049"/>
            <a:ext cx="4542019" cy="3383134"/>
          </a:xfrm>
          <a:prstGeom prst="rect">
            <a:avLst/>
          </a:prstGeom>
          <a:solidFill>
            <a:srgbClr val="009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19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DA3E15-CFBA-2744-DD64-11DA5BFC938D}"/>
              </a:ext>
            </a:extLst>
          </p:cNvPr>
          <p:cNvSpPr txBox="1"/>
          <p:nvPr/>
        </p:nvSpPr>
        <p:spPr>
          <a:xfrm>
            <a:off x="3115733" y="491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94E4B-094C-D83B-51B3-D82091295DDF}"/>
              </a:ext>
            </a:extLst>
          </p:cNvPr>
          <p:cNvSpPr txBox="1"/>
          <p:nvPr/>
        </p:nvSpPr>
        <p:spPr>
          <a:xfrm>
            <a:off x="11628783" y="1093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C1BA25A5-D37A-2545-43CA-BF1A5C8C6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7064C0-03B8-A5C0-0C29-D7B648FA9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177" y="-123017"/>
            <a:ext cx="6312107" cy="710403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AD966E-42EC-5B16-5A5E-F164FB5F6D4B}"/>
              </a:ext>
            </a:extLst>
          </p:cNvPr>
          <p:cNvSpPr/>
          <p:nvPr/>
        </p:nvSpPr>
        <p:spPr>
          <a:xfrm rot="20756125">
            <a:off x="8095749" y="-1558049"/>
            <a:ext cx="4542019" cy="3383134"/>
          </a:xfrm>
          <a:prstGeom prst="rect">
            <a:avLst/>
          </a:prstGeom>
          <a:solidFill>
            <a:srgbClr val="009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75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F5EEF-CBFE-56F8-D953-A06A37B14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027C9B-46A0-95A5-277C-F62039A395DD}"/>
              </a:ext>
            </a:extLst>
          </p:cNvPr>
          <p:cNvSpPr txBox="1"/>
          <p:nvPr/>
        </p:nvSpPr>
        <p:spPr>
          <a:xfrm>
            <a:off x="9541565" y="42539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8504136A-BDB3-A767-0A4A-A6C8D9A44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A17D9A-30C5-2546-1C41-68F861CEC938}"/>
              </a:ext>
            </a:extLst>
          </p:cNvPr>
          <p:cNvSpPr/>
          <p:nvPr/>
        </p:nvSpPr>
        <p:spPr>
          <a:xfrm rot="21088892">
            <a:off x="-502022" y="-1165412"/>
            <a:ext cx="7888941" cy="2653553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5A1672-4F1C-BBBC-015D-445D5AFE4401}"/>
              </a:ext>
            </a:extLst>
          </p:cNvPr>
          <p:cNvSpPr txBox="1">
            <a:spLocks/>
          </p:cNvSpPr>
          <p:nvPr/>
        </p:nvSpPr>
        <p:spPr>
          <a:xfrm>
            <a:off x="1809935" y="2284355"/>
            <a:ext cx="2575340" cy="31206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latin typeface="Segoe UI" panose="020B0502040204020203" pitchFamily="34" charset="0"/>
                <a:cs typeface="Segoe UI" panose="020B0502040204020203" pitchFamily="34" charset="0"/>
              </a:rPr>
              <a:t>Great place to study on your own or with friends</a:t>
            </a:r>
          </a:p>
        </p:txBody>
      </p:sp>
      <p:pic>
        <p:nvPicPr>
          <p:cNvPr id="5" name="Picture 4" descr="A group of people sitting at tables with laptops&#10;&#10;Description automatically generated">
            <a:extLst>
              <a:ext uri="{FF2B5EF4-FFF2-40B4-BE49-F238E27FC236}">
                <a16:creationId xmlns:a16="http://schemas.microsoft.com/office/drawing/2014/main" id="{6EB9B50B-ACAA-D457-BF4A-542DA317A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275" y="676895"/>
            <a:ext cx="7085136" cy="472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11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5769DD-3B51-C263-C93D-774AED02AF0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DA3E15-CFBA-2744-DD64-11DA5BFC938D}"/>
              </a:ext>
            </a:extLst>
          </p:cNvPr>
          <p:cNvSpPr txBox="1"/>
          <p:nvPr/>
        </p:nvSpPr>
        <p:spPr>
          <a:xfrm>
            <a:off x="6366665" y="11676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94E4B-094C-D83B-51B3-D82091295DDF}"/>
              </a:ext>
            </a:extLst>
          </p:cNvPr>
          <p:cNvSpPr txBox="1"/>
          <p:nvPr/>
        </p:nvSpPr>
        <p:spPr>
          <a:xfrm>
            <a:off x="11628783" y="1093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C1BA25A5-D37A-2545-43CA-BF1A5C8C6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AD966E-42EC-5B16-5A5E-F164FB5F6D4B}"/>
              </a:ext>
            </a:extLst>
          </p:cNvPr>
          <p:cNvSpPr/>
          <p:nvPr/>
        </p:nvSpPr>
        <p:spPr>
          <a:xfrm rot="21015497">
            <a:off x="1135312" y="4319387"/>
            <a:ext cx="1080000" cy="1080000"/>
          </a:xfrm>
          <a:prstGeom prst="rect">
            <a:avLst/>
          </a:prstGeom>
          <a:solidFill>
            <a:srgbClr val="009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A508E3-FA6E-DF50-1198-E34D441A1157}"/>
              </a:ext>
            </a:extLst>
          </p:cNvPr>
          <p:cNvSpPr/>
          <p:nvPr/>
        </p:nvSpPr>
        <p:spPr>
          <a:xfrm rot="552795">
            <a:off x="1170085" y="2888999"/>
            <a:ext cx="1080000" cy="1080000"/>
          </a:xfrm>
          <a:prstGeom prst="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FB6523-518A-6A6B-6979-211F4CE6897A}"/>
              </a:ext>
            </a:extLst>
          </p:cNvPr>
          <p:cNvSpPr/>
          <p:nvPr/>
        </p:nvSpPr>
        <p:spPr>
          <a:xfrm rot="18453122">
            <a:off x="1269781" y="1368967"/>
            <a:ext cx="1080000" cy="1080000"/>
          </a:xfrm>
          <a:prstGeom prst="rect">
            <a:avLst/>
          </a:prstGeom>
          <a:solidFill>
            <a:srgbClr val="7CE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085859-9C64-1CF3-42D1-4EE7E4CDD8AB}"/>
              </a:ext>
            </a:extLst>
          </p:cNvPr>
          <p:cNvSpPr txBox="1"/>
          <p:nvPr/>
        </p:nvSpPr>
        <p:spPr>
          <a:xfrm>
            <a:off x="2822974" y="1462691"/>
            <a:ext cx="72793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Have a one-to-one chat to ask about anything related to your studies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879498-BB0D-30A1-28C2-053029C500DB}"/>
              </a:ext>
            </a:extLst>
          </p:cNvPr>
          <p:cNvSpPr txBox="1"/>
          <p:nvPr/>
        </p:nvSpPr>
        <p:spPr>
          <a:xfrm>
            <a:off x="2840902" y="3182777"/>
            <a:ext cx="72793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Take part in a practical, hands-on workshop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09AA91-C9FE-8F3C-75DC-4DC931004931}"/>
              </a:ext>
            </a:extLst>
          </p:cNvPr>
          <p:cNvSpPr txBox="1"/>
          <p:nvPr/>
        </p:nvSpPr>
        <p:spPr>
          <a:xfrm>
            <a:off x="2840901" y="4613165"/>
            <a:ext cx="72793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Explore our online resources to learn in your own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8EC313-8C93-CBC9-55DB-8495F0B90CD6}"/>
              </a:ext>
            </a:extLst>
          </p:cNvPr>
          <p:cNvSpPr txBox="1"/>
          <p:nvPr/>
        </p:nvSpPr>
        <p:spPr>
          <a:xfrm>
            <a:off x="502024" y="9323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69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1D0717-3F2F-9AEF-D286-3197907B510F}"/>
              </a:ext>
            </a:extLst>
          </p:cNvPr>
          <p:cNvSpPr txBox="1"/>
          <p:nvPr/>
        </p:nvSpPr>
        <p:spPr>
          <a:xfrm>
            <a:off x="9541565" y="42539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695F0E-A3AD-82BA-8059-5EF7255C1A33}"/>
              </a:ext>
            </a:extLst>
          </p:cNvPr>
          <p:cNvSpPr txBox="1">
            <a:spLocks/>
          </p:cNvSpPr>
          <p:nvPr/>
        </p:nvSpPr>
        <p:spPr>
          <a:xfrm>
            <a:off x="3093793" y="3734719"/>
            <a:ext cx="6004414" cy="26946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Library, Ground floor </a:t>
            </a:r>
          </a:p>
          <a:p>
            <a:pPr marL="0" indent="0" algn="ctr">
              <a:buNone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Monday - Friday 10am - 6pm</a:t>
            </a:r>
          </a:p>
          <a:p>
            <a:pPr marL="0" indent="0" algn="ctr">
              <a:buNone/>
            </a:pPr>
            <a:b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lse.ac.uk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GB" dirty="0" err="1">
                <a:latin typeface="Segoe UI" panose="020B0502040204020203" pitchFamily="34" charset="0"/>
                <a:cs typeface="Segoe UI" panose="020B0502040204020203" pitchFamily="34" charset="0"/>
              </a:rPr>
              <a:t>lselife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   lselife@lse.ac.uk</a:t>
            </a:r>
          </a:p>
          <a:p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AD23B1-9E1A-80BB-5000-CEBC697BD577}"/>
              </a:ext>
            </a:extLst>
          </p:cNvPr>
          <p:cNvSpPr/>
          <p:nvPr/>
        </p:nvSpPr>
        <p:spPr>
          <a:xfrm rot="21394725">
            <a:off x="-2668127" y="-3439989"/>
            <a:ext cx="16208381" cy="4388659"/>
          </a:xfrm>
          <a:prstGeom prst="rect">
            <a:avLst/>
          </a:prstGeom>
          <a:solidFill>
            <a:srgbClr val="E01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A3DDD42A-F60E-508E-C855-A496758B2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671" y="1428390"/>
            <a:ext cx="4816658" cy="206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25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8FFAD-8C1F-BB66-C52A-29B6C30E0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264D20-597B-1335-6509-A0BB94D524C3}"/>
              </a:ext>
            </a:extLst>
          </p:cNvPr>
          <p:cNvSpPr txBox="1"/>
          <p:nvPr/>
        </p:nvSpPr>
        <p:spPr>
          <a:xfrm>
            <a:off x="9541565" y="42539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FD4D9107-FA7B-A526-1CD8-E1F65B60C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8CC6304-5A09-51E8-8C1E-7A4BE1394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307" y="137871"/>
            <a:ext cx="6582258" cy="658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778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4EC680F4-1F82-747D-3443-89428420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A08B237-8F7E-1FBE-DA0D-D198DF1337C5}"/>
              </a:ext>
            </a:extLst>
          </p:cNvPr>
          <p:cNvSpPr txBox="1"/>
          <p:nvPr/>
        </p:nvSpPr>
        <p:spPr>
          <a:xfrm>
            <a:off x="896471" y="-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A76646F-0FE4-9F86-557E-AF93F14853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16200000">
            <a:off x="7607514" y="-175956"/>
            <a:ext cx="7962557" cy="1206415"/>
          </a:xfrm>
          <a:solidFill>
            <a:srgbClr val="7CE6D8"/>
          </a:solidFill>
        </p:spPr>
        <p:txBody>
          <a:bodyPr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1BEDD-0610-3674-9E76-7E17E94E7B41}"/>
              </a:ext>
            </a:extLst>
          </p:cNvPr>
          <p:cNvSpPr txBox="1"/>
          <p:nvPr/>
        </p:nvSpPr>
        <p:spPr>
          <a:xfrm>
            <a:off x="968188" y="2031621"/>
            <a:ext cx="7781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One-to-one </a:t>
            </a:r>
            <a:r>
              <a:rPr lang="en-US" sz="3200" dirty="0" err="1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personalised</a:t>
            </a:r>
            <a:r>
              <a:rPr lang="en-US" sz="320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advice about anything related to your studies.</a:t>
            </a:r>
          </a:p>
        </p:txBody>
      </p:sp>
    </p:spTree>
    <p:extLst>
      <p:ext uri="{BB962C8B-B14F-4D97-AF65-F5344CB8AC3E}">
        <p14:creationId xmlns:p14="http://schemas.microsoft.com/office/powerpoint/2010/main" val="3070035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4EC680F4-1F82-747D-3443-89428420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A08B237-8F7E-1FBE-DA0D-D198DF1337C5}"/>
              </a:ext>
            </a:extLst>
          </p:cNvPr>
          <p:cNvSpPr txBox="1"/>
          <p:nvPr/>
        </p:nvSpPr>
        <p:spPr>
          <a:xfrm>
            <a:off x="896471" y="-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A76646F-0FE4-9F86-557E-AF93F14853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16200000">
            <a:off x="7607514" y="-175956"/>
            <a:ext cx="7962557" cy="1206415"/>
          </a:xfrm>
          <a:solidFill>
            <a:srgbClr val="7CE6D8"/>
          </a:solidFill>
        </p:spPr>
        <p:txBody>
          <a:bodyPr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1BEDD-0610-3674-9E76-7E17E94E7B41}"/>
              </a:ext>
            </a:extLst>
          </p:cNvPr>
          <p:cNvSpPr txBox="1"/>
          <p:nvPr/>
        </p:nvSpPr>
        <p:spPr>
          <a:xfrm>
            <a:off x="968188" y="2031621"/>
            <a:ext cx="7781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One-to-one </a:t>
            </a:r>
            <a:r>
              <a:rPr lang="en-US" sz="3200" dirty="0" err="1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personalised</a:t>
            </a:r>
            <a:r>
              <a:rPr lang="en-US" sz="320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advice about anything related to your studies.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4F19DD-6009-58C7-85C3-E603F061208C}"/>
              </a:ext>
            </a:extLst>
          </p:cNvPr>
          <p:cNvSpPr/>
          <p:nvPr/>
        </p:nvSpPr>
        <p:spPr>
          <a:xfrm rot="21077934">
            <a:off x="-311343" y="3955340"/>
            <a:ext cx="6613487" cy="5289176"/>
          </a:xfrm>
          <a:prstGeom prst="rect">
            <a:avLst/>
          </a:prstGeom>
          <a:solidFill>
            <a:srgbClr val="7CE6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650BF2-1440-5941-40B3-7B15211A2450}"/>
              </a:ext>
            </a:extLst>
          </p:cNvPr>
          <p:cNvSpPr txBox="1"/>
          <p:nvPr/>
        </p:nvSpPr>
        <p:spPr>
          <a:xfrm>
            <a:off x="988836" y="4750631"/>
            <a:ext cx="4772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Book your appointment on Student Hub</a:t>
            </a:r>
          </a:p>
        </p:txBody>
      </p:sp>
    </p:spTree>
    <p:extLst>
      <p:ext uri="{BB962C8B-B14F-4D97-AF65-F5344CB8AC3E}">
        <p14:creationId xmlns:p14="http://schemas.microsoft.com/office/powerpoint/2010/main" val="2724774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4EC680F4-1F82-747D-3443-89428420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691F05-74B0-BA24-3FA6-152858656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67" y="665033"/>
            <a:ext cx="9203281" cy="516281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A08B237-8F7E-1FBE-DA0D-D198DF1337C5}"/>
              </a:ext>
            </a:extLst>
          </p:cNvPr>
          <p:cNvSpPr txBox="1"/>
          <p:nvPr/>
        </p:nvSpPr>
        <p:spPr>
          <a:xfrm>
            <a:off x="896471" y="-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A76646F-0FE4-9F86-557E-AF93F14853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16200000">
            <a:off x="7607514" y="-175956"/>
            <a:ext cx="7962557" cy="1206415"/>
          </a:xfrm>
          <a:solidFill>
            <a:srgbClr val="7CE6D8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817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4EC680F4-1F82-747D-3443-89428420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691F05-74B0-BA24-3FA6-152858656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67" y="665033"/>
            <a:ext cx="9203281" cy="516281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A08B237-8F7E-1FBE-DA0D-D198DF1337C5}"/>
              </a:ext>
            </a:extLst>
          </p:cNvPr>
          <p:cNvSpPr txBox="1"/>
          <p:nvPr/>
        </p:nvSpPr>
        <p:spPr>
          <a:xfrm>
            <a:off x="896471" y="-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A76646F-0FE4-9F86-557E-AF93F14853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16200000">
            <a:off x="7607514" y="-175956"/>
            <a:ext cx="7962557" cy="1206415"/>
          </a:xfrm>
          <a:solidFill>
            <a:srgbClr val="7CE6D8"/>
          </a:solidFill>
        </p:spPr>
        <p:txBody>
          <a:bodyPr/>
          <a:lstStyle/>
          <a:p>
            <a:endParaRPr lang="en-GB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F54BB9A-0876-F16F-5D64-870B6761010C}"/>
              </a:ext>
            </a:extLst>
          </p:cNvPr>
          <p:cNvSpPr/>
          <p:nvPr/>
        </p:nvSpPr>
        <p:spPr>
          <a:xfrm rot="21117821">
            <a:off x="184344" y="3012141"/>
            <a:ext cx="3007091" cy="770965"/>
          </a:xfrm>
          <a:custGeom>
            <a:avLst/>
            <a:gdLst>
              <a:gd name="connsiteX0" fmla="*/ 0 w 3007091"/>
              <a:gd name="connsiteY0" fmla="*/ 385483 h 770965"/>
              <a:gd name="connsiteX1" fmla="*/ 1503546 w 3007091"/>
              <a:gd name="connsiteY1" fmla="*/ 0 h 770965"/>
              <a:gd name="connsiteX2" fmla="*/ 3007092 w 3007091"/>
              <a:gd name="connsiteY2" fmla="*/ 385483 h 770965"/>
              <a:gd name="connsiteX3" fmla="*/ 1503546 w 3007091"/>
              <a:gd name="connsiteY3" fmla="*/ 770966 h 770965"/>
              <a:gd name="connsiteX4" fmla="*/ 0 w 3007091"/>
              <a:gd name="connsiteY4" fmla="*/ 385483 h 770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7091" h="770965" extrusionOk="0">
                <a:moveTo>
                  <a:pt x="0" y="385483"/>
                </a:moveTo>
                <a:cubicBezTo>
                  <a:pt x="-16886" y="162172"/>
                  <a:pt x="572341" y="37839"/>
                  <a:pt x="1503546" y="0"/>
                </a:cubicBezTo>
                <a:cubicBezTo>
                  <a:pt x="2377904" y="9257"/>
                  <a:pt x="2968376" y="173818"/>
                  <a:pt x="3007092" y="385483"/>
                </a:cubicBezTo>
                <a:cubicBezTo>
                  <a:pt x="2880509" y="721994"/>
                  <a:pt x="2296963" y="975306"/>
                  <a:pt x="1503546" y="770966"/>
                </a:cubicBezTo>
                <a:cubicBezTo>
                  <a:pt x="659369" y="763420"/>
                  <a:pt x="45770" y="620248"/>
                  <a:pt x="0" y="385483"/>
                </a:cubicBezTo>
                <a:close/>
              </a:path>
            </a:pathLst>
          </a:custGeom>
          <a:noFill/>
          <a:ln w="57150">
            <a:solidFill>
              <a:srgbClr val="E0112B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52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4EC680F4-1F82-747D-3443-89428420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pic>
        <p:nvPicPr>
          <p:cNvPr id="23" name="Picture 2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513603D7-1D0B-AC7A-52D1-5901FD96F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326097"/>
            <a:ext cx="5727700" cy="32131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8F143A-3587-D137-471F-D911C5878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841" y="2322574"/>
            <a:ext cx="5727700" cy="32131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A08B237-8F7E-1FBE-DA0D-D198DF1337C5}"/>
              </a:ext>
            </a:extLst>
          </p:cNvPr>
          <p:cNvSpPr txBox="1"/>
          <p:nvPr/>
        </p:nvSpPr>
        <p:spPr>
          <a:xfrm>
            <a:off x="896471" y="-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A76646F-0FE4-9F86-557E-AF93F14853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16200000">
            <a:off x="7607514" y="-175956"/>
            <a:ext cx="7962557" cy="1206415"/>
          </a:xfrm>
          <a:solidFill>
            <a:srgbClr val="7CE6D8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898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4EC680F4-1F82-747D-3443-89428420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244" y="5827849"/>
            <a:ext cx="1369392" cy="58841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A08B237-8F7E-1FBE-DA0D-D198DF1337C5}"/>
              </a:ext>
            </a:extLst>
          </p:cNvPr>
          <p:cNvSpPr txBox="1"/>
          <p:nvPr/>
        </p:nvSpPr>
        <p:spPr>
          <a:xfrm>
            <a:off x="896471" y="-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A76646F-0FE4-9F86-557E-AF93F14853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16200000">
            <a:off x="7607514" y="-175956"/>
            <a:ext cx="7962557" cy="1206415"/>
          </a:xfrm>
          <a:solidFill>
            <a:srgbClr val="7CE6D8"/>
          </a:solidFill>
        </p:spPr>
        <p:txBody>
          <a:bodyPr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7BD635-E9FB-7218-9450-03AEDED2C05A}"/>
              </a:ext>
            </a:extLst>
          </p:cNvPr>
          <p:cNvSpPr txBox="1"/>
          <p:nvPr/>
        </p:nvSpPr>
        <p:spPr>
          <a:xfrm>
            <a:off x="515051" y="508404"/>
            <a:ext cx="107381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lnSpc>
                <a:spcPct val="150000"/>
              </a:lnSpc>
            </a:pPr>
            <a:r>
              <a:rPr lang="en-GB" sz="2600" i="1" dirty="0">
                <a:solidFill>
                  <a:srgbClr val="000000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This is really different from the last place I studied!</a:t>
            </a:r>
          </a:p>
          <a:p>
            <a:pPr lvl="1">
              <a:lnSpc>
                <a:spcPct val="150000"/>
              </a:lnSpc>
            </a:pPr>
            <a:r>
              <a:rPr lang="en-GB" sz="2600" i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How do I get through all these readings?</a:t>
            </a:r>
          </a:p>
          <a:p>
            <a:pPr lvl="1">
              <a:lnSpc>
                <a:spcPct val="150000"/>
              </a:lnSpc>
            </a:pPr>
            <a:r>
              <a:rPr lang="en-GB" sz="2600" i="1" dirty="0">
                <a:solidFill>
                  <a:srgbClr val="000000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My notes are a mess…</a:t>
            </a:r>
            <a:endParaRPr lang="en-GB" sz="2600" i="1" dirty="0">
              <a:effectLst/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sz="2600" i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What are exams like here?</a:t>
            </a:r>
            <a:endParaRPr lang="en-GB" sz="2600" i="1" dirty="0">
              <a:effectLst/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sz="2600" i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There’s so much to do and so little time. </a:t>
            </a:r>
          </a:p>
          <a:p>
            <a:pPr lvl="1">
              <a:lnSpc>
                <a:spcPct val="150000"/>
              </a:lnSpc>
            </a:pPr>
            <a:r>
              <a:rPr lang="en-GB" sz="2600" i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Speaking up in seminars is really tough</a:t>
            </a:r>
            <a:r>
              <a:rPr lang="en-GB" sz="2600" i="1" dirty="0">
                <a:solidFill>
                  <a:srgbClr val="000000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.  What am I meant to say?</a:t>
            </a:r>
            <a:endParaRPr lang="en-GB" sz="2600" i="1" dirty="0">
              <a:effectLst/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GB" sz="2600" i="1" dirty="0">
                <a:solidFill>
                  <a:srgbClr val="000000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This is what I’m planning for my next essay…</a:t>
            </a:r>
          </a:p>
          <a:p>
            <a:pPr lvl="1">
              <a:lnSpc>
                <a:spcPct val="150000"/>
              </a:lnSpc>
            </a:pPr>
            <a:r>
              <a:rPr lang="en-GB" sz="2600" i="1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Where can I find ___ at LSE?</a:t>
            </a:r>
            <a:endParaRPr lang="en-GB" sz="2800" i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553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1BEDAA3F24C249BAA287266917C6BE" ma:contentTypeVersion="17" ma:contentTypeDescription="Create a new document." ma:contentTypeScope="" ma:versionID="83266075f3a97acebeb831bb3fc18773">
  <xsd:schema xmlns:xsd="http://www.w3.org/2001/XMLSchema" xmlns:xs="http://www.w3.org/2001/XMLSchema" xmlns:p="http://schemas.microsoft.com/office/2006/metadata/properties" xmlns:ns2="bd9d3cf7-c911-4072-ac8e-de1683b81f19" xmlns:ns3="6ba770bc-5b1d-4359-8870-a3bc363fa935" targetNamespace="http://schemas.microsoft.com/office/2006/metadata/properties" ma:root="true" ma:fieldsID="37a46a65e7be4b0482c9582fe546c130" ns2:_="" ns3:_="">
    <xsd:import namespace="bd9d3cf7-c911-4072-ac8e-de1683b81f19"/>
    <xsd:import namespace="6ba770bc-5b1d-4359-8870-a3bc363fa9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9d3cf7-c911-4072-ac8e-de1683b81f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c64bf66-3ab6-4740-8ae4-bf44781f38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a770bc-5b1d-4359-8870-a3bc363fa93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0974fb7-c40a-4660-9817-6c783b51fb58}" ma:internalName="TaxCatchAll" ma:showField="CatchAllData" ma:web="6ba770bc-5b1d-4359-8870-a3bc363fa93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a770bc-5b1d-4359-8870-a3bc363fa935" xsi:nil="true"/>
    <lcf76f155ced4ddcb4097134ff3c332f xmlns="bd9d3cf7-c911-4072-ac8e-de1683b81f1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765DF8A-0B33-4FC5-AB96-38924FCFE3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751CCC-EB39-4F13-BCD8-8E9CF3FCFFD3}">
  <ds:schemaRefs>
    <ds:schemaRef ds:uri="6ba770bc-5b1d-4359-8870-a3bc363fa935"/>
    <ds:schemaRef ds:uri="bd9d3cf7-c911-4072-ac8e-de1683b81f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D25B6B0-05F7-4260-8550-6AA00E10AEBB}">
  <ds:schemaRefs>
    <ds:schemaRef ds:uri="6ba770bc-5b1d-4359-8870-a3bc363fa935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bd9d3cf7-c911-4072-ac8e-de1683b81f19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365</Words>
  <Application>Microsoft Macintosh PowerPoint</Application>
  <PresentationFormat>Widescreen</PresentationFormat>
  <Paragraphs>51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Aptos</vt:lpstr>
      <vt:lpstr>Arial</vt:lpstr>
      <vt:lpstr>Calibri</vt:lpstr>
      <vt:lpstr>Calibri Light</vt:lpstr>
      <vt:lpstr>Roboto</vt:lpstr>
      <vt:lpstr>Segoe UI</vt:lpstr>
      <vt:lpstr>Office Theme</vt:lpstr>
      <vt:lpstr>Discover  LSE 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Green,HA</dc:creator>
  <cp:lastModifiedBy>Nichols,G (pgr)</cp:lastModifiedBy>
  <cp:revision>5</cp:revision>
  <dcterms:created xsi:type="dcterms:W3CDTF">2022-09-19T18:34:04Z</dcterms:created>
  <dcterms:modified xsi:type="dcterms:W3CDTF">2024-01-25T20:40:06Z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0x010100EA1BEDAA3F24C249BAA287266917C6BE</vt:lpwstr>
  </property>
  <property fmtid="{D5CDD505-2E9C-101B-9397-08002B2CF9AE}" pid="3" name="MediaServiceImageTags">
    <vt:lpwstr/>
  </property>
</Properties>
</file>