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55B5-7E7B-1144-B765-A681EBE24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122E7-1FF2-A343-BBC9-B8295B5A0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F3F2C-DF53-5A4A-AC98-3768C51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DE5C-0FBB-8D4E-ADCE-A8CCA24D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D933-6A11-1346-B33F-4ACF7044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CF7-E117-5F4C-A83B-363B65C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D8C36-CFD7-5440-B986-ECFFC48EA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B350-0151-8241-A098-DAA81203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BFD47-454F-BC4F-ADBF-D4DEEA50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9021-BE6F-C34C-B1AC-D0C19DD0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5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286CD-37CD-E342-B113-1D43601B5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443FC-12B0-0245-8759-272D68007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CD40A-AABE-A24B-ACE5-4B5DDB5B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76B8-A2E7-8E4D-A9A3-5AE5880F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C67AE-44C8-2F4A-AC7A-36671377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5CD2-0F57-CE48-9266-0E7ED309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0B5F-9F4A-2A48-95F5-463B6480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C565-0F04-8A41-BB63-DEDD71FE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5584-51C4-044D-B623-9D50D772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5BD7E-556B-1E4A-AABC-31BD609C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E927-5F1E-D741-9551-33E3951A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F08A-E33A-234F-B193-31DB7984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890B3-6590-B844-909F-6EBFD8BD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DF9D-D29C-504A-8A5C-2BC21DA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8424-D9C9-8A48-88CF-9AFF12D2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C754-02F1-0A4A-B0FC-56A5E401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8A7EA-3CBE-B04B-ADAF-17185A4F3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11E0A-1A4F-884F-A8F0-AB2EFBB34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F8F80-CC6C-1648-8D83-BB64395D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59131-0CD3-BA45-86DC-16F2ADAB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CF0FE-BDA2-8042-B524-0EE921CC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0BF8-27C9-5148-9A24-B27501CC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B6F5-78B4-834D-8659-AA816EA7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6231-A56E-0E47-9515-FD4296AC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BF5D5-B338-BF42-9E3A-7AFAEA809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0D04-BE81-C246-851E-86452B22E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45E17-012D-CB4C-BFF1-A7ACE4E1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5C513-F5DB-B84B-BC3E-52FC998B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C4F18-D7BE-584A-9A32-CB187F8D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ED13-5EB9-774E-9CB8-6E1C9C2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E7C5A-01C8-DE4A-94DB-1311A2EC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C0359-43DD-1B4F-9E48-414A3C1A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49834-2BC0-BC47-9344-C838759F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7135F-0F2F-BB4C-86FB-87404907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3B458-9A96-2B40-96F6-55B39591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76520-FE73-FF49-981C-13118415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969F-A33E-AE49-A833-F5FF259D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A14C-C5F9-3A4F-8E6B-4F3D3E08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72B2B-8C2B-1D47-9270-63B6C9C9C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6DB26-25C5-014E-B416-2C8173FB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376B9-1D4F-1145-91D9-7FF6C095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9D281-1FBE-5742-9832-51728A54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D16D-2776-9448-9E94-DFED6814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0FCA5-DB1C-7448-9C78-6011F2C60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F2CE-3592-2847-A3C0-131A23BE2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26986-54EF-014A-8807-418D7339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E81A9-8F85-9A4F-AD70-B4FC1EBD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AC80-A3D5-F847-9EDA-1870CDCA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E6ACE-498A-8B40-8012-03070B08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29FAA-4CAC-D446-ADA3-4C66149D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9B28E-00B2-C643-90C1-E959AFFF5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8CA0-D91B-864A-AD06-E5A08A7D8836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C407-BF01-8440-950F-3B4D7EAEC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5E83-B4B9-F641-8BA4-57C074B7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7FB8-C2CE-6E4C-BB9D-2CB8E1B44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old, sitting, photo, door&#10;&#10;Description automatically generated">
            <a:extLst>
              <a:ext uri="{FF2B5EF4-FFF2-40B4-BE49-F238E27FC236}">
                <a16:creationId xmlns:a16="http://schemas.microsoft.com/office/drawing/2014/main" id="{C6FF6125-0560-904A-BC8D-FE9F61952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56" r="-1" b="1062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12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Challis,D</dc:creator>
  <cp:lastModifiedBy>Challis,D</cp:lastModifiedBy>
  <cp:revision>1</cp:revision>
  <dcterms:created xsi:type="dcterms:W3CDTF">2020-10-26T16:01:45Z</dcterms:created>
  <dcterms:modified xsi:type="dcterms:W3CDTF">2020-10-26T16:02:15Z</dcterms:modified>
</cp:coreProperties>
</file>