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8" r:id="rId5"/>
    <p:sldId id="30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0" r:id="rId14"/>
    <p:sldId id="275" r:id="rId15"/>
    <p:sldId id="276" r:id="rId16"/>
    <p:sldId id="291" r:id="rId17"/>
    <p:sldId id="292" r:id="rId18"/>
    <p:sldId id="293" r:id="rId19"/>
    <p:sldId id="288" r:id="rId20"/>
    <p:sldId id="296" r:id="rId21"/>
    <p:sldId id="294" r:id="rId22"/>
    <p:sldId id="298" r:id="rId23"/>
    <p:sldId id="301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/>
    <p:restoredTop sz="94615"/>
  </p:normalViewPr>
  <p:slideViewPr>
    <p:cSldViewPr>
      <p:cViewPr varScale="1">
        <p:scale>
          <a:sx n="83" d="100"/>
          <a:sy n="83" d="100"/>
        </p:scale>
        <p:origin x="22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45713-0453-40CA-90C2-C700966A47D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3E4A27A-9651-427E-9D54-CFE11ECAB6B9}">
      <dgm:prSet/>
      <dgm:spPr/>
      <dgm:t>
        <a:bodyPr/>
        <a:lstStyle/>
        <a:p>
          <a:r>
            <a:rPr lang="en-GB"/>
            <a:t>How did unmarried women fit the ‘angel of the house’ image?</a:t>
          </a:r>
          <a:endParaRPr lang="en-US"/>
        </a:p>
      </dgm:t>
    </dgm:pt>
    <dgm:pt modelId="{819D4AB9-938B-4807-BD88-26676D31A528}" type="parTrans" cxnId="{784D1F96-AE10-4AA3-80D2-FD451B0C394A}">
      <dgm:prSet/>
      <dgm:spPr/>
      <dgm:t>
        <a:bodyPr/>
        <a:lstStyle/>
        <a:p>
          <a:endParaRPr lang="en-US"/>
        </a:p>
      </dgm:t>
    </dgm:pt>
    <dgm:pt modelId="{85A2C857-E926-4E2D-AA8F-2122D697C2FE}" type="sibTrans" cxnId="{784D1F96-AE10-4AA3-80D2-FD451B0C394A}">
      <dgm:prSet/>
      <dgm:spPr/>
      <dgm:t>
        <a:bodyPr/>
        <a:lstStyle/>
        <a:p>
          <a:endParaRPr lang="en-US"/>
        </a:p>
      </dgm:t>
    </dgm:pt>
    <dgm:pt modelId="{82D8826B-5F15-4B38-9C3B-794E729B059C}">
      <dgm:prSet/>
      <dgm:spPr/>
      <dgm:t>
        <a:bodyPr/>
        <a:lstStyle/>
        <a:p>
          <a:r>
            <a:rPr lang="en-GB"/>
            <a:t>How did working class women fit the ‘angel of the house’ image?</a:t>
          </a:r>
          <a:endParaRPr lang="en-US"/>
        </a:p>
      </dgm:t>
    </dgm:pt>
    <dgm:pt modelId="{A340F86C-ED5A-4CDF-B79F-62815748542B}" type="parTrans" cxnId="{A9369813-862E-4D98-A83D-6341F7E211A2}">
      <dgm:prSet/>
      <dgm:spPr/>
      <dgm:t>
        <a:bodyPr/>
        <a:lstStyle/>
        <a:p>
          <a:endParaRPr lang="en-US"/>
        </a:p>
      </dgm:t>
    </dgm:pt>
    <dgm:pt modelId="{3737420D-BA80-4E1B-A96D-085DBF23DDC5}" type="sibTrans" cxnId="{A9369813-862E-4D98-A83D-6341F7E211A2}">
      <dgm:prSet/>
      <dgm:spPr/>
      <dgm:t>
        <a:bodyPr/>
        <a:lstStyle/>
        <a:p>
          <a:endParaRPr lang="en-US"/>
        </a:p>
      </dgm:t>
    </dgm:pt>
    <dgm:pt modelId="{2172679E-A483-6242-9849-F5ACEF469870}" type="pres">
      <dgm:prSet presAssocID="{4BD45713-0453-40CA-90C2-C700966A47D0}" presName="linear" presStyleCnt="0">
        <dgm:presLayoutVars>
          <dgm:animLvl val="lvl"/>
          <dgm:resizeHandles val="exact"/>
        </dgm:presLayoutVars>
      </dgm:prSet>
      <dgm:spPr/>
    </dgm:pt>
    <dgm:pt modelId="{28A86BA8-F9E3-B04E-A440-FCE0023B5B27}" type="pres">
      <dgm:prSet presAssocID="{33E4A27A-9651-427E-9D54-CFE11ECAB6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5A572E-BDDD-9A4F-A5ED-19B773841F1C}" type="pres">
      <dgm:prSet presAssocID="{85A2C857-E926-4E2D-AA8F-2122D697C2FE}" presName="spacer" presStyleCnt="0"/>
      <dgm:spPr/>
    </dgm:pt>
    <dgm:pt modelId="{070BBBE3-8FC6-2944-80AB-77DAF35F0DCA}" type="pres">
      <dgm:prSet presAssocID="{82D8826B-5F15-4B38-9C3B-794E729B059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9369813-862E-4D98-A83D-6341F7E211A2}" srcId="{4BD45713-0453-40CA-90C2-C700966A47D0}" destId="{82D8826B-5F15-4B38-9C3B-794E729B059C}" srcOrd="1" destOrd="0" parTransId="{A340F86C-ED5A-4CDF-B79F-62815748542B}" sibTransId="{3737420D-BA80-4E1B-A96D-085DBF23DDC5}"/>
    <dgm:cxn modelId="{E62CA254-CA09-0E43-B147-93363AD6DF30}" type="presOf" srcId="{4BD45713-0453-40CA-90C2-C700966A47D0}" destId="{2172679E-A483-6242-9849-F5ACEF469870}" srcOrd="0" destOrd="0" presId="urn:microsoft.com/office/officeart/2005/8/layout/vList2"/>
    <dgm:cxn modelId="{784D1F96-AE10-4AA3-80D2-FD451B0C394A}" srcId="{4BD45713-0453-40CA-90C2-C700966A47D0}" destId="{33E4A27A-9651-427E-9D54-CFE11ECAB6B9}" srcOrd="0" destOrd="0" parTransId="{819D4AB9-938B-4807-BD88-26676D31A528}" sibTransId="{85A2C857-E926-4E2D-AA8F-2122D697C2FE}"/>
    <dgm:cxn modelId="{3E61B5CF-7A5F-6F42-8077-35508230F8D4}" type="presOf" srcId="{82D8826B-5F15-4B38-9C3B-794E729B059C}" destId="{070BBBE3-8FC6-2944-80AB-77DAF35F0DCA}" srcOrd="0" destOrd="0" presId="urn:microsoft.com/office/officeart/2005/8/layout/vList2"/>
    <dgm:cxn modelId="{B9DD8AD1-C2DE-C94D-B2CA-BA600057A57E}" type="presOf" srcId="{33E4A27A-9651-427E-9D54-CFE11ECAB6B9}" destId="{28A86BA8-F9E3-B04E-A440-FCE0023B5B27}" srcOrd="0" destOrd="0" presId="urn:microsoft.com/office/officeart/2005/8/layout/vList2"/>
    <dgm:cxn modelId="{4E9E4978-6B5C-D448-973B-647C8FB7E4B2}" type="presParOf" srcId="{2172679E-A483-6242-9849-F5ACEF469870}" destId="{28A86BA8-F9E3-B04E-A440-FCE0023B5B27}" srcOrd="0" destOrd="0" presId="urn:microsoft.com/office/officeart/2005/8/layout/vList2"/>
    <dgm:cxn modelId="{7D06CF35-CEA5-7F48-828C-72B8B9D4044C}" type="presParOf" srcId="{2172679E-A483-6242-9849-F5ACEF469870}" destId="{895A572E-BDDD-9A4F-A5ED-19B773841F1C}" srcOrd="1" destOrd="0" presId="urn:microsoft.com/office/officeart/2005/8/layout/vList2"/>
    <dgm:cxn modelId="{E6B07C7A-BB01-B444-A9D1-4041AB58EC15}" type="presParOf" srcId="{2172679E-A483-6242-9849-F5ACEF469870}" destId="{070BBBE3-8FC6-2944-80AB-77DAF35F0D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ECBA5-9415-4FE0-8D4F-040831E9EC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17B506-0DCE-4B96-83E2-AE4EA9DEAC47}">
      <dgm:prSet/>
      <dgm:spPr/>
      <dgm:t>
        <a:bodyPr/>
        <a:lstStyle/>
        <a:p>
          <a:r>
            <a:rPr lang="en-GB"/>
            <a:t>Think about the life of Caroline Norton. </a:t>
          </a:r>
          <a:endParaRPr lang="en-US"/>
        </a:p>
      </dgm:t>
    </dgm:pt>
    <dgm:pt modelId="{88ED67D7-5AF9-4B4F-A564-AC810131EFE3}" type="parTrans" cxnId="{384BD20E-FDDC-4D13-9770-EF55D370FADC}">
      <dgm:prSet/>
      <dgm:spPr/>
      <dgm:t>
        <a:bodyPr/>
        <a:lstStyle/>
        <a:p>
          <a:endParaRPr lang="en-US"/>
        </a:p>
      </dgm:t>
    </dgm:pt>
    <dgm:pt modelId="{0EEAA4FA-4796-44AF-A40D-79F93ED2F0F9}" type="sibTrans" cxnId="{384BD20E-FDDC-4D13-9770-EF55D370FADC}">
      <dgm:prSet/>
      <dgm:spPr/>
      <dgm:t>
        <a:bodyPr/>
        <a:lstStyle/>
        <a:p>
          <a:endParaRPr lang="en-US"/>
        </a:p>
      </dgm:t>
    </dgm:pt>
    <dgm:pt modelId="{7C3DBC11-C250-4D5D-9BEF-F0D513EA3338}">
      <dgm:prSet/>
      <dgm:spPr/>
      <dgm:t>
        <a:bodyPr/>
        <a:lstStyle/>
        <a:p>
          <a:r>
            <a:rPr lang="en-GB" dirty="0"/>
            <a:t>Using her experiences, suggest what might need to be changed to improve the status of women in marriage?</a:t>
          </a:r>
          <a:endParaRPr lang="en-US" dirty="0"/>
        </a:p>
      </dgm:t>
    </dgm:pt>
    <dgm:pt modelId="{DAE99CE2-8DBF-4BE9-AB25-2DB4221DDD89}" type="parTrans" cxnId="{3193FAB0-66BC-48A4-8BBD-77B011D9B9E6}">
      <dgm:prSet/>
      <dgm:spPr/>
      <dgm:t>
        <a:bodyPr/>
        <a:lstStyle/>
        <a:p>
          <a:endParaRPr lang="en-US"/>
        </a:p>
      </dgm:t>
    </dgm:pt>
    <dgm:pt modelId="{2A21C498-4DAE-4C1C-8B9A-9284E1EAF005}" type="sibTrans" cxnId="{3193FAB0-66BC-48A4-8BBD-77B011D9B9E6}">
      <dgm:prSet/>
      <dgm:spPr/>
      <dgm:t>
        <a:bodyPr/>
        <a:lstStyle/>
        <a:p>
          <a:endParaRPr lang="en-US"/>
        </a:p>
      </dgm:t>
    </dgm:pt>
    <dgm:pt modelId="{7F4258C2-BA4B-2C48-AC8B-11A6816D12D7}" type="pres">
      <dgm:prSet presAssocID="{A19ECBA5-9415-4FE0-8D4F-040831E9EC61}" presName="linear" presStyleCnt="0">
        <dgm:presLayoutVars>
          <dgm:animLvl val="lvl"/>
          <dgm:resizeHandles val="exact"/>
        </dgm:presLayoutVars>
      </dgm:prSet>
      <dgm:spPr/>
    </dgm:pt>
    <dgm:pt modelId="{FFDC173D-57E1-894D-97F4-5E4258392D97}" type="pres">
      <dgm:prSet presAssocID="{B617B506-0DCE-4B96-83E2-AE4EA9DEAC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4EF9FE-77C7-404D-B49D-FC202548C287}" type="pres">
      <dgm:prSet presAssocID="{0EEAA4FA-4796-44AF-A40D-79F93ED2F0F9}" presName="spacer" presStyleCnt="0"/>
      <dgm:spPr/>
    </dgm:pt>
    <dgm:pt modelId="{4404104F-1B8C-6545-A477-EF12858A9089}" type="pres">
      <dgm:prSet presAssocID="{7C3DBC11-C250-4D5D-9BEF-F0D513EA333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4BD20E-FDDC-4D13-9770-EF55D370FADC}" srcId="{A19ECBA5-9415-4FE0-8D4F-040831E9EC61}" destId="{B617B506-0DCE-4B96-83E2-AE4EA9DEAC47}" srcOrd="0" destOrd="0" parTransId="{88ED67D7-5AF9-4B4F-A564-AC810131EFE3}" sibTransId="{0EEAA4FA-4796-44AF-A40D-79F93ED2F0F9}"/>
    <dgm:cxn modelId="{3193FAB0-66BC-48A4-8BBD-77B011D9B9E6}" srcId="{A19ECBA5-9415-4FE0-8D4F-040831E9EC61}" destId="{7C3DBC11-C250-4D5D-9BEF-F0D513EA3338}" srcOrd="1" destOrd="0" parTransId="{DAE99CE2-8DBF-4BE9-AB25-2DB4221DDD89}" sibTransId="{2A21C498-4DAE-4C1C-8B9A-9284E1EAF005}"/>
    <dgm:cxn modelId="{D1EE8FC2-438B-0548-A631-DAC18B8EBCA1}" type="presOf" srcId="{B617B506-0DCE-4B96-83E2-AE4EA9DEAC47}" destId="{FFDC173D-57E1-894D-97F4-5E4258392D97}" srcOrd="0" destOrd="0" presId="urn:microsoft.com/office/officeart/2005/8/layout/vList2"/>
    <dgm:cxn modelId="{8EB9D0D2-D68F-4245-BFB2-6F86BD274387}" type="presOf" srcId="{A19ECBA5-9415-4FE0-8D4F-040831E9EC61}" destId="{7F4258C2-BA4B-2C48-AC8B-11A6816D12D7}" srcOrd="0" destOrd="0" presId="urn:microsoft.com/office/officeart/2005/8/layout/vList2"/>
    <dgm:cxn modelId="{C52134D4-88CD-954A-BA45-802D77B56938}" type="presOf" srcId="{7C3DBC11-C250-4D5D-9BEF-F0D513EA3338}" destId="{4404104F-1B8C-6545-A477-EF12858A9089}" srcOrd="0" destOrd="0" presId="urn:microsoft.com/office/officeart/2005/8/layout/vList2"/>
    <dgm:cxn modelId="{CFBCD9DF-1978-7348-AE30-74CA21CCCA5E}" type="presParOf" srcId="{7F4258C2-BA4B-2C48-AC8B-11A6816D12D7}" destId="{FFDC173D-57E1-894D-97F4-5E4258392D97}" srcOrd="0" destOrd="0" presId="urn:microsoft.com/office/officeart/2005/8/layout/vList2"/>
    <dgm:cxn modelId="{B356A796-9972-5D40-B0B3-62034DA4A3B6}" type="presParOf" srcId="{7F4258C2-BA4B-2C48-AC8B-11A6816D12D7}" destId="{A74EF9FE-77C7-404D-B49D-FC202548C287}" srcOrd="1" destOrd="0" presId="urn:microsoft.com/office/officeart/2005/8/layout/vList2"/>
    <dgm:cxn modelId="{182F1409-5DD8-DC46-864A-246695D33333}" type="presParOf" srcId="{7F4258C2-BA4B-2C48-AC8B-11A6816D12D7}" destId="{4404104F-1B8C-6545-A477-EF12858A908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A07BB-BC7D-4AE1-9364-D0C33F099AC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EFB5C-52BE-47A4-A7E4-923A2831AB59}">
      <dgm:prSet/>
      <dgm:spPr/>
      <dgm:t>
        <a:bodyPr/>
        <a:lstStyle/>
        <a:p>
          <a:r>
            <a:rPr lang="en-GB" dirty="0"/>
            <a:t>A mother had to be of ‘good character’</a:t>
          </a:r>
          <a:endParaRPr lang="en-US" dirty="0"/>
        </a:p>
      </dgm:t>
    </dgm:pt>
    <dgm:pt modelId="{CD97A748-F06E-4F5F-A60B-0668BA852D7A}" type="parTrans" cxnId="{397A4DFC-0F6D-40D6-829E-144D4AB19D65}">
      <dgm:prSet/>
      <dgm:spPr/>
      <dgm:t>
        <a:bodyPr/>
        <a:lstStyle/>
        <a:p>
          <a:endParaRPr lang="en-US"/>
        </a:p>
      </dgm:t>
    </dgm:pt>
    <dgm:pt modelId="{7CCFB6E9-3697-45D8-B8C1-3D70A86E3FB2}" type="sibTrans" cxnId="{397A4DFC-0F6D-40D6-829E-144D4AB19D65}">
      <dgm:prSet/>
      <dgm:spPr/>
      <dgm:t>
        <a:bodyPr/>
        <a:lstStyle/>
        <a:p>
          <a:endParaRPr lang="en-US"/>
        </a:p>
      </dgm:t>
    </dgm:pt>
    <dgm:pt modelId="{7BD1F928-BD47-47A2-AB61-7314C3549C61}">
      <dgm:prSet/>
      <dgm:spPr/>
      <dgm:t>
        <a:bodyPr/>
        <a:lstStyle/>
        <a:p>
          <a:pPr>
            <a:buNone/>
          </a:pPr>
          <a:r>
            <a:rPr lang="en-GB" dirty="0"/>
            <a:t>Divorce and Matrimonial Causes Act 1857:</a:t>
          </a:r>
          <a:endParaRPr lang="en-US" dirty="0"/>
        </a:p>
      </dgm:t>
    </dgm:pt>
    <dgm:pt modelId="{0CE36D3F-67D6-4EE4-965F-D4B68A4C9E0A}" type="parTrans" cxnId="{70264DDD-5217-4E0D-8CAA-7AAC394D15D3}">
      <dgm:prSet/>
      <dgm:spPr/>
      <dgm:t>
        <a:bodyPr/>
        <a:lstStyle/>
        <a:p>
          <a:endParaRPr lang="en-US"/>
        </a:p>
      </dgm:t>
    </dgm:pt>
    <dgm:pt modelId="{85BE3381-AB3F-45BA-85D2-B5C4D72B7532}" type="sibTrans" cxnId="{70264DDD-5217-4E0D-8CAA-7AAC394D15D3}">
      <dgm:prSet/>
      <dgm:spPr/>
      <dgm:t>
        <a:bodyPr/>
        <a:lstStyle/>
        <a:p>
          <a:endParaRPr lang="en-US"/>
        </a:p>
      </dgm:t>
    </dgm:pt>
    <dgm:pt modelId="{CD2B15AC-0AD5-493C-8782-0738902A7F42}">
      <dgm:prSet/>
      <dgm:spPr/>
      <dgm:t>
        <a:bodyPr/>
        <a:lstStyle/>
        <a:p>
          <a:r>
            <a:rPr lang="en-GB" dirty="0"/>
            <a:t>Deserted wives could keep their own income</a:t>
          </a:r>
          <a:endParaRPr lang="en-US" dirty="0"/>
        </a:p>
      </dgm:t>
    </dgm:pt>
    <dgm:pt modelId="{D33B2476-0F8C-4990-9792-6BE9F1FFF489}" type="parTrans" cxnId="{1D7AAA27-596A-4689-BAD7-11D4182AF7C9}">
      <dgm:prSet/>
      <dgm:spPr/>
      <dgm:t>
        <a:bodyPr/>
        <a:lstStyle/>
        <a:p>
          <a:endParaRPr lang="en-US"/>
        </a:p>
      </dgm:t>
    </dgm:pt>
    <dgm:pt modelId="{B8DF80D9-50C3-4E6A-9FF1-22B8C46FA194}" type="sibTrans" cxnId="{1D7AAA27-596A-4689-BAD7-11D4182AF7C9}">
      <dgm:prSet/>
      <dgm:spPr/>
      <dgm:t>
        <a:bodyPr/>
        <a:lstStyle/>
        <a:p>
          <a:endParaRPr lang="en-US"/>
        </a:p>
      </dgm:t>
    </dgm:pt>
    <dgm:pt modelId="{F226C47A-075D-4AFD-9051-D7AC8F264E77}">
      <dgm:prSet/>
      <dgm:spPr/>
      <dgm:t>
        <a:bodyPr/>
        <a:lstStyle/>
        <a:p>
          <a:r>
            <a:rPr lang="en-GB" dirty="0"/>
            <a:t>Payment of maintenance</a:t>
          </a:r>
          <a:endParaRPr lang="en-US" dirty="0"/>
        </a:p>
      </dgm:t>
    </dgm:pt>
    <dgm:pt modelId="{6C1C66C6-0E09-41E8-A6D0-DF7C9333D449}" type="parTrans" cxnId="{0B1B088A-4017-46BB-AE33-64CCBBE27AA0}">
      <dgm:prSet/>
      <dgm:spPr/>
      <dgm:t>
        <a:bodyPr/>
        <a:lstStyle/>
        <a:p>
          <a:endParaRPr lang="en-US"/>
        </a:p>
      </dgm:t>
    </dgm:pt>
    <dgm:pt modelId="{41FE68A4-5292-4050-9E2F-D6C43F2E86AA}" type="sibTrans" cxnId="{0B1B088A-4017-46BB-AE33-64CCBBE27AA0}">
      <dgm:prSet/>
      <dgm:spPr/>
      <dgm:t>
        <a:bodyPr/>
        <a:lstStyle/>
        <a:p>
          <a:endParaRPr lang="en-US"/>
        </a:p>
      </dgm:t>
    </dgm:pt>
    <dgm:pt modelId="{CB985D10-C4F7-4138-8F8A-31DB6505F1DD}">
      <dgm:prSet/>
      <dgm:spPr/>
      <dgm:t>
        <a:bodyPr/>
        <a:lstStyle/>
        <a:p>
          <a:r>
            <a:rPr lang="en-GB" dirty="0"/>
            <a:t>A wife was able to inherit and bequeath her own property</a:t>
          </a:r>
          <a:endParaRPr lang="en-US" dirty="0"/>
        </a:p>
      </dgm:t>
    </dgm:pt>
    <dgm:pt modelId="{65CF6DE2-0388-42C7-86A5-6DA217E0A09F}" type="parTrans" cxnId="{AF9C58AE-2C3A-4E70-A333-421F0DF24F77}">
      <dgm:prSet/>
      <dgm:spPr/>
      <dgm:t>
        <a:bodyPr/>
        <a:lstStyle/>
        <a:p>
          <a:endParaRPr lang="en-US"/>
        </a:p>
      </dgm:t>
    </dgm:pt>
    <dgm:pt modelId="{8B84AF91-4134-4F7A-9E64-5A5EF068D3A6}" type="sibTrans" cxnId="{AF9C58AE-2C3A-4E70-A333-421F0DF24F77}">
      <dgm:prSet/>
      <dgm:spPr/>
      <dgm:t>
        <a:bodyPr/>
        <a:lstStyle/>
        <a:p>
          <a:endParaRPr lang="en-US"/>
        </a:p>
      </dgm:t>
    </dgm:pt>
    <dgm:pt modelId="{D7DB6AEC-0398-AA48-8DA5-CCFE67A6754E}">
      <dgm:prSet/>
      <dgm:spPr/>
      <dgm:t>
        <a:bodyPr/>
        <a:lstStyle/>
        <a:p>
          <a:r>
            <a:rPr lang="en-GB" dirty="0"/>
            <a:t>Children under the age of 7 went to mother  </a:t>
          </a:r>
          <a:endParaRPr lang="en-US" dirty="0"/>
        </a:p>
      </dgm:t>
    </dgm:pt>
    <dgm:pt modelId="{55863E2A-8C4A-9E4A-9A9B-3E76F91088E2}" type="parTrans" cxnId="{BB62AB61-0673-0F42-A2ED-959741ACB082}">
      <dgm:prSet/>
      <dgm:spPr/>
      <dgm:t>
        <a:bodyPr/>
        <a:lstStyle/>
        <a:p>
          <a:endParaRPr lang="en-GB"/>
        </a:p>
      </dgm:t>
    </dgm:pt>
    <dgm:pt modelId="{744E3B0D-AA06-344E-902B-8B4667208CB3}" type="sibTrans" cxnId="{BB62AB61-0673-0F42-A2ED-959741ACB082}">
      <dgm:prSet/>
      <dgm:spPr/>
      <dgm:t>
        <a:bodyPr/>
        <a:lstStyle/>
        <a:p>
          <a:endParaRPr lang="en-GB"/>
        </a:p>
      </dgm:t>
    </dgm:pt>
    <dgm:pt modelId="{1D81C63C-5B71-458C-8ACF-9C70EC310710}">
      <dgm:prSet/>
      <dgm:spPr/>
      <dgm:t>
        <a:bodyPr/>
        <a:lstStyle/>
        <a:p>
          <a:pPr>
            <a:buNone/>
          </a:pPr>
          <a:r>
            <a:rPr lang="en-GB" dirty="0"/>
            <a:t>Custody of Children Act 1839:</a:t>
          </a:r>
          <a:endParaRPr lang="en-US" dirty="0"/>
        </a:p>
      </dgm:t>
    </dgm:pt>
    <dgm:pt modelId="{FE4BB5F3-4702-498D-B1F3-F43166D98225}" type="sibTrans" cxnId="{FDF22624-4A70-4C0C-B8E3-026FB65B8616}">
      <dgm:prSet/>
      <dgm:spPr/>
      <dgm:t>
        <a:bodyPr/>
        <a:lstStyle/>
        <a:p>
          <a:endParaRPr lang="en-US"/>
        </a:p>
      </dgm:t>
    </dgm:pt>
    <dgm:pt modelId="{5553621B-370E-4B8D-9409-1796BFEB7CA3}" type="parTrans" cxnId="{FDF22624-4A70-4C0C-B8E3-026FB65B8616}">
      <dgm:prSet/>
      <dgm:spPr/>
      <dgm:t>
        <a:bodyPr/>
        <a:lstStyle/>
        <a:p>
          <a:endParaRPr lang="en-US"/>
        </a:p>
      </dgm:t>
    </dgm:pt>
    <dgm:pt modelId="{9FF12729-EAE9-164B-9F18-E2398825D966}" type="pres">
      <dgm:prSet presAssocID="{9B9A07BB-BC7D-4AE1-9364-D0C33F099AC4}" presName="linear" presStyleCnt="0">
        <dgm:presLayoutVars>
          <dgm:animLvl val="lvl"/>
          <dgm:resizeHandles val="exact"/>
        </dgm:presLayoutVars>
      </dgm:prSet>
      <dgm:spPr/>
    </dgm:pt>
    <dgm:pt modelId="{2A1AD6E2-E8DA-D44D-89A6-F4086D2147F4}" type="pres">
      <dgm:prSet presAssocID="{1D81C63C-5B71-458C-8ACF-9C70EC3107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6444D9-F85D-414A-A329-3FD46A46FC99}" type="pres">
      <dgm:prSet presAssocID="{1D81C63C-5B71-458C-8ACF-9C70EC310710}" presName="childText" presStyleLbl="revTx" presStyleIdx="0" presStyleCnt="2">
        <dgm:presLayoutVars>
          <dgm:bulletEnabled val="1"/>
        </dgm:presLayoutVars>
      </dgm:prSet>
      <dgm:spPr/>
    </dgm:pt>
    <dgm:pt modelId="{672E0E8A-BF14-7D43-A0C6-EF077E9FBB4D}" type="pres">
      <dgm:prSet presAssocID="{7BD1F928-BD47-47A2-AB61-7314C3549C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01D2F0C-D846-FA49-A090-7A18692685B8}" type="pres">
      <dgm:prSet presAssocID="{7BD1F928-BD47-47A2-AB61-7314C3549C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88041F-E019-D24E-8557-9E32B30E3C31}" type="presOf" srcId="{F226C47A-075D-4AFD-9051-D7AC8F264E77}" destId="{401D2F0C-D846-FA49-A090-7A18692685B8}" srcOrd="0" destOrd="1" presId="urn:microsoft.com/office/officeart/2005/8/layout/vList2"/>
    <dgm:cxn modelId="{FDF22624-4A70-4C0C-B8E3-026FB65B8616}" srcId="{9B9A07BB-BC7D-4AE1-9364-D0C33F099AC4}" destId="{1D81C63C-5B71-458C-8ACF-9C70EC310710}" srcOrd="0" destOrd="0" parTransId="{5553621B-370E-4B8D-9409-1796BFEB7CA3}" sibTransId="{FE4BB5F3-4702-498D-B1F3-F43166D98225}"/>
    <dgm:cxn modelId="{1D7AAA27-596A-4689-BAD7-11D4182AF7C9}" srcId="{7BD1F928-BD47-47A2-AB61-7314C3549C61}" destId="{CD2B15AC-0AD5-493C-8782-0738902A7F42}" srcOrd="0" destOrd="0" parTransId="{D33B2476-0F8C-4990-9792-6BE9F1FFF489}" sibTransId="{B8DF80D9-50C3-4E6A-9FF1-22B8C46FA194}"/>
    <dgm:cxn modelId="{BB62AB61-0673-0F42-A2ED-959741ACB082}" srcId="{1D81C63C-5B71-458C-8ACF-9C70EC310710}" destId="{D7DB6AEC-0398-AA48-8DA5-CCFE67A6754E}" srcOrd="0" destOrd="0" parTransId="{55863E2A-8C4A-9E4A-9A9B-3E76F91088E2}" sibTransId="{744E3B0D-AA06-344E-902B-8B4667208CB3}"/>
    <dgm:cxn modelId="{B4988079-14A3-6C4B-BE2A-161E5DBA53D2}" type="presOf" srcId="{CD2B15AC-0AD5-493C-8782-0738902A7F42}" destId="{401D2F0C-D846-FA49-A090-7A18692685B8}" srcOrd="0" destOrd="0" presId="urn:microsoft.com/office/officeart/2005/8/layout/vList2"/>
    <dgm:cxn modelId="{0B1B088A-4017-46BB-AE33-64CCBBE27AA0}" srcId="{7BD1F928-BD47-47A2-AB61-7314C3549C61}" destId="{F226C47A-075D-4AFD-9051-D7AC8F264E77}" srcOrd="1" destOrd="0" parTransId="{6C1C66C6-0E09-41E8-A6D0-DF7C9333D449}" sibTransId="{41FE68A4-5292-4050-9E2F-D6C43F2E86AA}"/>
    <dgm:cxn modelId="{106CB79A-A1AF-EE4E-BEA8-E76D5A4856F1}" type="presOf" srcId="{D7DB6AEC-0398-AA48-8DA5-CCFE67A6754E}" destId="{EE6444D9-F85D-414A-A329-3FD46A46FC99}" srcOrd="0" destOrd="0" presId="urn:microsoft.com/office/officeart/2005/8/layout/vList2"/>
    <dgm:cxn modelId="{AF9C58AE-2C3A-4E70-A333-421F0DF24F77}" srcId="{7BD1F928-BD47-47A2-AB61-7314C3549C61}" destId="{CB985D10-C4F7-4138-8F8A-31DB6505F1DD}" srcOrd="2" destOrd="0" parTransId="{65CF6DE2-0388-42C7-86A5-6DA217E0A09F}" sibTransId="{8B84AF91-4134-4F7A-9E64-5A5EF068D3A6}"/>
    <dgm:cxn modelId="{F3F7EDD7-5280-544B-A2E3-31C271DB63EA}" type="presOf" srcId="{CB985D10-C4F7-4138-8F8A-31DB6505F1DD}" destId="{401D2F0C-D846-FA49-A090-7A18692685B8}" srcOrd="0" destOrd="2" presId="urn:microsoft.com/office/officeart/2005/8/layout/vList2"/>
    <dgm:cxn modelId="{854BE6D9-1E3E-5F47-AD4A-656A89CBA5CB}" type="presOf" srcId="{EC1EFB5C-52BE-47A4-A7E4-923A2831AB59}" destId="{EE6444D9-F85D-414A-A329-3FD46A46FC99}" srcOrd="0" destOrd="1" presId="urn:microsoft.com/office/officeart/2005/8/layout/vList2"/>
    <dgm:cxn modelId="{F8C7C7DB-7284-314F-AEC0-BA6E725BFEDC}" type="presOf" srcId="{1D81C63C-5B71-458C-8ACF-9C70EC310710}" destId="{2A1AD6E2-E8DA-D44D-89A6-F4086D2147F4}" srcOrd="0" destOrd="0" presId="urn:microsoft.com/office/officeart/2005/8/layout/vList2"/>
    <dgm:cxn modelId="{70264DDD-5217-4E0D-8CAA-7AAC394D15D3}" srcId="{9B9A07BB-BC7D-4AE1-9364-D0C33F099AC4}" destId="{7BD1F928-BD47-47A2-AB61-7314C3549C61}" srcOrd="1" destOrd="0" parTransId="{0CE36D3F-67D6-4EE4-965F-D4B68A4C9E0A}" sibTransId="{85BE3381-AB3F-45BA-85D2-B5C4D72B7532}"/>
    <dgm:cxn modelId="{671212E9-6620-5240-8DEE-A307580ED1B0}" type="presOf" srcId="{7BD1F928-BD47-47A2-AB61-7314C3549C61}" destId="{672E0E8A-BF14-7D43-A0C6-EF077E9FBB4D}" srcOrd="0" destOrd="0" presId="urn:microsoft.com/office/officeart/2005/8/layout/vList2"/>
    <dgm:cxn modelId="{3242F1F6-EF1D-564E-A4D8-FF7E61523284}" type="presOf" srcId="{9B9A07BB-BC7D-4AE1-9364-D0C33F099AC4}" destId="{9FF12729-EAE9-164B-9F18-E2398825D966}" srcOrd="0" destOrd="0" presId="urn:microsoft.com/office/officeart/2005/8/layout/vList2"/>
    <dgm:cxn modelId="{397A4DFC-0F6D-40D6-829E-144D4AB19D65}" srcId="{1D81C63C-5B71-458C-8ACF-9C70EC310710}" destId="{EC1EFB5C-52BE-47A4-A7E4-923A2831AB59}" srcOrd="1" destOrd="0" parTransId="{CD97A748-F06E-4F5F-A60B-0668BA852D7A}" sibTransId="{7CCFB6E9-3697-45D8-B8C1-3D70A86E3FB2}"/>
    <dgm:cxn modelId="{76662A87-5143-1141-B9A9-96FA08835E37}" type="presParOf" srcId="{9FF12729-EAE9-164B-9F18-E2398825D966}" destId="{2A1AD6E2-E8DA-D44D-89A6-F4086D2147F4}" srcOrd="0" destOrd="0" presId="urn:microsoft.com/office/officeart/2005/8/layout/vList2"/>
    <dgm:cxn modelId="{87DC3CA3-BEA0-F24B-8B52-04D66E194AB9}" type="presParOf" srcId="{9FF12729-EAE9-164B-9F18-E2398825D966}" destId="{EE6444D9-F85D-414A-A329-3FD46A46FC99}" srcOrd="1" destOrd="0" presId="urn:microsoft.com/office/officeart/2005/8/layout/vList2"/>
    <dgm:cxn modelId="{3B610033-193D-AA44-A6E9-1BAB12B47FCC}" type="presParOf" srcId="{9FF12729-EAE9-164B-9F18-E2398825D966}" destId="{672E0E8A-BF14-7D43-A0C6-EF077E9FBB4D}" srcOrd="2" destOrd="0" presId="urn:microsoft.com/office/officeart/2005/8/layout/vList2"/>
    <dgm:cxn modelId="{EC0DF3F5-94F0-624F-9332-FAB572B568CA}" type="presParOf" srcId="{9FF12729-EAE9-164B-9F18-E2398825D966}" destId="{401D2F0C-D846-FA49-A090-7A18692685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9985B-12EC-4F10-A572-D7D4A165F576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BD43AB-8EC7-4E1A-B9AD-F6DCEF2B4B17}">
      <dgm:prSet/>
      <dgm:spPr/>
      <dgm:t>
        <a:bodyPr/>
        <a:lstStyle/>
        <a:p>
          <a:pPr>
            <a:defRPr b="1"/>
          </a:pPr>
          <a:r>
            <a:rPr lang="en-US"/>
            <a:t>1870</a:t>
          </a:r>
        </a:p>
      </dgm:t>
    </dgm:pt>
    <dgm:pt modelId="{591A0B00-2905-4E83-A37D-EC8C0ADCCD54}" type="parTrans" cxnId="{1E1485B1-503F-4152-AA53-F00029AF6FFC}">
      <dgm:prSet/>
      <dgm:spPr/>
      <dgm:t>
        <a:bodyPr/>
        <a:lstStyle/>
        <a:p>
          <a:endParaRPr lang="en-US"/>
        </a:p>
      </dgm:t>
    </dgm:pt>
    <dgm:pt modelId="{9681D79F-0190-40DB-9EE1-41622D241773}" type="sibTrans" cxnId="{1E1485B1-503F-4152-AA53-F00029AF6FFC}">
      <dgm:prSet/>
      <dgm:spPr/>
      <dgm:t>
        <a:bodyPr/>
        <a:lstStyle/>
        <a:p>
          <a:endParaRPr lang="en-US"/>
        </a:p>
      </dgm:t>
    </dgm:pt>
    <dgm:pt modelId="{C1943539-DA89-420B-A357-2F1D9BE89FC5}">
      <dgm:prSet/>
      <dgm:spPr/>
      <dgm:t>
        <a:bodyPr/>
        <a:lstStyle/>
        <a:p>
          <a:r>
            <a:rPr lang="en-US" dirty="0"/>
            <a:t>First Married Woman’s Property Act</a:t>
          </a:r>
        </a:p>
      </dgm:t>
    </dgm:pt>
    <dgm:pt modelId="{4D02ECB2-8AE5-4637-AE21-9AD14C112EB5}" type="parTrans" cxnId="{9DA252BA-BB91-4CE1-A005-5B98D23D754A}">
      <dgm:prSet/>
      <dgm:spPr/>
      <dgm:t>
        <a:bodyPr/>
        <a:lstStyle/>
        <a:p>
          <a:endParaRPr lang="en-US"/>
        </a:p>
      </dgm:t>
    </dgm:pt>
    <dgm:pt modelId="{2C87FD2A-6A91-4EE8-A3F1-F3B4EE5A799A}" type="sibTrans" cxnId="{9DA252BA-BB91-4CE1-A005-5B98D23D754A}">
      <dgm:prSet/>
      <dgm:spPr/>
      <dgm:t>
        <a:bodyPr/>
        <a:lstStyle/>
        <a:p>
          <a:endParaRPr lang="en-US"/>
        </a:p>
      </dgm:t>
    </dgm:pt>
    <dgm:pt modelId="{C9FDB88D-A3C4-439A-9216-A518DA01E169}">
      <dgm:prSet/>
      <dgm:spPr/>
      <dgm:t>
        <a:bodyPr/>
        <a:lstStyle/>
        <a:p>
          <a:pPr>
            <a:defRPr b="1"/>
          </a:pPr>
          <a:r>
            <a:rPr lang="en-US"/>
            <a:t>1873</a:t>
          </a:r>
        </a:p>
      </dgm:t>
    </dgm:pt>
    <dgm:pt modelId="{2C48B1AA-DC28-4EDD-89D7-28FC222E4AB5}" type="parTrans" cxnId="{8DA54201-34CF-4678-8BCE-7F6100923218}">
      <dgm:prSet/>
      <dgm:spPr/>
      <dgm:t>
        <a:bodyPr/>
        <a:lstStyle/>
        <a:p>
          <a:endParaRPr lang="en-US"/>
        </a:p>
      </dgm:t>
    </dgm:pt>
    <dgm:pt modelId="{0DA08F74-0CC9-4100-A8DF-8E085B8E8049}" type="sibTrans" cxnId="{8DA54201-34CF-4678-8BCE-7F6100923218}">
      <dgm:prSet/>
      <dgm:spPr/>
      <dgm:t>
        <a:bodyPr/>
        <a:lstStyle/>
        <a:p>
          <a:endParaRPr lang="en-US"/>
        </a:p>
      </dgm:t>
    </dgm:pt>
    <dgm:pt modelId="{30E0C572-871F-4CED-B0EB-60222FE7D5FF}">
      <dgm:prSet/>
      <dgm:spPr/>
      <dgm:t>
        <a:bodyPr/>
        <a:lstStyle/>
        <a:p>
          <a:r>
            <a:rPr lang="en-US" dirty="0"/>
            <a:t>Second Custody of Infants Act</a:t>
          </a:r>
        </a:p>
      </dgm:t>
    </dgm:pt>
    <dgm:pt modelId="{44648E21-3E62-4040-9D98-C1D23937107A}" type="parTrans" cxnId="{4DCCD019-D561-4016-A264-B3B4E5391D6B}">
      <dgm:prSet/>
      <dgm:spPr/>
      <dgm:t>
        <a:bodyPr/>
        <a:lstStyle/>
        <a:p>
          <a:endParaRPr lang="en-US"/>
        </a:p>
      </dgm:t>
    </dgm:pt>
    <dgm:pt modelId="{ADE276E0-7ABF-4433-8EBF-940DE56A2823}" type="sibTrans" cxnId="{4DCCD019-D561-4016-A264-B3B4E5391D6B}">
      <dgm:prSet/>
      <dgm:spPr/>
      <dgm:t>
        <a:bodyPr/>
        <a:lstStyle/>
        <a:p>
          <a:endParaRPr lang="en-US"/>
        </a:p>
      </dgm:t>
    </dgm:pt>
    <dgm:pt modelId="{BFD9AECE-E2C0-45FE-A853-24FA7A562FFA}">
      <dgm:prSet/>
      <dgm:spPr/>
      <dgm:t>
        <a:bodyPr/>
        <a:lstStyle/>
        <a:p>
          <a:pPr>
            <a:defRPr b="1"/>
          </a:pPr>
          <a:r>
            <a:rPr lang="en-US"/>
            <a:t>1882</a:t>
          </a:r>
        </a:p>
      </dgm:t>
    </dgm:pt>
    <dgm:pt modelId="{FDF663FA-3715-4B05-A783-17D001F16010}" type="parTrans" cxnId="{07757C27-8F86-46A0-A754-208D0A583B60}">
      <dgm:prSet/>
      <dgm:spPr/>
      <dgm:t>
        <a:bodyPr/>
        <a:lstStyle/>
        <a:p>
          <a:endParaRPr lang="en-US"/>
        </a:p>
      </dgm:t>
    </dgm:pt>
    <dgm:pt modelId="{0A21CE50-5FE5-41F2-BC5C-318E134FE1A9}" type="sibTrans" cxnId="{07757C27-8F86-46A0-A754-208D0A583B60}">
      <dgm:prSet/>
      <dgm:spPr/>
      <dgm:t>
        <a:bodyPr/>
        <a:lstStyle/>
        <a:p>
          <a:endParaRPr lang="en-US"/>
        </a:p>
      </dgm:t>
    </dgm:pt>
    <dgm:pt modelId="{64A66E61-9B9F-48A2-9921-3AD709708D1F}">
      <dgm:prSet/>
      <dgm:spPr/>
      <dgm:t>
        <a:bodyPr/>
        <a:lstStyle/>
        <a:p>
          <a:r>
            <a:rPr lang="en-US"/>
            <a:t>Second Married Woman’s Property Act</a:t>
          </a:r>
        </a:p>
      </dgm:t>
    </dgm:pt>
    <dgm:pt modelId="{2D674872-2CC4-40B2-B605-081035042274}" type="parTrans" cxnId="{EC8C8752-F34C-4FA3-929D-6B4E946DAF34}">
      <dgm:prSet/>
      <dgm:spPr/>
      <dgm:t>
        <a:bodyPr/>
        <a:lstStyle/>
        <a:p>
          <a:endParaRPr lang="en-US"/>
        </a:p>
      </dgm:t>
    </dgm:pt>
    <dgm:pt modelId="{5083FE6C-9597-466A-A687-4243DAE86055}" type="sibTrans" cxnId="{EC8C8752-F34C-4FA3-929D-6B4E946DAF34}">
      <dgm:prSet/>
      <dgm:spPr/>
      <dgm:t>
        <a:bodyPr/>
        <a:lstStyle/>
        <a:p>
          <a:endParaRPr lang="en-US"/>
        </a:p>
      </dgm:t>
    </dgm:pt>
    <dgm:pt modelId="{A671A375-CB07-4A49-9281-74719419FA98}">
      <dgm:prSet/>
      <dgm:spPr/>
      <dgm:t>
        <a:bodyPr/>
        <a:lstStyle/>
        <a:p>
          <a:pPr>
            <a:defRPr b="1"/>
          </a:pPr>
          <a:r>
            <a:rPr lang="en-US"/>
            <a:t>1884</a:t>
          </a:r>
        </a:p>
      </dgm:t>
    </dgm:pt>
    <dgm:pt modelId="{2D3FD14A-3424-434B-8949-58FC59968F48}" type="parTrans" cxnId="{D06D526B-0F74-4719-BAC8-67FDA786B3DC}">
      <dgm:prSet/>
      <dgm:spPr/>
      <dgm:t>
        <a:bodyPr/>
        <a:lstStyle/>
        <a:p>
          <a:endParaRPr lang="en-US"/>
        </a:p>
      </dgm:t>
    </dgm:pt>
    <dgm:pt modelId="{120EEE77-3EE7-4EAA-ACFC-D44099C9919A}" type="sibTrans" cxnId="{D06D526B-0F74-4719-BAC8-67FDA786B3DC}">
      <dgm:prSet/>
      <dgm:spPr/>
      <dgm:t>
        <a:bodyPr/>
        <a:lstStyle/>
        <a:p>
          <a:endParaRPr lang="en-US"/>
        </a:p>
      </dgm:t>
    </dgm:pt>
    <dgm:pt modelId="{B495CA43-948D-4D4D-85B1-9987D84BBC5D}">
      <dgm:prSet/>
      <dgm:spPr/>
      <dgm:t>
        <a:bodyPr/>
        <a:lstStyle/>
        <a:p>
          <a:r>
            <a:rPr lang="en-US"/>
            <a:t>Married women acquire independent legal status</a:t>
          </a:r>
        </a:p>
      </dgm:t>
    </dgm:pt>
    <dgm:pt modelId="{4F213D4A-7446-452F-A521-9B1F5898988C}" type="parTrans" cxnId="{79C0071B-4A14-49D9-A12E-E45F9299ED24}">
      <dgm:prSet/>
      <dgm:spPr/>
      <dgm:t>
        <a:bodyPr/>
        <a:lstStyle/>
        <a:p>
          <a:endParaRPr lang="en-US"/>
        </a:p>
      </dgm:t>
    </dgm:pt>
    <dgm:pt modelId="{07ED0F57-7429-45FB-B878-B3AF5C498CC8}" type="sibTrans" cxnId="{79C0071B-4A14-49D9-A12E-E45F9299ED24}">
      <dgm:prSet/>
      <dgm:spPr/>
      <dgm:t>
        <a:bodyPr/>
        <a:lstStyle/>
        <a:p>
          <a:endParaRPr lang="en-US"/>
        </a:p>
      </dgm:t>
    </dgm:pt>
    <dgm:pt modelId="{AD162DC4-AE34-4071-A561-81D0C6454986}">
      <dgm:prSet/>
      <dgm:spPr/>
      <dgm:t>
        <a:bodyPr/>
        <a:lstStyle/>
        <a:p>
          <a:pPr>
            <a:defRPr b="1"/>
          </a:pPr>
          <a:r>
            <a:rPr lang="en-US"/>
            <a:t>1886</a:t>
          </a:r>
        </a:p>
      </dgm:t>
    </dgm:pt>
    <dgm:pt modelId="{C8EFA24F-B999-4108-9688-FD4CBFA62A2D}" type="parTrans" cxnId="{4C089E73-58FB-4F13-84D5-4A032920E235}">
      <dgm:prSet/>
      <dgm:spPr/>
      <dgm:t>
        <a:bodyPr/>
        <a:lstStyle/>
        <a:p>
          <a:endParaRPr lang="en-US"/>
        </a:p>
      </dgm:t>
    </dgm:pt>
    <dgm:pt modelId="{55D09A16-E6E0-4806-A94E-BC362A3561B8}" type="sibTrans" cxnId="{4C089E73-58FB-4F13-84D5-4A032920E235}">
      <dgm:prSet/>
      <dgm:spPr/>
      <dgm:t>
        <a:bodyPr/>
        <a:lstStyle/>
        <a:p>
          <a:endParaRPr lang="en-US"/>
        </a:p>
      </dgm:t>
    </dgm:pt>
    <dgm:pt modelId="{B6FD437F-71EA-45B5-8433-2768A1B033F8}">
      <dgm:prSet/>
      <dgm:spPr/>
      <dgm:t>
        <a:bodyPr/>
        <a:lstStyle/>
        <a:p>
          <a:r>
            <a:rPr lang="en-US"/>
            <a:t>Married Women (Maintenance in Case of Desertion) Act</a:t>
          </a:r>
        </a:p>
      </dgm:t>
    </dgm:pt>
    <dgm:pt modelId="{348C5CE4-8C38-48CD-BFEF-44B7779AB20F}" type="parTrans" cxnId="{06A5A368-246B-4781-AF74-ADC70B3A306D}">
      <dgm:prSet/>
      <dgm:spPr/>
      <dgm:t>
        <a:bodyPr/>
        <a:lstStyle/>
        <a:p>
          <a:endParaRPr lang="en-US"/>
        </a:p>
      </dgm:t>
    </dgm:pt>
    <dgm:pt modelId="{21000C58-F3C6-4B12-AF8E-A5010242BF3D}" type="sibTrans" cxnId="{06A5A368-246B-4781-AF74-ADC70B3A306D}">
      <dgm:prSet/>
      <dgm:spPr/>
      <dgm:t>
        <a:bodyPr/>
        <a:lstStyle/>
        <a:p>
          <a:endParaRPr lang="en-US"/>
        </a:p>
      </dgm:t>
    </dgm:pt>
    <dgm:pt modelId="{B7A2E34D-5956-44F0-ADE0-552A49F8F248}">
      <dgm:prSet/>
      <dgm:spPr/>
      <dgm:t>
        <a:bodyPr/>
        <a:lstStyle/>
        <a:p>
          <a:pPr>
            <a:defRPr b="1"/>
          </a:pPr>
          <a:r>
            <a:rPr lang="en-US"/>
            <a:t>1886</a:t>
          </a:r>
        </a:p>
      </dgm:t>
    </dgm:pt>
    <dgm:pt modelId="{28FA52A0-F41F-4560-AFFD-4BF5C564B2CA}" type="parTrans" cxnId="{4A46A8C6-D244-4D51-B4EA-9FFF867C8ED4}">
      <dgm:prSet/>
      <dgm:spPr/>
      <dgm:t>
        <a:bodyPr/>
        <a:lstStyle/>
        <a:p>
          <a:endParaRPr lang="en-US"/>
        </a:p>
      </dgm:t>
    </dgm:pt>
    <dgm:pt modelId="{63D17EFF-60EE-4CC1-A3C8-9AC98D519234}" type="sibTrans" cxnId="{4A46A8C6-D244-4D51-B4EA-9FFF867C8ED4}">
      <dgm:prSet/>
      <dgm:spPr/>
      <dgm:t>
        <a:bodyPr/>
        <a:lstStyle/>
        <a:p>
          <a:endParaRPr lang="en-US"/>
        </a:p>
      </dgm:t>
    </dgm:pt>
    <dgm:pt modelId="{FE187B6F-3F90-45EB-B7AC-9C534E416BE2}">
      <dgm:prSet/>
      <dgm:spPr/>
      <dgm:t>
        <a:bodyPr/>
        <a:lstStyle/>
        <a:p>
          <a:r>
            <a:rPr lang="en-US"/>
            <a:t>Guardianship of Infants Act</a:t>
          </a:r>
        </a:p>
      </dgm:t>
    </dgm:pt>
    <dgm:pt modelId="{49E12C6D-379D-4E68-A011-0AC1E2E11F58}" type="parTrans" cxnId="{D61D50F6-4DFC-45AD-AAFF-CA26A9A404F5}">
      <dgm:prSet/>
      <dgm:spPr/>
      <dgm:t>
        <a:bodyPr/>
        <a:lstStyle/>
        <a:p>
          <a:endParaRPr lang="en-US"/>
        </a:p>
      </dgm:t>
    </dgm:pt>
    <dgm:pt modelId="{A4ABB3A7-3C6C-46FE-9BEB-2A9E46D5679D}" type="sibTrans" cxnId="{D61D50F6-4DFC-45AD-AAFF-CA26A9A404F5}">
      <dgm:prSet/>
      <dgm:spPr/>
      <dgm:t>
        <a:bodyPr/>
        <a:lstStyle/>
        <a:p>
          <a:endParaRPr lang="en-US"/>
        </a:p>
      </dgm:t>
    </dgm:pt>
    <dgm:pt modelId="{0F7CD269-C27D-407E-AAFE-32EA7BFF0C3D}">
      <dgm:prSet/>
      <dgm:spPr/>
      <dgm:t>
        <a:bodyPr/>
        <a:lstStyle/>
        <a:p>
          <a:pPr>
            <a:defRPr b="1"/>
          </a:pPr>
          <a:r>
            <a:rPr lang="en-US"/>
            <a:t>1907</a:t>
          </a:r>
        </a:p>
      </dgm:t>
    </dgm:pt>
    <dgm:pt modelId="{6E63E170-9596-419E-AFB3-AE23D8E40D99}" type="parTrans" cxnId="{52EE924F-51E6-485C-8E82-A27843743694}">
      <dgm:prSet/>
      <dgm:spPr/>
      <dgm:t>
        <a:bodyPr/>
        <a:lstStyle/>
        <a:p>
          <a:endParaRPr lang="en-US"/>
        </a:p>
      </dgm:t>
    </dgm:pt>
    <dgm:pt modelId="{1F35F563-CD91-4E96-AA21-F7F5DA67A3F8}" type="sibTrans" cxnId="{52EE924F-51E6-485C-8E82-A27843743694}">
      <dgm:prSet/>
      <dgm:spPr/>
      <dgm:t>
        <a:bodyPr/>
        <a:lstStyle/>
        <a:p>
          <a:endParaRPr lang="en-US"/>
        </a:p>
      </dgm:t>
    </dgm:pt>
    <dgm:pt modelId="{59ECC438-AE56-463B-89FA-B47ACC92CF32}">
      <dgm:prSet/>
      <dgm:spPr/>
      <dgm:t>
        <a:bodyPr/>
        <a:lstStyle/>
        <a:p>
          <a:r>
            <a:rPr lang="en-US"/>
            <a:t>Matrimonial Causes Act</a:t>
          </a:r>
        </a:p>
      </dgm:t>
    </dgm:pt>
    <dgm:pt modelId="{217999DB-526D-4172-8C05-03A3EF2B52CD}" type="parTrans" cxnId="{44D22423-1C0B-4F76-A9A4-AD687D468D84}">
      <dgm:prSet/>
      <dgm:spPr/>
      <dgm:t>
        <a:bodyPr/>
        <a:lstStyle/>
        <a:p>
          <a:endParaRPr lang="en-US"/>
        </a:p>
      </dgm:t>
    </dgm:pt>
    <dgm:pt modelId="{59908FC5-11FC-4CFE-99B7-F794131C7FFC}" type="sibTrans" cxnId="{44D22423-1C0B-4F76-A9A4-AD687D468D84}">
      <dgm:prSet/>
      <dgm:spPr/>
      <dgm:t>
        <a:bodyPr/>
        <a:lstStyle/>
        <a:p>
          <a:endParaRPr lang="en-US"/>
        </a:p>
      </dgm:t>
    </dgm:pt>
    <dgm:pt modelId="{51F2E9F9-A2A7-4C54-8CCF-826CC1D640F3}">
      <dgm:prSet/>
      <dgm:spPr/>
      <dgm:t>
        <a:bodyPr/>
        <a:lstStyle/>
        <a:p>
          <a:pPr>
            <a:defRPr b="1"/>
          </a:pPr>
          <a:r>
            <a:rPr lang="en-US"/>
            <a:t>1922</a:t>
          </a:r>
        </a:p>
      </dgm:t>
    </dgm:pt>
    <dgm:pt modelId="{0BC6B8F5-7A58-46DB-99D7-31E9C007C63C}" type="parTrans" cxnId="{AD5C7E24-7522-4A9E-895D-EE016808B71F}">
      <dgm:prSet/>
      <dgm:spPr/>
      <dgm:t>
        <a:bodyPr/>
        <a:lstStyle/>
        <a:p>
          <a:endParaRPr lang="en-US"/>
        </a:p>
      </dgm:t>
    </dgm:pt>
    <dgm:pt modelId="{C1ABF66E-AAD7-461B-BC1D-90878037064B}" type="sibTrans" cxnId="{AD5C7E24-7522-4A9E-895D-EE016808B71F}">
      <dgm:prSet/>
      <dgm:spPr/>
      <dgm:t>
        <a:bodyPr/>
        <a:lstStyle/>
        <a:p>
          <a:endParaRPr lang="en-US"/>
        </a:p>
      </dgm:t>
    </dgm:pt>
    <dgm:pt modelId="{D9B42203-D1B1-4047-B394-1B43D405AF02}">
      <dgm:prSet/>
      <dgm:spPr/>
      <dgm:t>
        <a:bodyPr/>
        <a:lstStyle/>
        <a:p>
          <a:r>
            <a:rPr lang="en-US"/>
            <a:t>Married Women’s Maintenance Act</a:t>
          </a:r>
        </a:p>
      </dgm:t>
    </dgm:pt>
    <dgm:pt modelId="{36DE1513-A4C8-4E00-AEF2-24ACA811CDC8}" type="parTrans" cxnId="{311C0578-8D80-419A-8A34-F9DB5285E023}">
      <dgm:prSet/>
      <dgm:spPr/>
      <dgm:t>
        <a:bodyPr/>
        <a:lstStyle/>
        <a:p>
          <a:endParaRPr lang="en-US"/>
        </a:p>
      </dgm:t>
    </dgm:pt>
    <dgm:pt modelId="{0D4B7754-DB7A-4341-B96E-C97D66DF1108}" type="sibTrans" cxnId="{311C0578-8D80-419A-8A34-F9DB5285E023}">
      <dgm:prSet/>
      <dgm:spPr/>
      <dgm:t>
        <a:bodyPr/>
        <a:lstStyle/>
        <a:p>
          <a:endParaRPr lang="en-US"/>
        </a:p>
      </dgm:t>
    </dgm:pt>
    <dgm:pt modelId="{9EE21DE4-908E-466B-A5F4-774A9437B619}">
      <dgm:prSet/>
      <dgm:spPr/>
      <dgm:t>
        <a:bodyPr/>
        <a:lstStyle/>
        <a:p>
          <a:pPr>
            <a:defRPr b="1"/>
          </a:pPr>
          <a:r>
            <a:rPr lang="en-US"/>
            <a:t>1923</a:t>
          </a:r>
        </a:p>
      </dgm:t>
    </dgm:pt>
    <dgm:pt modelId="{A32913C5-FAA8-4475-84F2-A6BE17D6A8B7}" type="parTrans" cxnId="{2EF828BA-775F-487E-B45B-165FAA976981}">
      <dgm:prSet/>
      <dgm:spPr/>
      <dgm:t>
        <a:bodyPr/>
        <a:lstStyle/>
        <a:p>
          <a:endParaRPr lang="en-US"/>
        </a:p>
      </dgm:t>
    </dgm:pt>
    <dgm:pt modelId="{B74F836F-C659-46DB-B2F2-2764EDC32CA1}" type="sibTrans" cxnId="{2EF828BA-775F-487E-B45B-165FAA976981}">
      <dgm:prSet/>
      <dgm:spPr/>
      <dgm:t>
        <a:bodyPr/>
        <a:lstStyle/>
        <a:p>
          <a:endParaRPr lang="en-US"/>
        </a:p>
      </dgm:t>
    </dgm:pt>
    <dgm:pt modelId="{8A9675DE-08CB-4722-ADD2-71C71BD7D767}">
      <dgm:prSet/>
      <dgm:spPr/>
      <dgm:t>
        <a:bodyPr/>
        <a:lstStyle/>
        <a:p>
          <a:r>
            <a:rPr lang="en-US" dirty="0"/>
            <a:t>Matrimonial Causes Act</a:t>
          </a:r>
        </a:p>
      </dgm:t>
    </dgm:pt>
    <dgm:pt modelId="{AF4862A0-DD80-412A-8859-0BA21CB0F6A8}" type="parTrans" cxnId="{A7CD9876-C3D2-4A3B-BF21-68C326D9D186}">
      <dgm:prSet/>
      <dgm:spPr/>
      <dgm:t>
        <a:bodyPr/>
        <a:lstStyle/>
        <a:p>
          <a:endParaRPr lang="en-US"/>
        </a:p>
      </dgm:t>
    </dgm:pt>
    <dgm:pt modelId="{254764A8-4ABC-4A31-82EA-8A1E86DB33B2}" type="sibTrans" cxnId="{A7CD9876-C3D2-4A3B-BF21-68C326D9D186}">
      <dgm:prSet/>
      <dgm:spPr/>
      <dgm:t>
        <a:bodyPr/>
        <a:lstStyle/>
        <a:p>
          <a:endParaRPr lang="en-US"/>
        </a:p>
      </dgm:t>
    </dgm:pt>
    <dgm:pt modelId="{B9FA1963-8E37-4287-9B6C-C0A9D51B17E6}">
      <dgm:prSet/>
      <dgm:spPr/>
      <dgm:t>
        <a:bodyPr/>
        <a:lstStyle/>
        <a:p>
          <a:pPr>
            <a:defRPr b="1"/>
          </a:pPr>
          <a:r>
            <a:rPr lang="en-US" dirty="0"/>
            <a:t>1925</a:t>
          </a:r>
        </a:p>
      </dgm:t>
    </dgm:pt>
    <dgm:pt modelId="{274D9A55-22E1-4316-9C2A-B9CFCFE0CB7B}" type="parTrans" cxnId="{A88A56F9-A1F0-4D03-8517-D7E505D41DE8}">
      <dgm:prSet/>
      <dgm:spPr/>
      <dgm:t>
        <a:bodyPr/>
        <a:lstStyle/>
        <a:p>
          <a:endParaRPr lang="en-US"/>
        </a:p>
      </dgm:t>
    </dgm:pt>
    <dgm:pt modelId="{A07CD2ED-20B2-4B62-A58E-9287D254B528}" type="sibTrans" cxnId="{A88A56F9-A1F0-4D03-8517-D7E505D41DE8}">
      <dgm:prSet/>
      <dgm:spPr/>
      <dgm:t>
        <a:bodyPr/>
        <a:lstStyle/>
        <a:p>
          <a:endParaRPr lang="en-US"/>
        </a:p>
      </dgm:t>
    </dgm:pt>
    <dgm:pt modelId="{698D48A3-7651-4EE3-ADCB-923C6BCDEBCA}">
      <dgm:prSet/>
      <dgm:spPr/>
      <dgm:t>
        <a:bodyPr/>
        <a:lstStyle/>
        <a:p>
          <a:r>
            <a:rPr lang="en-US" dirty="0"/>
            <a:t>Guardianship of Infants Act</a:t>
          </a:r>
        </a:p>
      </dgm:t>
    </dgm:pt>
    <dgm:pt modelId="{6E49CC7C-3C7D-412E-B6B4-27669DC534EA}" type="parTrans" cxnId="{86D21D34-F28B-45A9-BB20-811E9982DFF0}">
      <dgm:prSet/>
      <dgm:spPr/>
      <dgm:t>
        <a:bodyPr/>
        <a:lstStyle/>
        <a:p>
          <a:endParaRPr lang="en-US"/>
        </a:p>
      </dgm:t>
    </dgm:pt>
    <dgm:pt modelId="{6C4DC6C8-BB44-427F-ACC0-8250EC77C03F}" type="sibTrans" cxnId="{86D21D34-F28B-45A9-BB20-811E9982DFF0}">
      <dgm:prSet/>
      <dgm:spPr/>
      <dgm:t>
        <a:bodyPr/>
        <a:lstStyle/>
        <a:p>
          <a:endParaRPr lang="en-US"/>
        </a:p>
      </dgm:t>
    </dgm:pt>
    <dgm:pt modelId="{9204ED15-A573-814B-A634-A6264E12DF52}" type="pres">
      <dgm:prSet presAssocID="{6C99985B-12EC-4F10-A572-D7D4A165F576}" presName="root" presStyleCnt="0">
        <dgm:presLayoutVars>
          <dgm:chMax/>
          <dgm:chPref/>
          <dgm:animLvl val="lvl"/>
        </dgm:presLayoutVars>
      </dgm:prSet>
      <dgm:spPr/>
    </dgm:pt>
    <dgm:pt modelId="{8C8A215C-2E32-D948-80F1-1386261AFBB6}" type="pres">
      <dgm:prSet presAssocID="{6C99985B-12EC-4F10-A572-D7D4A165F576}" presName="divider" presStyleLbl="fgAcc1" presStyleIdx="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C8FC3686-71DC-8D4F-BEC1-245060CA65C3}" type="pres">
      <dgm:prSet presAssocID="{6C99985B-12EC-4F10-A572-D7D4A165F576}" presName="nodes" presStyleCnt="0">
        <dgm:presLayoutVars>
          <dgm:chMax/>
          <dgm:chPref/>
          <dgm:animLvl val="lvl"/>
        </dgm:presLayoutVars>
      </dgm:prSet>
      <dgm:spPr/>
    </dgm:pt>
    <dgm:pt modelId="{7BD25F02-A23C-5747-A284-583C2FB77FF8}" type="pres">
      <dgm:prSet presAssocID="{F4BD43AB-8EC7-4E1A-B9AD-F6DCEF2B4B17}" presName="composite" presStyleCnt="0"/>
      <dgm:spPr/>
    </dgm:pt>
    <dgm:pt modelId="{F7DFEBD3-434D-D14A-91AA-7201A2CC0933}" type="pres">
      <dgm:prSet presAssocID="{F4BD43AB-8EC7-4E1A-B9AD-F6DCEF2B4B17}" presName="ConnectorPoint" presStyleLbl="lnNode1" presStyleIdx="0" presStyleCnt="10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252BB94-09FA-0D40-B1D7-788A3075C73B}" type="pres">
      <dgm:prSet presAssocID="{F4BD43AB-8EC7-4E1A-B9AD-F6DCEF2B4B17}" presName="DropPinPlaceHolder" presStyleCnt="0"/>
      <dgm:spPr/>
    </dgm:pt>
    <dgm:pt modelId="{6866A88E-E127-4C43-ABEE-5B92A7EFC8A4}" type="pres">
      <dgm:prSet presAssocID="{F4BD43AB-8EC7-4E1A-B9AD-F6DCEF2B4B17}" presName="DropPin" presStyleLbl="alignNode1" presStyleIdx="0" presStyleCnt="10"/>
      <dgm:spPr/>
    </dgm:pt>
    <dgm:pt modelId="{20FEC05B-F44D-CD49-9F84-9D613C9C7C7C}" type="pres">
      <dgm:prSet presAssocID="{F4BD43AB-8EC7-4E1A-B9AD-F6DCEF2B4B17}" presName="Ellipse" presStyleLbl="fgAcc1" presStyleIdx="1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09B04359-1104-C947-9243-28A6E41BCF6C}" type="pres">
      <dgm:prSet presAssocID="{F4BD43AB-8EC7-4E1A-B9AD-F6DCEF2B4B17}" presName="L2TextContainer" presStyleLbl="revTx" presStyleIdx="0" presStyleCnt="20">
        <dgm:presLayoutVars>
          <dgm:bulletEnabled val="1"/>
        </dgm:presLayoutVars>
      </dgm:prSet>
      <dgm:spPr/>
    </dgm:pt>
    <dgm:pt modelId="{CB3A8EF6-A8A1-7E4C-AF44-C0BE47ACE855}" type="pres">
      <dgm:prSet presAssocID="{F4BD43AB-8EC7-4E1A-B9AD-F6DCEF2B4B17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</dgm:pt>
    <dgm:pt modelId="{97E200E2-6A25-FE47-986E-C805AAD8723C}" type="pres">
      <dgm:prSet presAssocID="{F4BD43AB-8EC7-4E1A-B9AD-F6DCEF2B4B17}" presName="ConnectLine" presStyleLbl="sibTrans1D1" presStyleIdx="0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E95D2A8-DD33-3744-934C-753CE405C7B1}" type="pres">
      <dgm:prSet presAssocID="{F4BD43AB-8EC7-4E1A-B9AD-F6DCEF2B4B17}" presName="EmptyPlaceHolder" presStyleCnt="0"/>
      <dgm:spPr/>
    </dgm:pt>
    <dgm:pt modelId="{FFB81357-1658-E74B-82C1-15190ADB749F}" type="pres">
      <dgm:prSet presAssocID="{9681D79F-0190-40DB-9EE1-41622D241773}" presName="spaceBetweenRectangles" presStyleCnt="0"/>
      <dgm:spPr/>
    </dgm:pt>
    <dgm:pt modelId="{61E23C48-14CB-6A43-85BD-DDB42C80542B}" type="pres">
      <dgm:prSet presAssocID="{C9FDB88D-A3C4-439A-9216-A518DA01E169}" presName="composite" presStyleCnt="0"/>
      <dgm:spPr/>
    </dgm:pt>
    <dgm:pt modelId="{D5D9AE73-D8A8-BE41-89D8-48BB72DCCC2F}" type="pres">
      <dgm:prSet presAssocID="{C9FDB88D-A3C4-439A-9216-A518DA01E169}" presName="ConnectorPoint" presStyleLbl="lnNode1" presStyleIdx="1" presStyleCnt="10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219C967-8CC7-F64B-AE71-2B8D87A1C2F3}" type="pres">
      <dgm:prSet presAssocID="{C9FDB88D-A3C4-439A-9216-A518DA01E169}" presName="DropPinPlaceHolder" presStyleCnt="0"/>
      <dgm:spPr/>
    </dgm:pt>
    <dgm:pt modelId="{B4502F67-8A48-FF4E-9F56-AF4077326E3E}" type="pres">
      <dgm:prSet presAssocID="{C9FDB88D-A3C4-439A-9216-A518DA01E169}" presName="DropPin" presStyleLbl="alignNode1" presStyleIdx="1" presStyleCnt="10"/>
      <dgm:spPr/>
    </dgm:pt>
    <dgm:pt modelId="{B3D197E0-AA7A-B047-9588-847BB9928D88}" type="pres">
      <dgm:prSet presAssocID="{C9FDB88D-A3C4-439A-9216-A518DA01E169}" presName="Ellipse" presStyleLbl="fgAcc1" presStyleIdx="2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7E51FD4-0B00-5C44-84A4-7C2F2B9FCFF6}" type="pres">
      <dgm:prSet presAssocID="{C9FDB88D-A3C4-439A-9216-A518DA01E169}" presName="L2TextContainer" presStyleLbl="revTx" presStyleIdx="2" presStyleCnt="20">
        <dgm:presLayoutVars>
          <dgm:bulletEnabled val="1"/>
        </dgm:presLayoutVars>
      </dgm:prSet>
      <dgm:spPr/>
    </dgm:pt>
    <dgm:pt modelId="{EA0EF7D8-A0CF-0B47-9096-BB768B5F3DA6}" type="pres">
      <dgm:prSet presAssocID="{C9FDB88D-A3C4-439A-9216-A518DA01E169}" presName="L1TextContainer" presStyleLbl="revTx" presStyleIdx="3" presStyleCnt="20">
        <dgm:presLayoutVars>
          <dgm:chMax val="1"/>
          <dgm:chPref val="1"/>
          <dgm:bulletEnabled val="1"/>
        </dgm:presLayoutVars>
      </dgm:prSet>
      <dgm:spPr/>
    </dgm:pt>
    <dgm:pt modelId="{0A1D56D0-E7E4-134B-A82F-0CEE8CAE2BE6}" type="pres">
      <dgm:prSet presAssocID="{C9FDB88D-A3C4-439A-9216-A518DA01E169}" presName="ConnectLine" presStyleLbl="sibTrans1D1" presStyleIdx="1" presStyleCnt="10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59048206-3F70-224A-91EC-C2C71D149877}" type="pres">
      <dgm:prSet presAssocID="{C9FDB88D-A3C4-439A-9216-A518DA01E169}" presName="EmptyPlaceHolder" presStyleCnt="0"/>
      <dgm:spPr/>
    </dgm:pt>
    <dgm:pt modelId="{A69494E4-F9F1-6E4F-8D4B-2EC7D6B09831}" type="pres">
      <dgm:prSet presAssocID="{0DA08F74-0CC9-4100-A8DF-8E085B8E8049}" presName="spaceBetweenRectangles" presStyleCnt="0"/>
      <dgm:spPr/>
    </dgm:pt>
    <dgm:pt modelId="{B5D014AD-0F50-BD4D-B877-275A5D596202}" type="pres">
      <dgm:prSet presAssocID="{BFD9AECE-E2C0-45FE-A853-24FA7A562FFA}" presName="composite" presStyleCnt="0"/>
      <dgm:spPr/>
    </dgm:pt>
    <dgm:pt modelId="{0149FD34-27B4-1548-8A03-AB980771629F}" type="pres">
      <dgm:prSet presAssocID="{BFD9AECE-E2C0-45FE-A853-24FA7A562FFA}" presName="ConnectorPoint" presStyleLbl="lnNode1" presStyleIdx="2" presStyleCnt="10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774A8B9-A149-C344-94C1-911C8A8462B6}" type="pres">
      <dgm:prSet presAssocID="{BFD9AECE-E2C0-45FE-A853-24FA7A562FFA}" presName="DropPinPlaceHolder" presStyleCnt="0"/>
      <dgm:spPr/>
    </dgm:pt>
    <dgm:pt modelId="{7EF947F1-4E87-2F49-B35A-4C73EF030BA1}" type="pres">
      <dgm:prSet presAssocID="{BFD9AECE-E2C0-45FE-A853-24FA7A562FFA}" presName="DropPin" presStyleLbl="alignNode1" presStyleIdx="2" presStyleCnt="10"/>
      <dgm:spPr/>
    </dgm:pt>
    <dgm:pt modelId="{F77DCDAE-CEB8-8A42-B567-487F53C40E77}" type="pres">
      <dgm:prSet presAssocID="{BFD9AECE-E2C0-45FE-A853-24FA7A562FFA}" presName="Ellipse" presStyleLbl="fgAcc1" presStyleIdx="3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B11EB17-1457-0E4D-91FD-D000DFD0F96A}" type="pres">
      <dgm:prSet presAssocID="{BFD9AECE-E2C0-45FE-A853-24FA7A562FFA}" presName="L2TextContainer" presStyleLbl="revTx" presStyleIdx="4" presStyleCnt="20">
        <dgm:presLayoutVars>
          <dgm:bulletEnabled val="1"/>
        </dgm:presLayoutVars>
      </dgm:prSet>
      <dgm:spPr/>
    </dgm:pt>
    <dgm:pt modelId="{9B60BDFC-B6FD-1345-8EE7-37F24B984895}" type="pres">
      <dgm:prSet presAssocID="{BFD9AECE-E2C0-45FE-A853-24FA7A562FFA}" presName="L1TextContainer" presStyleLbl="revTx" presStyleIdx="5" presStyleCnt="20">
        <dgm:presLayoutVars>
          <dgm:chMax val="1"/>
          <dgm:chPref val="1"/>
          <dgm:bulletEnabled val="1"/>
        </dgm:presLayoutVars>
      </dgm:prSet>
      <dgm:spPr/>
    </dgm:pt>
    <dgm:pt modelId="{26760B50-4CAD-3D48-B13E-4FCA64EDE765}" type="pres">
      <dgm:prSet presAssocID="{BFD9AECE-E2C0-45FE-A853-24FA7A562FFA}" presName="ConnectLine" presStyleLbl="sibTrans1D1" presStyleIdx="2" presStyleCnt="10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E0182EE-9E50-D34C-8639-94ABD01E57C9}" type="pres">
      <dgm:prSet presAssocID="{BFD9AECE-E2C0-45FE-A853-24FA7A562FFA}" presName="EmptyPlaceHolder" presStyleCnt="0"/>
      <dgm:spPr/>
    </dgm:pt>
    <dgm:pt modelId="{0EED8CE6-1330-454B-8834-840C162DD203}" type="pres">
      <dgm:prSet presAssocID="{0A21CE50-5FE5-41F2-BC5C-318E134FE1A9}" presName="spaceBetweenRectangles" presStyleCnt="0"/>
      <dgm:spPr/>
    </dgm:pt>
    <dgm:pt modelId="{CB757C20-0A69-4544-9FA4-B00F3F04C211}" type="pres">
      <dgm:prSet presAssocID="{A671A375-CB07-4A49-9281-74719419FA98}" presName="composite" presStyleCnt="0"/>
      <dgm:spPr/>
    </dgm:pt>
    <dgm:pt modelId="{DFF684B5-8E7F-2A49-BC63-7D6EB19748DD}" type="pres">
      <dgm:prSet presAssocID="{A671A375-CB07-4A49-9281-74719419FA98}" presName="ConnectorPoint" presStyleLbl="lnNode1" presStyleIdx="3" presStyleCnt="10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77A52FA-F9D5-0D4B-B2F4-426239FFE7B9}" type="pres">
      <dgm:prSet presAssocID="{A671A375-CB07-4A49-9281-74719419FA98}" presName="DropPinPlaceHolder" presStyleCnt="0"/>
      <dgm:spPr/>
    </dgm:pt>
    <dgm:pt modelId="{3C5A9F20-64A9-384E-8198-844D76F526A4}" type="pres">
      <dgm:prSet presAssocID="{A671A375-CB07-4A49-9281-74719419FA98}" presName="DropPin" presStyleLbl="alignNode1" presStyleIdx="3" presStyleCnt="10"/>
      <dgm:spPr/>
    </dgm:pt>
    <dgm:pt modelId="{74BE8262-8A4C-0645-A688-B094DAA59AF0}" type="pres">
      <dgm:prSet presAssocID="{A671A375-CB07-4A49-9281-74719419FA98}" presName="Ellipse" presStyleLbl="fgAcc1" presStyleIdx="4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33442D17-EE73-554E-99D7-F490BB4075D7}" type="pres">
      <dgm:prSet presAssocID="{A671A375-CB07-4A49-9281-74719419FA98}" presName="L2TextContainer" presStyleLbl="revTx" presStyleIdx="6" presStyleCnt="20">
        <dgm:presLayoutVars>
          <dgm:bulletEnabled val="1"/>
        </dgm:presLayoutVars>
      </dgm:prSet>
      <dgm:spPr/>
    </dgm:pt>
    <dgm:pt modelId="{DCF69943-CBDD-394D-AE09-9E917D9649A2}" type="pres">
      <dgm:prSet presAssocID="{A671A375-CB07-4A49-9281-74719419FA98}" presName="L1TextContainer" presStyleLbl="revTx" presStyleIdx="7" presStyleCnt="20">
        <dgm:presLayoutVars>
          <dgm:chMax val="1"/>
          <dgm:chPref val="1"/>
          <dgm:bulletEnabled val="1"/>
        </dgm:presLayoutVars>
      </dgm:prSet>
      <dgm:spPr/>
    </dgm:pt>
    <dgm:pt modelId="{65A513B3-1945-E342-8D56-8984B468599B}" type="pres">
      <dgm:prSet presAssocID="{A671A375-CB07-4A49-9281-74719419FA98}" presName="ConnectLine" presStyleLbl="sibTrans1D1" presStyleIdx="3" presStyleCnt="10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1617CE3-1B81-7C44-A11E-A9969965CC76}" type="pres">
      <dgm:prSet presAssocID="{A671A375-CB07-4A49-9281-74719419FA98}" presName="EmptyPlaceHolder" presStyleCnt="0"/>
      <dgm:spPr/>
    </dgm:pt>
    <dgm:pt modelId="{FA359F0D-A483-6548-ABCD-A1705091969B}" type="pres">
      <dgm:prSet presAssocID="{120EEE77-3EE7-4EAA-ACFC-D44099C9919A}" presName="spaceBetweenRectangles" presStyleCnt="0"/>
      <dgm:spPr/>
    </dgm:pt>
    <dgm:pt modelId="{D45F772F-D5E5-694D-A004-6673346F97DA}" type="pres">
      <dgm:prSet presAssocID="{AD162DC4-AE34-4071-A561-81D0C6454986}" presName="composite" presStyleCnt="0"/>
      <dgm:spPr/>
    </dgm:pt>
    <dgm:pt modelId="{A9CD9980-D1F0-194C-A2C2-33A153A775DB}" type="pres">
      <dgm:prSet presAssocID="{AD162DC4-AE34-4071-A561-81D0C6454986}" presName="ConnectorPoint" presStyleLbl="lnNode1" presStyleIdx="4" presStyleCnt="10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B94DE13-1DEA-8E45-ACD3-22ED91477929}" type="pres">
      <dgm:prSet presAssocID="{AD162DC4-AE34-4071-A561-81D0C6454986}" presName="DropPinPlaceHolder" presStyleCnt="0"/>
      <dgm:spPr/>
    </dgm:pt>
    <dgm:pt modelId="{F1E4EA21-3986-5248-AC26-11C9B8A805FE}" type="pres">
      <dgm:prSet presAssocID="{AD162DC4-AE34-4071-A561-81D0C6454986}" presName="DropPin" presStyleLbl="alignNode1" presStyleIdx="4" presStyleCnt="10"/>
      <dgm:spPr/>
    </dgm:pt>
    <dgm:pt modelId="{AEE7BD98-B18C-3644-8CDC-D0E4A41D9D42}" type="pres">
      <dgm:prSet presAssocID="{AD162DC4-AE34-4071-A561-81D0C6454986}" presName="Ellipse" presStyleLbl="fgAcc1" presStyleIdx="5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2A932A9-B704-9B49-8278-3D6BD4CE3076}" type="pres">
      <dgm:prSet presAssocID="{AD162DC4-AE34-4071-A561-81D0C6454986}" presName="L2TextContainer" presStyleLbl="revTx" presStyleIdx="8" presStyleCnt="20">
        <dgm:presLayoutVars>
          <dgm:bulletEnabled val="1"/>
        </dgm:presLayoutVars>
      </dgm:prSet>
      <dgm:spPr/>
    </dgm:pt>
    <dgm:pt modelId="{202F9218-C9FA-D147-9076-F9D0FE61002C}" type="pres">
      <dgm:prSet presAssocID="{AD162DC4-AE34-4071-A561-81D0C6454986}" presName="L1TextContainer" presStyleLbl="revTx" presStyleIdx="9" presStyleCnt="20">
        <dgm:presLayoutVars>
          <dgm:chMax val="1"/>
          <dgm:chPref val="1"/>
          <dgm:bulletEnabled val="1"/>
        </dgm:presLayoutVars>
      </dgm:prSet>
      <dgm:spPr/>
    </dgm:pt>
    <dgm:pt modelId="{793BEFF1-6DCF-BF40-9BCF-AA408E04E488}" type="pres">
      <dgm:prSet presAssocID="{AD162DC4-AE34-4071-A561-81D0C6454986}" presName="ConnectLine" presStyleLbl="sibTrans1D1" presStyleIdx="4" presStyleCnt="10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78653B9-E842-FA46-82BF-8D920349E070}" type="pres">
      <dgm:prSet presAssocID="{AD162DC4-AE34-4071-A561-81D0C6454986}" presName="EmptyPlaceHolder" presStyleCnt="0"/>
      <dgm:spPr/>
    </dgm:pt>
    <dgm:pt modelId="{EE8B0642-2482-2443-B7D5-E9408F1AB5FC}" type="pres">
      <dgm:prSet presAssocID="{55D09A16-E6E0-4806-A94E-BC362A3561B8}" presName="spaceBetweenRectangles" presStyleCnt="0"/>
      <dgm:spPr/>
    </dgm:pt>
    <dgm:pt modelId="{D04A3068-D8B2-894E-9A73-4C6FF4F8AC3E}" type="pres">
      <dgm:prSet presAssocID="{B7A2E34D-5956-44F0-ADE0-552A49F8F248}" presName="composite" presStyleCnt="0"/>
      <dgm:spPr/>
    </dgm:pt>
    <dgm:pt modelId="{18C67618-D85D-4C46-8089-B81F36040C69}" type="pres">
      <dgm:prSet presAssocID="{B7A2E34D-5956-44F0-ADE0-552A49F8F248}" presName="ConnectorPoint" presStyleLbl="lnNode1" presStyleIdx="5" presStyleCnt="10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4605DFC-867C-EB4B-85EA-2E84E1001B06}" type="pres">
      <dgm:prSet presAssocID="{B7A2E34D-5956-44F0-ADE0-552A49F8F248}" presName="DropPinPlaceHolder" presStyleCnt="0"/>
      <dgm:spPr/>
    </dgm:pt>
    <dgm:pt modelId="{241BA1AA-4823-1147-96F8-07EEE23BBB8C}" type="pres">
      <dgm:prSet presAssocID="{B7A2E34D-5956-44F0-ADE0-552A49F8F248}" presName="DropPin" presStyleLbl="alignNode1" presStyleIdx="5" presStyleCnt="10"/>
      <dgm:spPr/>
    </dgm:pt>
    <dgm:pt modelId="{1C08DC5A-EBF7-6C49-9C55-EF8141CB449B}" type="pres">
      <dgm:prSet presAssocID="{B7A2E34D-5956-44F0-ADE0-552A49F8F248}" presName="Ellipse" presStyleLbl="fgAcc1" presStyleIdx="6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CF58D88-4C26-204F-B56C-927F7AFDCFFB}" type="pres">
      <dgm:prSet presAssocID="{B7A2E34D-5956-44F0-ADE0-552A49F8F248}" presName="L2TextContainer" presStyleLbl="revTx" presStyleIdx="10" presStyleCnt="20">
        <dgm:presLayoutVars>
          <dgm:bulletEnabled val="1"/>
        </dgm:presLayoutVars>
      </dgm:prSet>
      <dgm:spPr/>
    </dgm:pt>
    <dgm:pt modelId="{C5710EF8-06E1-FD4E-8F85-7A07BCBD79CF}" type="pres">
      <dgm:prSet presAssocID="{B7A2E34D-5956-44F0-ADE0-552A49F8F248}" presName="L1TextContainer" presStyleLbl="revTx" presStyleIdx="11" presStyleCnt="20">
        <dgm:presLayoutVars>
          <dgm:chMax val="1"/>
          <dgm:chPref val="1"/>
          <dgm:bulletEnabled val="1"/>
        </dgm:presLayoutVars>
      </dgm:prSet>
      <dgm:spPr/>
    </dgm:pt>
    <dgm:pt modelId="{5331DE97-008B-1442-8653-48394FDDB64D}" type="pres">
      <dgm:prSet presAssocID="{B7A2E34D-5956-44F0-ADE0-552A49F8F248}" presName="ConnectLine" presStyleLbl="sibTrans1D1" presStyleIdx="5" presStyleCnt="10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0282D369-5DA3-9A4B-AABB-4D9240B71F91}" type="pres">
      <dgm:prSet presAssocID="{B7A2E34D-5956-44F0-ADE0-552A49F8F248}" presName="EmptyPlaceHolder" presStyleCnt="0"/>
      <dgm:spPr/>
    </dgm:pt>
    <dgm:pt modelId="{20A9BF58-98EA-8646-B90F-0D1161B05140}" type="pres">
      <dgm:prSet presAssocID="{63D17EFF-60EE-4CC1-A3C8-9AC98D519234}" presName="spaceBetweenRectangles" presStyleCnt="0"/>
      <dgm:spPr/>
    </dgm:pt>
    <dgm:pt modelId="{401B14DF-D1B8-5348-BE82-2F426C1DBB45}" type="pres">
      <dgm:prSet presAssocID="{0F7CD269-C27D-407E-AAFE-32EA7BFF0C3D}" presName="composite" presStyleCnt="0"/>
      <dgm:spPr/>
    </dgm:pt>
    <dgm:pt modelId="{D48BC157-B234-3F46-A0D4-9D3D928EB8D0}" type="pres">
      <dgm:prSet presAssocID="{0F7CD269-C27D-407E-AAFE-32EA7BFF0C3D}" presName="ConnectorPoint" presStyleLbl="lnNode1" presStyleIdx="6" presStyleCnt="10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DB95E61-C83D-3746-A8FC-D7CDB16814D7}" type="pres">
      <dgm:prSet presAssocID="{0F7CD269-C27D-407E-AAFE-32EA7BFF0C3D}" presName="DropPinPlaceHolder" presStyleCnt="0"/>
      <dgm:spPr/>
    </dgm:pt>
    <dgm:pt modelId="{EB869556-2931-EC42-B30D-629E5630F328}" type="pres">
      <dgm:prSet presAssocID="{0F7CD269-C27D-407E-AAFE-32EA7BFF0C3D}" presName="DropPin" presStyleLbl="alignNode1" presStyleIdx="6" presStyleCnt="10"/>
      <dgm:spPr/>
    </dgm:pt>
    <dgm:pt modelId="{2D4EF27C-8B3E-FB4D-BE78-76DBB8E5F37F}" type="pres">
      <dgm:prSet presAssocID="{0F7CD269-C27D-407E-AAFE-32EA7BFF0C3D}" presName="Ellipse" presStyleLbl="fgAcc1" presStyleIdx="7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4697C07-E0D4-A94C-8F4E-3AED908DC704}" type="pres">
      <dgm:prSet presAssocID="{0F7CD269-C27D-407E-AAFE-32EA7BFF0C3D}" presName="L2TextContainer" presStyleLbl="revTx" presStyleIdx="12" presStyleCnt="20">
        <dgm:presLayoutVars>
          <dgm:bulletEnabled val="1"/>
        </dgm:presLayoutVars>
      </dgm:prSet>
      <dgm:spPr/>
    </dgm:pt>
    <dgm:pt modelId="{A2D92AA4-6499-5441-82CC-CCDE713C0705}" type="pres">
      <dgm:prSet presAssocID="{0F7CD269-C27D-407E-AAFE-32EA7BFF0C3D}" presName="L1TextContainer" presStyleLbl="revTx" presStyleIdx="13" presStyleCnt="20">
        <dgm:presLayoutVars>
          <dgm:chMax val="1"/>
          <dgm:chPref val="1"/>
          <dgm:bulletEnabled val="1"/>
        </dgm:presLayoutVars>
      </dgm:prSet>
      <dgm:spPr/>
    </dgm:pt>
    <dgm:pt modelId="{6453F12F-91E9-FF46-8E43-101F940CD80F}" type="pres">
      <dgm:prSet presAssocID="{0F7CD269-C27D-407E-AAFE-32EA7BFF0C3D}" presName="ConnectLine" presStyleLbl="sibTrans1D1" presStyleIdx="6" presStyleCnt="10"/>
      <dgm:spPr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F1DE7E5-59A9-4A42-80AC-C0FA0002B0E8}" type="pres">
      <dgm:prSet presAssocID="{0F7CD269-C27D-407E-AAFE-32EA7BFF0C3D}" presName="EmptyPlaceHolder" presStyleCnt="0"/>
      <dgm:spPr/>
    </dgm:pt>
    <dgm:pt modelId="{27ED0E07-ABFE-314D-B925-DF1442A452A3}" type="pres">
      <dgm:prSet presAssocID="{1F35F563-CD91-4E96-AA21-F7F5DA67A3F8}" presName="spaceBetweenRectangles" presStyleCnt="0"/>
      <dgm:spPr/>
    </dgm:pt>
    <dgm:pt modelId="{DC3AEBAF-5F18-9146-A888-25EF01FFFE56}" type="pres">
      <dgm:prSet presAssocID="{51F2E9F9-A2A7-4C54-8CCF-826CC1D640F3}" presName="composite" presStyleCnt="0"/>
      <dgm:spPr/>
    </dgm:pt>
    <dgm:pt modelId="{06E102FC-62D7-7048-96BE-BD3DF7C5ADAC}" type="pres">
      <dgm:prSet presAssocID="{51F2E9F9-A2A7-4C54-8CCF-826CC1D640F3}" presName="ConnectorPoint" presStyleLbl="lnNode1" presStyleIdx="7" presStyleCnt="10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94B04C7-C992-CC46-A8C3-1370EB0B0B16}" type="pres">
      <dgm:prSet presAssocID="{51F2E9F9-A2A7-4C54-8CCF-826CC1D640F3}" presName="DropPinPlaceHolder" presStyleCnt="0"/>
      <dgm:spPr/>
    </dgm:pt>
    <dgm:pt modelId="{4F5EA363-5C5B-7748-879B-37D8515C9B2E}" type="pres">
      <dgm:prSet presAssocID="{51F2E9F9-A2A7-4C54-8CCF-826CC1D640F3}" presName="DropPin" presStyleLbl="alignNode1" presStyleIdx="7" presStyleCnt="10"/>
      <dgm:spPr/>
    </dgm:pt>
    <dgm:pt modelId="{A599CBB4-C66C-DC44-8088-705825B0F1B4}" type="pres">
      <dgm:prSet presAssocID="{51F2E9F9-A2A7-4C54-8CCF-826CC1D640F3}" presName="Ellipse" presStyleLbl="fgAcc1" presStyleIdx="8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06F265E-D2B9-3741-9722-A6502EB0C4CE}" type="pres">
      <dgm:prSet presAssocID="{51F2E9F9-A2A7-4C54-8CCF-826CC1D640F3}" presName="L2TextContainer" presStyleLbl="revTx" presStyleIdx="14" presStyleCnt="20">
        <dgm:presLayoutVars>
          <dgm:bulletEnabled val="1"/>
        </dgm:presLayoutVars>
      </dgm:prSet>
      <dgm:spPr/>
    </dgm:pt>
    <dgm:pt modelId="{BAF49ABA-20C8-634F-A9B2-174A7E3CBB69}" type="pres">
      <dgm:prSet presAssocID="{51F2E9F9-A2A7-4C54-8CCF-826CC1D640F3}" presName="L1TextContainer" presStyleLbl="revTx" presStyleIdx="15" presStyleCnt="20">
        <dgm:presLayoutVars>
          <dgm:chMax val="1"/>
          <dgm:chPref val="1"/>
          <dgm:bulletEnabled val="1"/>
        </dgm:presLayoutVars>
      </dgm:prSet>
      <dgm:spPr/>
    </dgm:pt>
    <dgm:pt modelId="{AB1D0443-B194-4B40-8BAE-6DC864D0B383}" type="pres">
      <dgm:prSet presAssocID="{51F2E9F9-A2A7-4C54-8CCF-826CC1D640F3}" presName="ConnectLine" presStyleLbl="sibTrans1D1" presStyleIdx="7" presStyleCnt="10"/>
      <dgm:spPr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70C7579D-F7B3-FF43-9A8B-48B65EC47BF4}" type="pres">
      <dgm:prSet presAssocID="{51F2E9F9-A2A7-4C54-8CCF-826CC1D640F3}" presName="EmptyPlaceHolder" presStyleCnt="0"/>
      <dgm:spPr/>
    </dgm:pt>
    <dgm:pt modelId="{402E02A8-A776-8347-AE85-15428DBA139C}" type="pres">
      <dgm:prSet presAssocID="{C1ABF66E-AAD7-461B-BC1D-90878037064B}" presName="spaceBetweenRectangles" presStyleCnt="0"/>
      <dgm:spPr/>
    </dgm:pt>
    <dgm:pt modelId="{5AE60511-845A-1247-A128-C26865E2C0A3}" type="pres">
      <dgm:prSet presAssocID="{9EE21DE4-908E-466B-A5F4-774A9437B619}" presName="composite" presStyleCnt="0"/>
      <dgm:spPr/>
    </dgm:pt>
    <dgm:pt modelId="{91806865-500F-C94F-898B-FCAA1C60AE42}" type="pres">
      <dgm:prSet presAssocID="{9EE21DE4-908E-466B-A5F4-774A9437B619}" presName="ConnectorPoint" presStyleLbl="lnNode1" presStyleIdx="8" presStyleCnt="10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BB1DD42-C911-7F46-B993-A766829F7620}" type="pres">
      <dgm:prSet presAssocID="{9EE21DE4-908E-466B-A5F4-774A9437B619}" presName="DropPinPlaceHolder" presStyleCnt="0"/>
      <dgm:spPr/>
    </dgm:pt>
    <dgm:pt modelId="{8E432D78-1EEE-E043-B1A6-94FAEDD464F4}" type="pres">
      <dgm:prSet presAssocID="{9EE21DE4-908E-466B-A5F4-774A9437B619}" presName="DropPin" presStyleLbl="alignNode1" presStyleIdx="8" presStyleCnt="10"/>
      <dgm:spPr/>
    </dgm:pt>
    <dgm:pt modelId="{522F8C4D-C9F1-1E4F-A1D8-39F93AA2DA1B}" type="pres">
      <dgm:prSet presAssocID="{9EE21DE4-908E-466B-A5F4-774A9437B619}" presName="Ellipse" presStyleLbl="fgAcc1" presStyleIdx="9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EF6C16F1-214B-A343-A845-8892982630A9}" type="pres">
      <dgm:prSet presAssocID="{9EE21DE4-908E-466B-A5F4-774A9437B619}" presName="L2TextContainer" presStyleLbl="revTx" presStyleIdx="16" presStyleCnt="20">
        <dgm:presLayoutVars>
          <dgm:bulletEnabled val="1"/>
        </dgm:presLayoutVars>
      </dgm:prSet>
      <dgm:spPr/>
    </dgm:pt>
    <dgm:pt modelId="{B0A2127C-415E-5146-97F1-E6A03DBF14DB}" type="pres">
      <dgm:prSet presAssocID="{9EE21DE4-908E-466B-A5F4-774A9437B619}" presName="L1TextContainer" presStyleLbl="revTx" presStyleIdx="17" presStyleCnt="20">
        <dgm:presLayoutVars>
          <dgm:chMax val="1"/>
          <dgm:chPref val="1"/>
          <dgm:bulletEnabled val="1"/>
        </dgm:presLayoutVars>
      </dgm:prSet>
      <dgm:spPr/>
    </dgm:pt>
    <dgm:pt modelId="{16C92624-2313-7948-B6D5-69E9F11CAF8B}" type="pres">
      <dgm:prSet presAssocID="{9EE21DE4-908E-466B-A5F4-774A9437B619}" presName="ConnectLine" presStyleLbl="sibTrans1D1" presStyleIdx="8" presStyleCnt="10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6E85D38-26C1-E847-B360-2727C8A3891A}" type="pres">
      <dgm:prSet presAssocID="{9EE21DE4-908E-466B-A5F4-774A9437B619}" presName="EmptyPlaceHolder" presStyleCnt="0"/>
      <dgm:spPr/>
    </dgm:pt>
    <dgm:pt modelId="{46BB083F-CB1D-AF48-9BB8-7F858E0FCBE7}" type="pres">
      <dgm:prSet presAssocID="{B74F836F-C659-46DB-B2F2-2764EDC32CA1}" presName="spaceBetweenRectangles" presStyleCnt="0"/>
      <dgm:spPr/>
    </dgm:pt>
    <dgm:pt modelId="{4E490BA5-C1D2-5945-AA9C-C5D7D70A68F0}" type="pres">
      <dgm:prSet presAssocID="{B9FA1963-8E37-4287-9B6C-C0A9D51B17E6}" presName="composite" presStyleCnt="0"/>
      <dgm:spPr/>
    </dgm:pt>
    <dgm:pt modelId="{436C7873-473D-144A-B9CD-893A722D6C15}" type="pres">
      <dgm:prSet presAssocID="{B9FA1963-8E37-4287-9B6C-C0A9D51B17E6}" presName="ConnectorPoint" presStyleLbl="lnNode1" presStyleIdx="9" presStyleCnt="10"/>
      <dgm:spPr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8E2C293-3FDE-9741-B783-08471236D295}" type="pres">
      <dgm:prSet presAssocID="{B9FA1963-8E37-4287-9B6C-C0A9D51B17E6}" presName="DropPinPlaceHolder" presStyleCnt="0"/>
      <dgm:spPr/>
    </dgm:pt>
    <dgm:pt modelId="{16B56A82-4541-1042-8B67-8C595737418F}" type="pres">
      <dgm:prSet presAssocID="{B9FA1963-8E37-4287-9B6C-C0A9D51B17E6}" presName="DropPin" presStyleLbl="alignNode1" presStyleIdx="9" presStyleCnt="10"/>
      <dgm:spPr/>
    </dgm:pt>
    <dgm:pt modelId="{75C1BBF9-085A-C749-B6CA-42F53CF74326}" type="pres">
      <dgm:prSet presAssocID="{B9FA1963-8E37-4287-9B6C-C0A9D51B17E6}" presName="Ellipse" presStyleLbl="fgAcc1" presStyleIdx="10" presStyleCnt="1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73065582-87C6-1548-916F-976C9E5C3B01}" type="pres">
      <dgm:prSet presAssocID="{B9FA1963-8E37-4287-9B6C-C0A9D51B17E6}" presName="L2TextContainer" presStyleLbl="revTx" presStyleIdx="18" presStyleCnt="20">
        <dgm:presLayoutVars>
          <dgm:bulletEnabled val="1"/>
        </dgm:presLayoutVars>
      </dgm:prSet>
      <dgm:spPr/>
    </dgm:pt>
    <dgm:pt modelId="{9047B49C-9DE4-8A46-B7FA-5A2E09BB01B7}" type="pres">
      <dgm:prSet presAssocID="{B9FA1963-8E37-4287-9B6C-C0A9D51B17E6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</dgm:pt>
    <dgm:pt modelId="{7B0C42D3-6878-654B-A51E-AD66631D2BDF}" type="pres">
      <dgm:prSet presAssocID="{B9FA1963-8E37-4287-9B6C-C0A9D51B17E6}" presName="ConnectLine" presStyleLbl="sibTrans1D1" presStyleIdx="9" presStyleCnt="10"/>
      <dgm:spPr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F508CEA-F2B0-CB4A-A822-9E9B656930C0}" type="pres">
      <dgm:prSet presAssocID="{B9FA1963-8E37-4287-9B6C-C0A9D51B17E6}" presName="EmptyPlaceHolder" presStyleCnt="0"/>
      <dgm:spPr/>
    </dgm:pt>
  </dgm:ptLst>
  <dgm:cxnLst>
    <dgm:cxn modelId="{8DA54201-34CF-4678-8BCE-7F6100923218}" srcId="{6C99985B-12EC-4F10-A572-D7D4A165F576}" destId="{C9FDB88D-A3C4-439A-9216-A518DA01E169}" srcOrd="1" destOrd="0" parTransId="{2C48B1AA-DC28-4EDD-89D7-28FC222E4AB5}" sibTransId="{0DA08F74-0CC9-4100-A8DF-8E085B8E8049}"/>
    <dgm:cxn modelId="{4DCCD019-D561-4016-A264-B3B4E5391D6B}" srcId="{C9FDB88D-A3C4-439A-9216-A518DA01E169}" destId="{30E0C572-871F-4CED-B0EB-60222FE7D5FF}" srcOrd="0" destOrd="0" parTransId="{44648E21-3E62-4040-9D98-C1D23937107A}" sibTransId="{ADE276E0-7ABF-4433-8EBF-940DE56A2823}"/>
    <dgm:cxn modelId="{79C0071B-4A14-49D9-A12E-E45F9299ED24}" srcId="{A671A375-CB07-4A49-9281-74719419FA98}" destId="{B495CA43-948D-4D4D-85B1-9987D84BBC5D}" srcOrd="0" destOrd="0" parTransId="{4F213D4A-7446-452F-A521-9B1F5898988C}" sibTransId="{07ED0F57-7429-45FB-B878-B3AF5C498CC8}"/>
    <dgm:cxn modelId="{44D22423-1C0B-4F76-A9A4-AD687D468D84}" srcId="{0F7CD269-C27D-407E-AAFE-32EA7BFF0C3D}" destId="{59ECC438-AE56-463B-89FA-B47ACC92CF32}" srcOrd="0" destOrd="0" parTransId="{217999DB-526D-4172-8C05-03A3EF2B52CD}" sibTransId="{59908FC5-11FC-4CFE-99B7-F794131C7FFC}"/>
    <dgm:cxn modelId="{AD5C7E24-7522-4A9E-895D-EE016808B71F}" srcId="{6C99985B-12EC-4F10-A572-D7D4A165F576}" destId="{51F2E9F9-A2A7-4C54-8CCF-826CC1D640F3}" srcOrd="7" destOrd="0" parTransId="{0BC6B8F5-7A58-46DB-99D7-31E9C007C63C}" sibTransId="{C1ABF66E-AAD7-461B-BC1D-90878037064B}"/>
    <dgm:cxn modelId="{A17A1225-4E29-0843-A3AE-FF4F68C5B9F8}" type="presOf" srcId="{64A66E61-9B9F-48A2-9921-3AD709708D1F}" destId="{3B11EB17-1457-0E4D-91FD-D000DFD0F96A}" srcOrd="0" destOrd="0" presId="urn:microsoft.com/office/officeart/2017/3/layout/DropPinTimeline"/>
    <dgm:cxn modelId="{07757C27-8F86-46A0-A754-208D0A583B60}" srcId="{6C99985B-12EC-4F10-A572-D7D4A165F576}" destId="{BFD9AECE-E2C0-45FE-A853-24FA7A562FFA}" srcOrd="2" destOrd="0" parTransId="{FDF663FA-3715-4B05-A783-17D001F16010}" sibTransId="{0A21CE50-5FE5-41F2-BC5C-318E134FE1A9}"/>
    <dgm:cxn modelId="{1C32832F-C92E-D643-AD81-4551C42CCE44}" type="presOf" srcId="{B495CA43-948D-4D4D-85B1-9987D84BBC5D}" destId="{33442D17-EE73-554E-99D7-F490BB4075D7}" srcOrd="0" destOrd="0" presId="urn:microsoft.com/office/officeart/2017/3/layout/DropPinTimeline"/>
    <dgm:cxn modelId="{86D21D34-F28B-45A9-BB20-811E9982DFF0}" srcId="{B9FA1963-8E37-4287-9B6C-C0A9D51B17E6}" destId="{698D48A3-7651-4EE3-ADCB-923C6BCDEBCA}" srcOrd="0" destOrd="0" parTransId="{6E49CC7C-3C7D-412E-B6B4-27669DC534EA}" sibTransId="{6C4DC6C8-BB44-427F-ACC0-8250EC77C03F}"/>
    <dgm:cxn modelId="{9CAE9C36-E7F0-6543-9B1E-4E708F191AEF}" type="presOf" srcId="{B7A2E34D-5956-44F0-ADE0-552A49F8F248}" destId="{C5710EF8-06E1-FD4E-8F85-7A07BCBD79CF}" srcOrd="0" destOrd="0" presId="urn:microsoft.com/office/officeart/2017/3/layout/DropPinTimeline"/>
    <dgm:cxn modelId="{5FB97949-063A-B547-9C43-3733DBCEDFF9}" type="presOf" srcId="{BFD9AECE-E2C0-45FE-A853-24FA7A562FFA}" destId="{9B60BDFC-B6FD-1345-8EE7-37F24B984895}" srcOrd="0" destOrd="0" presId="urn:microsoft.com/office/officeart/2017/3/layout/DropPinTimeline"/>
    <dgm:cxn modelId="{52EE924F-51E6-485C-8E82-A27843743694}" srcId="{6C99985B-12EC-4F10-A572-D7D4A165F576}" destId="{0F7CD269-C27D-407E-AAFE-32EA7BFF0C3D}" srcOrd="6" destOrd="0" parTransId="{6E63E170-9596-419E-AFB3-AE23D8E40D99}" sibTransId="{1F35F563-CD91-4E96-AA21-F7F5DA67A3F8}"/>
    <dgm:cxn modelId="{EC8C8752-F34C-4FA3-929D-6B4E946DAF34}" srcId="{BFD9AECE-E2C0-45FE-A853-24FA7A562FFA}" destId="{64A66E61-9B9F-48A2-9921-3AD709708D1F}" srcOrd="0" destOrd="0" parTransId="{2D674872-2CC4-40B2-B605-081035042274}" sibTransId="{5083FE6C-9597-466A-A687-4243DAE86055}"/>
    <dgm:cxn modelId="{966BF55E-EA87-F14C-93EB-DC3F33CB4D49}" type="presOf" srcId="{C1943539-DA89-420B-A357-2F1D9BE89FC5}" destId="{09B04359-1104-C947-9243-28A6E41BCF6C}" srcOrd="0" destOrd="0" presId="urn:microsoft.com/office/officeart/2017/3/layout/DropPinTimeline"/>
    <dgm:cxn modelId="{06A5A368-246B-4781-AF74-ADC70B3A306D}" srcId="{AD162DC4-AE34-4071-A561-81D0C6454986}" destId="{B6FD437F-71EA-45B5-8433-2768A1B033F8}" srcOrd="0" destOrd="0" parTransId="{348C5CE4-8C38-48CD-BFEF-44B7779AB20F}" sibTransId="{21000C58-F3C6-4B12-AF8E-A5010242BF3D}"/>
    <dgm:cxn modelId="{D06D526B-0F74-4719-BAC8-67FDA786B3DC}" srcId="{6C99985B-12EC-4F10-A572-D7D4A165F576}" destId="{A671A375-CB07-4A49-9281-74719419FA98}" srcOrd="3" destOrd="0" parTransId="{2D3FD14A-3424-434B-8949-58FC59968F48}" sibTransId="{120EEE77-3EE7-4EAA-ACFC-D44099C9919A}"/>
    <dgm:cxn modelId="{2552C36F-4742-9C4A-81B8-599B8A304B7D}" type="presOf" srcId="{698D48A3-7651-4EE3-ADCB-923C6BCDEBCA}" destId="{73065582-87C6-1548-916F-976C9E5C3B01}" srcOrd="0" destOrd="0" presId="urn:microsoft.com/office/officeart/2017/3/layout/DropPinTimeline"/>
    <dgm:cxn modelId="{5D20AD72-1264-B742-B938-84C9AFB860D0}" type="presOf" srcId="{8A9675DE-08CB-4722-ADD2-71C71BD7D767}" destId="{EF6C16F1-214B-A343-A845-8892982630A9}" srcOrd="0" destOrd="0" presId="urn:microsoft.com/office/officeart/2017/3/layout/DropPinTimeline"/>
    <dgm:cxn modelId="{4C089E73-58FB-4F13-84D5-4A032920E235}" srcId="{6C99985B-12EC-4F10-A572-D7D4A165F576}" destId="{AD162DC4-AE34-4071-A561-81D0C6454986}" srcOrd="4" destOrd="0" parTransId="{C8EFA24F-B999-4108-9688-FD4CBFA62A2D}" sibTransId="{55D09A16-E6E0-4806-A94E-BC362A3561B8}"/>
    <dgm:cxn modelId="{A7CD9876-C3D2-4A3B-BF21-68C326D9D186}" srcId="{9EE21DE4-908E-466B-A5F4-774A9437B619}" destId="{8A9675DE-08CB-4722-ADD2-71C71BD7D767}" srcOrd="0" destOrd="0" parTransId="{AF4862A0-DD80-412A-8859-0BA21CB0F6A8}" sibTransId="{254764A8-4ABC-4A31-82EA-8A1E86DB33B2}"/>
    <dgm:cxn modelId="{311C0578-8D80-419A-8A34-F9DB5285E023}" srcId="{51F2E9F9-A2A7-4C54-8CCF-826CC1D640F3}" destId="{D9B42203-D1B1-4047-B394-1B43D405AF02}" srcOrd="0" destOrd="0" parTransId="{36DE1513-A4C8-4E00-AEF2-24ACA811CDC8}" sibTransId="{0D4B7754-DB7A-4341-B96E-C97D66DF1108}"/>
    <dgm:cxn modelId="{1656DE92-62DA-5B4D-A59E-BD6F27289B09}" type="presOf" srcId="{D9B42203-D1B1-4047-B394-1B43D405AF02}" destId="{E06F265E-D2B9-3741-9722-A6502EB0C4CE}" srcOrd="0" destOrd="0" presId="urn:microsoft.com/office/officeart/2017/3/layout/DropPinTimeline"/>
    <dgm:cxn modelId="{EF24AD94-5765-2744-846B-3D580B119B7E}" type="presOf" srcId="{F4BD43AB-8EC7-4E1A-B9AD-F6DCEF2B4B17}" destId="{CB3A8EF6-A8A1-7E4C-AF44-C0BE47ACE855}" srcOrd="0" destOrd="0" presId="urn:microsoft.com/office/officeart/2017/3/layout/DropPinTimeline"/>
    <dgm:cxn modelId="{6116BC99-EA74-C746-896C-CFED74B86C8C}" type="presOf" srcId="{9EE21DE4-908E-466B-A5F4-774A9437B619}" destId="{B0A2127C-415E-5146-97F1-E6A03DBF14DB}" srcOrd="0" destOrd="0" presId="urn:microsoft.com/office/officeart/2017/3/layout/DropPinTimeline"/>
    <dgm:cxn modelId="{2DF2CA9C-7A63-4440-B8D6-9DA8FC60082D}" type="presOf" srcId="{A671A375-CB07-4A49-9281-74719419FA98}" destId="{DCF69943-CBDD-394D-AE09-9E917D9649A2}" srcOrd="0" destOrd="0" presId="urn:microsoft.com/office/officeart/2017/3/layout/DropPinTimeline"/>
    <dgm:cxn modelId="{F622D8A5-71B7-6745-8928-18C9CD529553}" type="presOf" srcId="{0F7CD269-C27D-407E-AAFE-32EA7BFF0C3D}" destId="{A2D92AA4-6499-5441-82CC-CCDE713C0705}" srcOrd="0" destOrd="0" presId="urn:microsoft.com/office/officeart/2017/3/layout/DropPinTimeline"/>
    <dgm:cxn modelId="{5CC520AE-2283-6C48-B9F5-1EFAB12B347A}" type="presOf" srcId="{B9FA1963-8E37-4287-9B6C-C0A9D51B17E6}" destId="{9047B49C-9DE4-8A46-B7FA-5A2E09BB01B7}" srcOrd="0" destOrd="0" presId="urn:microsoft.com/office/officeart/2017/3/layout/DropPinTimeline"/>
    <dgm:cxn modelId="{1E1485B1-503F-4152-AA53-F00029AF6FFC}" srcId="{6C99985B-12EC-4F10-A572-D7D4A165F576}" destId="{F4BD43AB-8EC7-4E1A-B9AD-F6DCEF2B4B17}" srcOrd="0" destOrd="0" parTransId="{591A0B00-2905-4E83-A37D-EC8C0ADCCD54}" sibTransId="{9681D79F-0190-40DB-9EE1-41622D241773}"/>
    <dgm:cxn modelId="{16DAF8B6-630D-0D4B-B1C6-A2D78DFE66ED}" type="presOf" srcId="{59ECC438-AE56-463B-89FA-B47ACC92CF32}" destId="{E4697C07-E0D4-A94C-8F4E-3AED908DC704}" srcOrd="0" destOrd="0" presId="urn:microsoft.com/office/officeart/2017/3/layout/DropPinTimeline"/>
    <dgm:cxn modelId="{2EF828BA-775F-487E-B45B-165FAA976981}" srcId="{6C99985B-12EC-4F10-A572-D7D4A165F576}" destId="{9EE21DE4-908E-466B-A5F4-774A9437B619}" srcOrd="8" destOrd="0" parTransId="{A32913C5-FAA8-4475-84F2-A6BE17D6A8B7}" sibTransId="{B74F836F-C659-46DB-B2F2-2764EDC32CA1}"/>
    <dgm:cxn modelId="{9DA252BA-BB91-4CE1-A005-5B98D23D754A}" srcId="{F4BD43AB-8EC7-4E1A-B9AD-F6DCEF2B4B17}" destId="{C1943539-DA89-420B-A357-2F1D9BE89FC5}" srcOrd="0" destOrd="0" parTransId="{4D02ECB2-8AE5-4637-AE21-9AD14C112EB5}" sibTransId="{2C87FD2A-6A91-4EE8-A3F1-F3B4EE5A799A}"/>
    <dgm:cxn modelId="{4A46A8C6-D244-4D51-B4EA-9FFF867C8ED4}" srcId="{6C99985B-12EC-4F10-A572-D7D4A165F576}" destId="{B7A2E34D-5956-44F0-ADE0-552A49F8F248}" srcOrd="5" destOrd="0" parTransId="{28FA52A0-F41F-4560-AFFD-4BF5C564B2CA}" sibTransId="{63D17EFF-60EE-4CC1-A3C8-9AC98D519234}"/>
    <dgm:cxn modelId="{E109D8C7-0332-684B-BE71-17C7726A6C77}" type="presOf" srcId="{30E0C572-871F-4CED-B0EB-60222FE7D5FF}" destId="{E7E51FD4-0B00-5C44-84A4-7C2F2B9FCFF6}" srcOrd="0" destOrd="0" presId="urn:microsoft.com/office/officeart/2017/3/layout/DropPinTimeline"/>
    <dgm:cxn modelId="{2B3C8BD3-D2D5-1E45-B463-53BA5241356C}" type="presOf" srcId="{6C99985B-12EC-4F10-A572-D7D4A165F576}" destId="{9204ED15-A573-814B-A634-A6264E12DF52}" srcOrd="0" destOrd="0" presId="urn:microsoft.com/office/officeart/2017/3/layout/DropPinTimeline"/>
    <dgm:cxn modelId="{86948CD4-990A-574F-A33B-7308E2A36A5B}" type="presOf" srcId="{FE187B6F-3F90-45EB-B7AC-9C534E416BE2}" destId="{4CF58D88-4C26-204F-B56C-927F7AFDCFFB}" srcOrd="0" destOrd="0" presId="urn:microsoft.com/office/officeart/2017/3/layout/DropPinTimeline"/>
    <dgm:cxn modelId="{7D4880EA-C39A-4345-847C-E8067ED5F485}" type="presOf" srcId="{AD162DC4-AE34-4071-A561-81D0C6454986}" destId="{202F9218-C9FA-D147-9076-F9D0FE61002C}" srcOrd="0" destOrd="0" presId="urn:microsoft.com/office/officeart/2017/3/layout/DropPinTimeline"/>
    <dgm:cxn modelId="{F9CD94EA-5C12-2841-A296-BE505D8660A5}" type="presOf" srcId="{51F2E9F9-A2A7-4C54-8CCF-826CC1D640F3}" destId="{BAF49ABA-20C8-634F-A9B2-174A7E3CBB69}" srcOrd="0" destOrd="0" presId="urn:microsoft.com/office/officeart/2017/3/layout/DropPinTimeline"/>
    <dgm:cxn modelId="{F0904AF0-2D20-0D47-A62A-12FEAA4B2B5B}" type="presOf" srcId="{C9FDB88D-A3C4-439A-9216-A518DA01E169}" destId="{EA0EF7D8-A0CF-0B47-9096-BB768B5F3DA6}" srcOrd="0" destOrd="0" presId="urn:microsoft.com/office/officeart/2017/3/layout/DropPinTimeline"/>
    <dgm:cxn modelId="{819BA0F4-9D7E-7540-A767-1E81EBCAED26}" type="presOf" srcId="{B6FD437F-71EA-45B5-8433-2768A1B033F8}" destId="{D2A932A9-B704-9B49-8278-3D6BD4CE3076}" srcOrd="0" destOrd="0" presId="urn:microsoft.com/office/officeart/2017/3/layout/DropPinTimeline"/>
    <dgm:cxn modelId="{D61D50F6-4DFC-45AD-AAFF-CA26A9A404F5}" srcId="{B7A2E34D-5956-44F0-ADE0-552A49F8F248}" destId="{FE187B6F-3F90-45EB-B7AC-9C534E416BE2}" srcOrd="0" destOrd="0" parTransId="{49E12C6D-379D-4E68-A011-0AC1E2E11F58}" sibTransId="{A4ABB3A7-3C6C-46FE-9BEB-2A9E46D5679D}"/>
    <dgm:cxn modelId="{A88A56F9-A1F0-4D03-8517-D7E505D41DE8}" srcId="{6C99985B-12EC-4F10-A572-D7D4A165F576}" destId="{B9FA1963-8E37-4287-9B6C-C0A9D51B17E6}" srcOrd="9" destOrd="0" parTransId="{274D9A55-22E1-4316-9C2A-B9CFCFE0CB7B}" sibTransId="{A07CD2ED-20B2-4B62-A58E-9287D254B528}"/>
    <dgm:cxn modelId="{A39242BA-AA97-4B4C-8038-B5BDDE2A3EC3}" type="presParOf" srcId="{9204ED15-A573-814B-A634-A6264E12DF52}" destId="{8C8A215C-2E32-D948-80F1-1386261AFBB6}" srcOrd="0" destOrd="0" presId="urn:microsoft.com/office/officeart/2017/3/layout/DropPinTimeline"/>
    <dgm:cxn modelId="{992C2764-CC0E-C84F-AB66-C92AF151A5ED}" type="presParOf" srcId="{9204ED15-A573-814B-A634-A6264E12DF52}" destId="{C8FC3686-71DC-8D4F-BEC1-245060CA65C3}" srcOrd="1" destOrd="0" presId="urn:microsoft.com/office/officeart/2017/3/layout/DropPinTimeline"/>
    <dgm:cxn modelId="{9E1F890F-FE4F-A348-90AF-BB491E63422B}" type="presParOf" srcId="{C8FC3686-71DC-8D4F-BEC1-245060CA65C3}" destId="{7BD25F02-A23C-5747-A284-583C2FB77FF8}" srcOrd="0" destOrd="0" presId="urn:microsoft.com/office/officeart/2017/3/layout/DropPinTimeline"/>
    <dgm:cxn modelId="{E2A2F2FD-F909-B94D-A4F8-98EFA60AA2E0}" type="presParOf" srcId="{7BD25F02-A23C-5747-A284-583C2FB77FF8}" destId="{F7DFEBD3-434D-D14A-91AA-7201A2CC0933}" srcOrd="0" destOrd="0" presId="urn:microsoft.com/office/officeart/2017/3/layout/DropPinTimeline"/>
    <dgm:cxn modelId="{7ED4CA73-8D2D-6944-AB77-7C0AD18297E3}" type="presParOf" srcId="{7BD25F02-A23C-5747-A284-583C2FB77FF8}" destId="{A252BB94-09FA-0D40-B1D7-788A3075C73B}" srcOrd="1" destOrd="0" presId="urn:microsoft.com/office/officeart/2017/3/layout/DropPinTimeline"/>
    <dgm:cxn modelId="{94487BB5-2771-D741-9C5D-710033E293FA}" type="presParOf" srcId="{A252BB94-09FA-0D40-B1D7-788A3075C73B}" destId="{6866A88E-E127-4C43-ABEE-5B92A7EFC8A4}" srcOrd="0" destOrd="0" presId="urn:microsoft.com/office/officeart/2017/3/layout/DropPinTimeline"/>
    <dgm:cxn modelId="{2E343437-E57D-4043-BFDB-C811209422F3}" type="presParOf" srcId="{A252BB94-09FA-0D40-B1D7-788A3075C73B}" destId="{20FEC05B-F44D-CD49-9F84-9D613C9C7C7C}" srcOrd="1" destOrd="0" presId="urn:microsoft.com/office/officeart/2017/3/layout/DropPinTimeline"/>
    <dgm:cxn modelId="{999E20D1-0E7A-A841-BA35-15CA55B9A9D1}" type="presParOf" srcId="{7BD25F02-A23C-5747-A284-583C2FB77FF8}" destId="{09B04359-1104-C947-9243-28A6E41BCF6C}" srcOrd="2" destOrd="0" presId="urn:microsoft.com/office/officeart/2017/3/layout/DropPinTimeline"/>
    <dgm:cxn modelId="{35CEFF81-D4FE-1B4F-990E-FEC3C91CA783}" type="presParOf" srcId="{7BD25F02-A23C-5747-A284-583C2FB77FF8}" destId="{CB3A8EF6-A8A1-7E4C-AF44-C0BE47ACE855}" srcOrd="3" destOrd="0" presId="urn:microsoft.com/office/officeart/2017/3/layout/DropPinTimeline"/>
    <dgm:cxn modelId="{9310DD02-8B05-A540-AA4A-E00D50D87E6C}" type="presParOf" srcId="{7BD25F02-A23C-5747-A284-583C2FB77FF8}" destId="{97E200E2-6A25-FE47-986E-C805AAD8723C}" srcOrd="4" destOrd="0" presId="urn:microsoft.com/office/officeart/2017/3/layout/DropPinTimeline"/>
    <dgm:cxn modelId="{54ECD7B3-B72C-1643-AD28-D3D1BEE1F936}" type="presParOf" srcId="{7BD25F02-A23C-5747-A284-583C2FB77FF8}" destId="{DE95D2A8-DD33-3744-934C-753CE405C7B1}" srcOrd="5" destOrd="0" presId="urn:microsoft.com/office/officeart/2017/3/layout/DropPinTimeline"/>
    <dgm:cxn modelId="{834B5B54-0CA9-3148-B8E1-6966CA12AA66}" type="presParOf" srcId="{C8FC3686-71DC-8D4F-BEC1-245060CA65C3}" destId="{FFB81357-1658-E74B-82C1-15190ADB749F}" srcOrd="1" destOrd="0" presId="urn:microsoft.com/office/officeart/2017/3/layout/DropPinTimeline"/>
    <dgm:cxn modelId="{4BE84AD1-EB94-644C-8D84-084D19002479}" type="presParOf" srcId="{C8FC3686-71DC-8D4F-BEC1-245060CA65C3}" destId="{61E23C48-14CB-6A43-85BD-DDB42C80542B}" srcOrd="2" destOrd="0" presId="urn:microsoft.com/office/officeart/2017/3/layout/DropPinTimeline"/>
    <dgm:cxn modelId="{A6237B0A-6A47-EA49-8036-AED7BFB1A7D3}" type="presParOf" srcId="{61E23C48-14CB-6A43-85BD-DDB42C80542B}" destId="{D5D9AE73-D8A8-BE41-89D8-48BB72DCCC2F}" srcOrd="0" destOrd="0" presId="urn:microsoft.com/office/officeart/2017/3/layout/DropPinTimeline"/>
    <dgm:cxn modelId="{D7EB7473-5D2F-934D-8147-4EB2155C7B68}" type="presParOf" srcId="{61E23C48-14CB-6A43-85BD-DDB42C80542B}" destId="{E219C967-8CC7-F64B-AE71-2B8D87A1C2F3}" srcOrd="1" destOrd="0" presId="urn:microsoft.com/office/officeart/2017/3/layout/DropPinTimeline"/>
    <dgm:cxn modelId="{BAA359C7-9E93-0D4E-AB81-8D1F5F254BC2}" type="presParOf" srcId="{E219C967-8CC7-F64B-AE71-2B8D87A1C2F3}" destId="{B4502F67-8A48-FF4E-9F56-AF4077326E3E}" srcOrd="0" destOrd="0" presId="urn:microsoft.com/office/officeart/2017/3/layout/DropPinTimeline"/>
    <dgm:cxn modelId="{78F44394-5AA2-294A-922F-6883A028BA09}" type="presParOf" srcId="{E219C967-8CC7-F64B-AE71-2B8D87A1C2F3}" destId="{B3D197E0-AA7A-B047-9588-847BB9928D88}" srcOrd="1" destOrd="0" presId="urn:microsoft.com/office/officeart/2017/3/layout/DropPinTimeline"/>
    <dgm:cxn modelId="{45B9F8C0-EB88-D648-99B6-C4B08488D45A}" type="presParOf" srcId="{61E23C48-14CB-6A43-85BD-DDB42C80542B}" destId="{E7E51FD4-0B00-5C44-84A4-7C2F2B9FCFF6}" srcOrd="2" destOrd="0" presId="urn:microsoft.com/office/officeart/2017/3/layout/DropPinTimeline"/>
    <dgm:cxn modelId="{043318B4-1825-C344-9BEC-65EA97EBED45}" type="presParOf" srcId="{61E23C48-14CB-6A43-85BD-DDB42C80542B}" destId="{EA0EF7D8-A0CF-0B47-9096-BB768B5F3DA6}" srcOrd="3" destOrd="0" presId="urn:microsoft.com/office/officeart/2017/3/layout/DropPinTimeline"/>
    <dgm:cxn modelId="{0C5E18B3-E069-3F44-91CD-5D2EE82E05A1}" type="presParOf" srcId="{61E23C48-14CB-6A43-85BD-DDB42C80542B}" destId="{0A1D56D0-E7E4-134B-A82F-0CEE8CAE2BE6}" srcOrd="4" destOrd="0" presId="urn:microsoft.com/office/officeart/2017/3/layout/DropPinTimeline"/>
    <dgm:cxn modelId="{DABCD2E9-86D0-F04D-B922-FCD169607E41}" type="presParOf" srcId="{61E23C48-14CB-6A43-85BD-DDB42C80542B}" destId="{59048206-3F70-224A-91EC-C2C71D149877}" srcOrd="5" destOrd="0" presId="urn:microsoft.com/office/officeart/2017/3/layout/DropPinTimeline"/>
    <dgm:cxn modelId="{C4671436-BA00-9149-B2AF-17827944E315}" type="presParOf" srcId="{C8FC3686-71DC-8D4F-BEC1-245060CA65C3}" destId="{A69494E4-F9F1-6E4F-8D4B-2EC7D6B09831}" srcOrd="3" destOrd="0" presId="urn:microsoft.com/office/officeart/2017/3/layout/DropPinTimeline"/>
    <dgm:cxn modelId="{BB1C8840-FB82-5D40-B59D-4A44505EE96C}" type="presParOf" srcId="{C8FC3686-71DC-8D4F-BEC1-245060CA65C3}" destId="{B5D014AD-0F50-BD4D-B877-275A5D596202}" srcOrd="4" destOrd="0" presId="urn:microsoft.com/office/officeart/2017/3/layout/DropPinTimeline"/>
    <dgm:cxn modelId="{FA6986DD-2753-3D4D-9D59-BFC1A078B575}" type="presParOf" srcId="{B5D014AD-0F50-BD4D-B877-275A5D596202}" destId="{0149FD34-27B4-1548-8A03-AB980771629F}" srcOrd="0" destOrd="0" presId="urn:microsoft.com/office/officeart/2017/3/layout/DropPinTimeline"/>
    <dgm:cxn modelId="{7F01D419-1D52-274C-A531-522A96C32423}" type="presParOf" srcId="{B5D014AD-0F50-BD4D-B877-275A5D596202}" destId="{A774A8B9-A149-C344-94C1-911C8A8462B6}" srcOrd="1" destOrd="0" presId="urn:microsoft.com/office/officeart/2017/3/layout/DropPinTimeline"/>
    <dgm:cxn modelId="{6F6AFDFE-4411-DF4C-A023-BEAF8BC1B89B}" type="presParOf" srcId="{A774A8B9-A149-C344-94C1-911C8A8462B6}" destId="{7EF947F1-4E87-2F49-B35A-4C73EF030BA1}" srcOrd="0" destOrd="0" presId="urn:microsoft.com/office/officeart/2017/3/layout/DropPinTimeline"/>
    <dgm:cxn modelId="{77520CB9-53E1-4A4F-A936-DA8D7195197E}" type="presParOf" srcId="{A774A8B9-A149-C344-94C1-911C8A8462B6}" destId="{F77DCDAE-CEB8-8A42-B567-487F53C40E77}" srcOrd="1" destOrd="0" presId="urn:microsoft.com/office/officeart/2017/3/layout/DropPinTimeline"/>
    <dgm:cxn modelId="{72822DE5-699C-FE40-8CDC-D96CF69FD364}" type="presParOf" srcId="{B5D014AD-0F50-BD4D-B877-275A5D596202}" destId="{3B11EB17-1457-0E4D-91FD-D000DFD0F96A}" srcOrd="2" destOrd="0" presId="urn:microsoft.com/office/officeart/2017/3/layout/DropPinTimeline"/>
    <dgm:cxn modelId="{8F3953CE-EE2B-7D48-901B-D80282AAB36C}" type="presParOf" srcId="{B5D014AD-0F50-BD4D-B877-275A5D596202}" destId="{9B60BDFC-B6FD-1345-8EE7-37F24B984895}" srcOrd="3" destOrd="0" presId="urn:microsoft.com/office/officeart/2017/3/layout/DropPinTimeline"/>
    <dgm:cxn modelId="{6A3E7B8A-E5EB-184B-84C8-2A28AC7E0289}" type="presParOf" srcId="{B5D014AD-0F50-BD4D-B877-275A5D596202}" destId="{26760B50-4CAD-3D48-B13E-4FCA64EDE765}" srcOrd="4" destOrd="0" presId="urn:microsoft.com/office/officeart/2017/3/layout/DropPinTimeline"/>
    <dgm:cxn modelId="{C768B682-B054-2642-B3DD-61109F999FE2}" type="presParOf" srcId="{B5D014AD-0F50-BD4D-B877-275A5D596202}" destId="{6E0182EE-9E50-D34C-8639-94ABD01E57C9}" srcOrd="5" destOrd="0" presId="urn:microsoft.com/office/officeart/2017/3/layout/DropPinTimeline"/>
    <dgm:cxn modelId="{492616AA-D426-7B4E-BBF5-9CA1310E2131}" type="presParOf" srcId="{C8FC3686-71DC-8D4F-BEC1-245060CA65C3}" destId="{0EED8CE6-1330-454B-8834-840C162DD203}" srcOrd="5" destOrd="0" presId="urn:microsoft.com/office/officeart/2017/3/layout/DropPinTimeline"/>
    <dgm:cxn modelId="{789789B6-A07E-1C42-9090-8FAB6C109BD2}" type="presParOf" srcId="{C8FC3686-71DC-8D4F-BEC1-245060CA65C3}" destId="{CB757C20-0A69-4544-9FA4-B00F3F04C211}" srcOrd="6" destOrd="0" presId="urn:microsoft.com/office/officeart/2017/3/layout/DropPinTimeline"/>
    <dgm:cxn modelId="{F673D352-C623-424F-9C08-B6C9EDF85B1C}" type="presParOf" srcId="{CB757C20-0A69-4544-9FA4-B00F3F04C211}" destId="{DFF684B5-8E7F-2A49-BC63-7D6EB19748DD}" srcOrd="0" destOrd="0" presId="urn:microsoft.com/office/officeart/2017/3/layout/DropPinTimeline"/>
    <dgm:cxn modelId="{23A882B4-698A-A94F-ABC7-2DA9C620342C}" type="presParOf" srcId="{CB757C20-0A69-4544-9FA4-B00F3F04C211}" destId="{377A52FA-F9D5-0D4B-B2F4-426239FFE7B9}" srcOrd="1" destOrd="0" presId="urn:microsoft.com/office/officeart/2017/3/layout/DropPinTimeline"/>
    <dgm:cxn modelId="{30DA5FB5-ECE0-BD4D-91C2-9DA04BFFE147}" type="presParOf" srcId="{377A52FA-F9D5-0D4B-B2F4-426239FFE7B9}" destId="{3C5A9F20-64A9-384E-8198-844D76F526A4}" srcOrd="0" destOrd="0" presId="urn:microsoft.com/office/officeart/2017/3/layout/DropPinTimeline"/>
    <dgm:cxn modelId="{74F10759-8819-D746-B3B9-3C8C4D538597}" type="presParOf" srcId="{377A52FA-F9D5-0D4B-B2F4-426239FFE7B9}" destId="{74BE8262-8A4C-0645-A688-B094DAA59AF0}" srcOrd="1" destOrd="0" presId="urn:microsoft.com/office/officeart/2017/3/layout/DropPinTimeline"/>
    <dgm:cxn modelId="{5D7F84E5-0282-CD4A-B763-F6D7CE4E484A}" type="presParOf" srcId="{CB757C20-0A69-4544-9FA4-B00F3F04C211}" destId="{33442D17-EE73-554E-99D7-F490BB4075D7}" srcOrd="2" destOrd="0" presId="urn:microsoft.com/office/officeart/2017/3/layout/DropPinTimeline"/>
    <dgm:cxn modelId="{C2807CFC-42F5-434B-873F-077BDD11DB6C}" type="presParOf" srcId="{CB757C20-0A69-4544-9FA4-B00F3F04C211}" destId="{DCF69943-CBDD-394D-AE09-9E917D9649A2}" srcOrd="3" destOrd="0" presId="urn:microsoft.com/office/officeart/2017/3/layout/DropPinTimeline"/>
    <dgm:cxn modelId="{FA5E4918-4071-8242-ABEB-BDED0BEEB173}" type="presParOf" srcId="{CB757C20-0A69-4544-9FA4-B00F3F04C211}" destId="{65A513B3-1945-E342-8D56-8984B468599B}" srcOrd="4" destOrd="0" presId="urn:microsoft.com/office/officeart/2017/3/layout/DropPinTimeline"/>
    <dgm:cxn modelId="{63181C57-31D2-774C-8810-0DCBD4F184A8}" type="presParOf" srcId="{CB757C20-0A69-4544-9FA4-B00F3F04C211}" destId="{41617CE3-1B81-7C44-A11E-A9969965CC76}" srcOrd="5" destOrd="0" presId="urn:microsoft.com/office/officeart/2017/3/layout/DropPinTimeline"/>
    <dgm:cxn modelId="{58089FF8-401F-284B-84A2-652185AE9B4C}" type="presParOf" srcId="{C8FC3686-71DC-8D4F-BEC1-245060CA65C3}" destId="{FA359F0D-A483-6548-ABCD-A1705091969B}" srcOrd="7" destOrd="0" presId="urn:microsoft.com/office/officeart/2017/3/layout/DropPinTimeline"/>
    <dgm:cxn modelId="{E364643C-0D8E-1B45-A7FD-9BBBCB4F2EB4}" type="presParOf" srcId="{C8FC3686-71DC-8D4F-BEC1-245060CA65C3}" destId="{D45F772F-D5E5-694D-A004-6673346F97DA}" srcOrd="8" destOrd="0" presId="urn:microsoft.com/office/officeart/2017/3/layout/DropPinTimeline"/>
    <dgm:cxn modelId="{8B2A4807-77ED-C243-BB5A-F4E9936C02F4}" type="presParOf" srcId="{D45F772F-D5E5-694D-A004-6673346F97DA}" destId="{A9CD9980-D1F0-194C-A2C2-33A153A775DB}" srcOrd="0" destOrd="0" presId="urn:microsoft.com/office/officeart/2017/3/layout/DropPinTimeline"/>
    <dgm:cxn modelId="{2C4A88D5-7980-AE44-95A8-46F28FC717C9}" type="presParOf" srcId="{D45F772F-D5E5-694D-A004-6673346F97DA}" destId="{7B94DE13-1DEA-8E45-ACD3-22ED91477929}" srcOrd="1" destOrd="0" presId="urn:microsoft.com/office/officeart/2017/3/layout/DropPinTimeline"/>
    <dgm:cxn modelId="{D585F8E3-A766-2645-A928-9287A058AB25}" type="presParOf" srcId="{7B94DE13-1DEA-8E45-ACD3-22ED91477929}" destId="{F1E4EA21-3986-5248-AC26-11C9B8A805FE}" srcOrd="0" destOrd="0" presId="urn:microsoft.com/office/officeart/2017/3/layout/DropPinTimeline"/>
    <dgm:cxn modelId="{A3D8614C-0CB4-CC4C-B5B3-61E864D2D959}" type="presParOf" srcId="{7B94DE13-1DEA-8E45-ACD3-22ED91477929}" destId="{AEE7BD98-B18C-3644-8CDC-D0E4A41D9D42}" srcOrd="1" destOrd="0" presId="urn:microsoft.com/office/officeart/2017/3/layout/DropPinTimeline"/>
    <dgm:cxn modelId="{14B2E6EE-6CE2-6649-A078-D6E7B59E7295}" type="presParOf" srcId="{D45F772F-D5E5-694D-A004-6673346F97DA}" destId="{D2A932A9-B704-9B49-8278-3D6BD4CE3076}" srcOrd="2" destOrd="0" presId="urn:microsoft.com/office/officeart/2017/3/layout/DropPinTimeline"/>
    <dgm:cxn modelId="{F3D14421-B379-D747-85BE-376765ACAD96}" type="presParOf" srcId="{D45F772F-D5E5-694D-A004-6673346F97DA}" destId="{202F9218-C9FA-D147-9076-F9D0FE61002C}" srcOrd="3" destOrd="0" presId="urn:microsoft.com/office/officeart/2017/3/layout/DropPinTimeline"/>
    <dgm:cxn modelId="{56CD4663-287E-1848-8406-EBA009F773BC}" type="presParOf" srcId="{D45F772F-D5E5-694D-A004-6673346F97DA}" destId="{793BEFF1-6DCF-BF40-9BCF-AA408E04E488}" srcOrd="4" destOrd="0" presId="urn:microsoft.com/office/officeart/2017/3/layout/DropPinTimeline"/>
    <dgm:cxn modelId="{250517A6-899E-544A-8A57-973EFF974F1A}" type="presParOf" srcId="{D45F772F-D5E5-694D-A004-6673346F97DA}" destId="{F78653B9-E842-FA46-82BF-8D920349E070}" srcOrd="5" destOrd="0" presId="urn:microsoft.com/office/officeart/2017/3/layout/DropPinTimeline"/>
    <dgm:cxn modelId="{65AF32F9-1967-9F49-9913-72E200A9AB88}" type="presParOf" srcId="{C8FC3686-71DC-8D4F-BEC1-245060CA65C3}" destId="{EE8B0642-2482-2443-B7D5-E9408F1AB5FC}" srcOrd="9" destOrd="0" presId="urn:microsoft.com/office/officeart/2017/3/layout/DropPinTimeline"/>
    <dgm:cxn modelId="{E5A4F49E-6B57-D048-9066-3C024EE7FD99}" type="presParOf" srcId="{C8FC3686-71DC-8D4F-BEC1-245060CA65C3}" destId="{D04A3068-D8B2-894E-9A73-4C6FF4F8AC3E}" srcOrd="10" destOrd="0" presId="urn:microsoft.com/office/officeart/2017/3/layout/DropPinTimeline"/>
    <dgm:cxn modelId="{8267F1AE-F0D0-C148-990D-8F5CDDFA3745}" type="presParOf" srcId="{D04A3068-D8B2-894E-9A73-4C6FF4F8AC3E}" destId="{18C67618-D85D-4C46-8089-B81F36040C69}" srcOrd="0" destOrd="0" presId="urn:microsoft.com/office/officeart/2017/3/layout/DropPinTimeline"/>
    <dgm:cxn modelId="{9AC3B794-142B-2F41-A0A0-0C5EB967EEA5}" type="presParOf" srcId="{D04A3068-D8B2-894E-9A73-4C6FF4F8AC3E}" destId="{94605DFC-867C-EB4B-85EA-2E84E1001B06}" srcOrd="1" destOrd="0" presId="urn:microsoft.com/office/officeart/2017/3/layout/DropPinTimeline"/>
    <dgm:cxn modelId="{5A000146-0BD1-3247-8C4F-EE812F3F08C3}" type="presParOf" srcId="{94605DFC-867C-EB4B-85EA-2E84E1001B06}" destId="{241BA1AA-4823-1147-96F8-07EEE23BBB8C}" srcOrd="0" destOrd="0" presId="urn:microsoft.com/office/officeart/2017/3/layout/DropPinTimeline"/>
    <dgm:cxn modelId="{85B1E3A3-874C-0541-8E50-A48E1A118014}" type="presParOf" srcId="{94605DFC-867C-EB4B-85EA-2E84E1001B06}" destId="{1C08DC5A-EBF7-6C49-9C55-EF8141CB449B}" srcOrd="1" destOrd="0" presId="urn:microsoft.com/office/officeart/2017/3/layout/DropPinTimeline"/>
    <dgm:cxn modelId="{1D274B33-407E-4B4F-898F-42B061A4F683}" type="presParOf" srcId="{D04A3068-D8B2-894E-9A73-4C6FF4F8AC3E}" destId="{4CF58D88-4C26-204F-B56C-927F7AFDCFFB}" srcOrd="2" destOrd="0" presId="urn:microsoft.com/office/officeart/2017/3/layout/DropPinTimeline"/>
    <dgm:cxn modelId="{3BD7AB0E-94F6-F649-A1F1-ABDBF9B3D3F4}" type="presParOf" srcId="{D04A3068-D8B2-894E-9A73-4C6FF4F8AC3E}" destId="{C5710EF8-06E1-FD4E-8F85-7A07BCBD79CF}" srcOrd="3" destOrd="0" presId="urn:microsoft.com/office/officeart/2017/3/layout/DropPinTimeline"/>
    <dgm:cxn modelId="{5B8DA6A7-D862-E143-AE9E-74CA87CC3803}" type="presParOf" srcId="{D04A3068-D8B2-894E-9A73-4C6FF4F8AC3E}" destId="{5331DE97-008B-1442-8653-48394FDDB64D}" srcOrd="4" destOrd="0" presId="urn:microsoft.com/office/officeart/2017/3/layout/DropPinTimeline"/>
    <dgm:cxn modelId="{C63C2074-B7B2-C741-A07F-3D337211F9A1}" type="presParOf" srcId="{D04A3068-D8B2-894E-9A73-4C6FF4F8AC3E}" destId="{0282D369-5DA3-9A4B-AABB-4D9240B71F91}" srcOrd="5" destOrd="0" presId="urn:microsoft.com/office/officeart/2017/3/layout/DropPinTimeline"/>
    <dgm:cxn modelId="{1DD930F8-03A1-3A4E-9458-A6F9E38C15A7}" type="presParOf" srcId="{C8FC3686-71DC-8D4F-BEC1-245060CA65C3}" destId="{20A9BF58-98EA-8646-B90F-0D1161B05140}" srcOrd="11" destOrd="0" presId="urn:microsoft.com/office/officeart/2017/3/layout/DropPinTimeline"/>
    <dgm:cxn modelId="{8A28C4A4-4ADB-D149-8328-561D3780C6A5}" type="presParOf" srcId="{C8FC3686-71DC-8D4F-BEC1-245060CA65C3}" destId="{401B14DF-D1B8-5348-BE82-2F426C1DBB45}" srcOrd="12" destOrd="0" presId="urn:microsoft.com/office/officeart/2017/3/layout/DropPinTimeline"/>
    <dgm:cxn modelId="{220544D4-0295-DE4C-8E62-D8C348EDD9D2}" type="presParOf" srcId="{401B14DF-D1B8-5348-BE82-2F426C1DBB45}" destId="{D48BC157-B234-3F46-A0D4-9D3D928EB8D0}" srcOrd="0" destOrd="0" presId="urn:microsoft.com/office/officeart/2017/3/layout/DropPinTimeline"/>
    <dgm:cxn modelId="{FCB5D836-3881-984F-9490-D04A65333368}" type="presParOf" srcId="{401B14DF-D1B8-5348-BE82-2F426C1DBB45}" destId="{6DB95E61-C83D-3746-A8FC-D7CDB16814D7}" srcOrd="1" destOrd="0" presId="urn:microsoft.com/office/officeart/2017/3/layout/DropPinTimeline"/>
    <dgm:cxn modelId="{E22242D2-D636-864C-B0A0-A839E0FD2947}" type="presParOf" srcId="{6DB95E61-C83D-3746-A8FC-D7CDB16814D7}" destId="{EB869556-2931-EC42-B30D-629E5630F328}" srcOrd="0" destOrd="0" presId="urn:microsoft.com/office/officeart/2017/3/layout/DropPinTimeline"/>
    <dgm:cxn modelId="{1AFE2306-A817-0F42-B44F-779537C69D73}" type="presParOf" srcId="{6DB95E61-C83D-3746-A8FC-D7CDB16814D7}" destId="{2D4EF27C-8B3E-FB4D-BE78-76DBB8E5F37F}" srcOrd="1" destOrd="0" presId="urn:microsoft.com/office/officeart/2017/3/layout/DropPinTimeline"/>
    <dgm:cxn modelId="{2803E2CA-CE73-354B-A46E-4C154BC6DE27}" type="presParOf" srcId="{401B14DF-D1B8-5348-BE82-2F426C1DBB45}" destId="{E4697C07-E0D4-A94C-8F4E-3AED908DC704}" srcOrd="2" destOrd="0" presId="urn:microsoft.com/office/officeart/2017/3/layout/DropPinTimeline"/>
    <dgm:cxn modelId="{FEA23DB6-2D55-1B4B-8067-8C51F2EACE59}" type="presParOf" srcId="{401B14DF-D1B8-5348-BE82-2F426C1DBB45}" destId="{A2D92AA4-6499-5441-82CC-CCDE713C0705}" srcOrd="3" destOrd="0" presId="urn:microsoft.com/office/officeart/2017/3/layout/DropPinTimeline"/>
    <dgm:cxn modelId="{B33A8577-0953-F142-82FE-0264E8B8AED4}" type="presParOf" srcId="{401B14DF-D1B8-5348-BE82-2F426C1DBB45}" destId="{6453F12F-91E9-FF46-8E43-101F940CD80F}" srcOrd="4" destOrd="0" presId="urn:microsoft.com/office/officeart/2017/3/layout/DropPinTimeline"/>
    <dgm:cxn modelId="{03FAE1C4-D7EE-464D-B75D-5F5E7C46AD51}" type="presParOf" srcId="{401B14DF-D1B8-5348-BE82-2F426C1DBB45}" destId="{9F1DE7E5-59A9-4A42-80AC-C0FA0002B0E8}" srcOrd="5" destOrd="0" presId="urn:microsoft.com/office/officeart/2017/3/layout/DropPinTimeline"/>
    <dgm:cxn modelId="{A90E0ECE-2E84-1848-9EB3-CA482CE80E18}" type="presParOf" srcId="{C8FC3686-71DC-8D4F-BEC1-245060CA65C3}" destId="{27ED0E07-ABFE-314D-B925-DF1442A452A3}" srcOrd="13" destOrd="0" presId="urn:microsoft.com/office/officeart/2017/3/layout/DropPinTimeline"/>
    <dgm:cxn modelId="{28FA9ACF-1B4F-344B-BA91-055B9E54BBBE}" type="presParOf" srcId="{C8FC3686-71DC-8D4F-BEC1-245060CA65C3}" destId="{DC3AEBAF-5F18-9146-A888-25EF01FFFE56}" srcOrd="14" destOrd="0" presId="urn:microsoft.com/office/officeart/2017/3/layout/DropPinTimeline"/>
    <dgm:cxn modelId="{4973D9A3-3309-5E4C-9152-D71AAA6ACDE6}" type="presParOf" srcId="{DC3AEBAF-5F18-9146-A888-25EF01FFFE56}" destId="{06E102FC-62D7-7048-96BE-BD3DF7C5ADAC}" srcOrd="0" destOrd="0" presId="urn:microsoft.com/office/officeart/2017/3/layout/DropPinTimeline"/>
    <dgm:cxn modelId="{95780770-E084-9A42-99F3-2806E1892F0F}" type="presParOf" srcId="{DC3AEBAF-5F18-9146-A888-25EF01FFFE56}" destId="{094B04C7-C992-CC46-A8C3-1370EB0B0B16}" srcOrd="1" destOrd="0" presId="urn:microsoft.com/office/officeart/2017/3/layout/DropPinTimeline"/>
    <dgm:cxn modelId="{4BFA5899-4B04-0D4E-815E-1314E564ABFE}" type="presParOf" srcId="{094B04C7-C992-CC46-A8C3-1370EB0B0B16}" destId="{4F5EA363-5C5B-7748-879B-37D8515C9B2E}" srcOrd="0" destOrd="0" presId="urn:microsoft.com/office/officeart/2017/3/layout/DropPinTimeline"/>
    <dgm:cxn modelId="{F74CF06F-E991-8C42-A94D-DE2945F14855}" type="presParOf" srcId="{094B04C7-C992-CC46-A8C3-1370EB0B0B16}" destId="{A599CBB4-C66C-DC44-8088-705825B0F1B4}" srcOrd="1" destOrd="0" presId="urn:microsoft.com/office/officeart/2017/3/layout/DropPinTimeline"/>
    <dgm:cxn modelId="{8F91EC4D-F325-7244-88CA-863C58FBB493}" type="presParOf" srcId="{DC3AEBAF-5F18-9146-A888-25EF01FFFE56}" destId="{E06F265E-D2B9-3741-9722-A6502EB0C4CE}" srcOrd="2" destOrd="0" presId="urn:microsoft.com/office/officeart/2017/3/layout/DropPinTimeline"/>
    <dgm:cxn modelId="{01180923-C00E-A243-B040-723583470723}" type="presParOf" srcId="{DC3AEBAF-5F18-9146-A888-25EF01FFFE56}" destId="{BAF49ABA-20C8-634F-A9B2-174A7E3CBB69}" srcOrd="3" destOrd="0" presId="urn:microsoft.com/office/officeart/2017/3/layout/DropPinTimeline"/>
    <dgm:cxn modelId="{3E2F7767-E829-A940-98AF-677525102AA5}" type="presParOf" srcId="{DC3AEBAF-5F18-9146-A888-25EF01FFFE56}" destId="{AB1D0443-B194-4B40-8BAE-6DC864D0B383}" srcOrd="4" destOrd="0" presId="urn:microsoft.com/office/officeart/2017/3/layout/DropPinTimeline"/>
    <dgm:cxn modelId="{08943087-A0EA-F244-B432-9F941876EC99}" type="presParOf" srcId="{DC3AEBAF-5F18-9146-A888-25EF01FFFE56}" destId="{70C7579D-F7B3-FF43-9A8B-48B65EC47BF4}" srcOrd="5" destOrd="0" presId="urn:microsoft.com/office/officeart/2017/3/layout/DropPinTimeline"/>
    <dgm:cxn modelId="{02293B4B-0B47-8E40-AE3A-7011ED6EAC22}" type="presParOf" srcId="{C8FC3686-71DC-8D4F-BEC1-245060CA65C3}" destId="{402E02A8-A776-8347-AE85-15428DBA139C}" srcOrd="15" destOrd="0" presId="urn:microsoft.com/office/officeart/2017/3/layout/DropPinTimeline"/>
    <dgm:cxn modelId="{8DB3A399-4270-654A-8647-DA81DA28A64B}" type="presParOf" srcId="{C8FC3686-71DC-8D4F-BEC1-245060CA65C3}" destId="{5AE60511-845A-1247-A128-C26865E2C0A3}" srcOrd="16" destOrd="0" presId="urn:microsoft.com/office/officeart/2017/3/layout/DropPinTimeline"/>
    <dgm:cxn modelId="{ACDDF83C-22A4-3648-BC58-34154F785BEF}" type="presParOf" srcId="{5AE60511-845A-1247-A128-C26865E2C0A3}" destId="{91806865-500F-C94F-898B-FCAA1C60AE42}" srcOrd="0" destOrd="0" presId="urn:microsoft.com/office/officeart/2017/3/layout/DropPinTimeline"/>
    <dgm:cxn modelId="{89F98D8A-F783-0D4F-8F0C-9BD738B303C2}" type="presParOf" srcId="{5AE60511-845A-1247-A128-C26865E2C0A3}" destId="{8BB1DD42-C911-7F46-B993-A766829F7620}" srcOrd="1" destOrd="0" presId="urn:microsoft.com/office/officeart/2017/3/layout/DropPinTimeline"/>
    <dgm:cxn modelId="{1E39C435-35B3-9748-A668-958ECB17AF52}" type="presParOf" srcId="{8BB1DD42-C911-7F46-B993-A766829F7620}" destId="{8E432D78-1EEE-E043-B1A6-94FAEDD464F4}" srcOrd="0" destOrd="0" presId="urn:microsoft.com/office/officeart/2017/3/layout/DropPinTimeline"/>
    <dgm:cxn modelId="{1EDFB8C6-C953-C342-913B-2083D90BF8D2}" type="presParOf" srcId="{8BB1DD42-C911-7F46-B993-A766829F7620}" destId="{522F8C4D-C9F1-1E4F-A1D8-39F93AA2DA1B}" srcOrd="1" destOrd="0" presId="urn:microsoft.com/office/officeart/2017/3/layout/DropPinTimeline"/>
    <dgm:cxn modelId="{4319114F-77D1-3547-A6D2-1572291FC8F5}" type="presParOf" srcId="{5AE60511-845A-1247-A128-C26865E2C0A3}" destId="{EF6C16F1-214B-A343-A845-8892982630A9}" srcOrd="2" destOrd="0" presId="urn:microsoft.com/office/officeart/2017/3/layout/DropPinTimeline"/>
    <dgm:cxn modelId="{9F8F1E36-040C-1244-8BF7-91D3B2D1C86A}" type="presParOf" srcId="{5AE60511-845A-1247-A128-C26865E2C0A3}" destId="{B0A2127C-415E-5146-97F1-E6A03DBF14DB}" srcOrd="3" destOrd="0" presId="urn:microsoft.com/office/officeart/2017/3/layout/DropPinTimeline"/>
    <dgm:cxn modelId="{24B99CF1-4FEC-F240-B704-1449FD81E087}" type="presParOf" srcId="{5AE60511-845A-1247-A128-C26865E2C0A3}" destId="{16C92624-2313-7948-B6D5-69E9F11CAF8B}" srcOrd="4" destOrd="0" presId="urn:microsoft.com/office/officeart/2017/3/layout/DropPinTimeline"/>
    <dgm:cxn modelId="{11415538-5725-5543-BF6C-6209889184B9}" type="presParOf" srcId="{5AE60511-845A-1247-A128-C26865E2C0A3}" destId="{D6E85D38-26C1-E847-B360-2727C8A3891A}" srcOrd="5" destOrd="0" presId="urn:microsoft.com/office/officeart/2017/3/layout/DropPinTimeline"/>
    <dgm:cxn modelId="{1B76F66A-F666-8946-955A-0955632BE094}" type="presParOf" srcId="{C8FC3686-71DC-8D4F-BEC1-245060CA65C3}" destId="{46BB083F-CB1D-AF48-9BB8-7F858E0FCBE7}" srcOrd="17" destOrd="0" presId="urn:microsoft.com/office/officeart/2017/3/layout/DropPinTimeline"/>
    <dgm:cxn modelId="{66DE57E1-3228-9448-A348-4A54896F2850}" type="presParOf" srcId="{C8FC3686-71DC-8D4F-BEC1-245060CA65C3}" destId="{4E490BA5-C1D2-5945-AA9C-C5D7D70A68F0}" srcOrd="18" destOrd="0" presId="urn:microsoft.com/office/officeart/2017/3/layout/DropPinTimeline"/>
    <dgm:cxn modelId="{B1747C8F-44F6-1E48-A5BB-449A6BBF4C21}" type="presParOf" srcId="{4E490BA5-C1D2-5945-AA9C-C5D7D70A68F0}" destId="{436C7873-473D-144A-B9CD-893A722D6C15}" srcOrd="0" destOrd="0" presId="urn:microsoft.com/office/officeart/2017/3/layout/DropPinTimeline"/>
    <dgm:cxn modelId="{62175B01-6968-674D-B15C-32A63FEF575E}" type="presParOf" srcId="{4E490BA5-C1D2-5945-AA9C-C5D7D70A68F0}" destId="{E8E2C293-3FDE-9741-B783-08471236D295}" srcOrd="1" destOrd="0" presId="urn:microsoft.com/office/officeart/2017/3/layout/DropPinTimeline"/>
    <dgm:cxn modelId="{BF5384EB-83E4-8445-A47F-4F58511175BC}" type="presParOf" srcId="{E8E2C293-3FDE-9741-B783-08471236D295}" destId="{16B56A82-4541-1042-8B67-8C595737418F}" srcOrd="0" destOrd="0" presId="urn:microsoft.com/office/officeart/2017/3/layout/DropPinTimeline"/>
    <dgm:cxn modelId="{44EA0E61-A3FA-704C-8D8F-DCF59AED5351}" type="presParOf" srcId="{E8E2C293-3FDE-9741-B783-08471236D295}" destId="{75C1BBF9-085A-C749-B6CA-42F53CF74326}" srcOrd="1" destOrd="0" presId="urn:microsoft.com/office/officeart/2017/3/layout/DropPinTimeline"/>
    <dgm:cxn modelId="{3A2D68DD-E2EB-1249-A4A2-1E94AAB23DF8}" type="presParOf" srcId="{4E490BA5-C1D2-5945-AA9C-C5D7D70A68F0}" destId="{73065582-87C6-1548-916F-976C9E5C3B01}" srcOrd="2" destOrd="0" presId="urn:microsoft.com/office/officeart/2017/3/layout/DropPinTimeline"/>
    <dgm:cxn modelId="{E3CA5831-744F-2942-9018-2E39CC3B744C}" type="presParOf" srcId="{4E490BA5-C1D2-5945-AA9C-C5D7D70A68F0}" destId="{9047B49C-9DE4-8A46-B7FA-5A2E09BB01B7}" srcOrd="3" destOrd="0" presId="urn:microsoft.com/office/officeart/2017/3/layout/DropPinTimeline"/>
    <dgm:cxn modelId="{D6D7AA63-5CF6-2E44-92C8-85ED1A572188}" type="presParOf" srcId="{4E490BA5-C1D2-5945-AA9C-C5D7D70A68F0}" destId="{7B0C42D3-6878-654B-A51E-AD66631D2BDF}" srcOrd="4" destOrd="0" presId="urn:microsoft.com/office/officeart/2017/3/layout/DropPinTimeline"/>
    <dgm:cxn modelId="{FF56801E-36ED-554A-8325-E5F18B2BA3E4}" type="presParOf" srcId="{4E490BA5-C1D2-5945-AA9C-C5D7D70A68F0}" destId="{6F508CEA-F2B0-CB4A-A822-9E9B656930C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0BC502-00C2-4FFD-9BFC-24554F2EF2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62941D-A9AB-4EB6-B179-C0DCFBF9A362}">
      <dgm:prSet/>
      <dgm:spPr/>
      <dgm:t>
        <a:bodyPr/>
        <a:lstStyle/>
        <a:p>
          <a:r>
            <a:rPr lang="en-GB" dirty="0"/>
            <a:t>Are you familiar with the term Women’s Liberation?</a:t>
          </a:r>
          <a:endParaRPr lang="en-US" dirty="0"/>
        </a:p>
      </dgm:t>
    </dgm:pt>
    <dgm:pt modelId="{803FD64E-872F-420D-A2DF-9F62B80F15F3}" type="parTrans" cxnId="{95CF11DB-78F2-43A9-8254-117E7D2A3168}">
      <dgm:prSet/>
      <dgm:spPr/>
      <dgm:t>
        <a:bodyPr/>
        <a:lstStyle/>
        <a:p>
          <a:endParaRPr lang="en-US"/>
        </a:p>
      </dgm:t>
    </dgm:pt>
    <dgm:pt modelId="{695CE047-14A5-46D4-9F3E-7F31DEEF4088}" type="sibTrans" cxnId="{95CF11DB-78F2-43A9-8254-117E7D2A3168}">
      <dgm:prSet/>
      <dgm:spPr/>
      <dgm:t>
        <a:bodyPr/>
        <a:lstStyle/>
        <a:p>
          <a:endParaRPr lang="en-US"/>
        </a:p>
      </dgm:t>
    </dgm:pt>
    <dgm:pt modelId="{40095F4E-F1DE-4411-ACFF-37C5BFF3D3BB}">
      <dgm:prSet/>
      <dgm:spPr/>
      <dgm:t>
        <a:bodyPr/>
        <a:lstStyle/>
        <a:p>
          <a:r>
            <a:rPr lang="en-GB"/>
            <a:t>What do you think women might have been trying to liberate or free themselves from</a:t>
          </a:r>
          <a:endParaRPr lang="en-US"/>
        </a:p>
      </dgm:t>
    </dgm:pt>
    <dgm:pt modelId="{442736DB-1F11-471F-AEAB-A09BD7D6E9AA}" type="parTrans" cxnId="{C445BAEF-4039-45C0-B338-5119D833A8CF}">
      <dgm:prSet/>
      <dgm:spPr/>
      <dgm:t>
        <a:bodyPr/>
        <a:lstStyle/>
        <a:p>
          <a:endParaRPr lang="en-US"/>
        </a:p>
      </dgm:t>
    </dgm:pt>
    <dgm:pt modelId="{5B6289E6-4293-4258-BA0E-70D308BADABE}" type="sibTrans" cxnId="{C445BAEF-4039-45C0-B338-5119D833A8CF}">
      <dgm:prSet/>
      <dgm:spPr/>
      <dgm:t>
        <a:bodyPr/>
        <a:lstStyle/>
        <a:p>
          <a:endParaRPr lang="en-US"/>
        </a:p>
      </dgm:t>
    </dgm:pt>
    <dgm:pt modelId="{7BFF4B3F-367B-4B92-839D-D40E274BEDEC}">
      <dgm:prSet/>
      <dgm:spPr/>
      <dgm:t>
        <a:bodyPr/>
        <a:lstStyle/>
        <a:p>
          <a:r>
            <a:rPr lang="en-GB" dirty="0"/>
            <a:t>Discuss in groups and feedback.</a:t>
          </a:r>
          <a:endParaRPr lang="en-US" dirty="0"/>
        </a:p>
      </dgm:t>
    </dgm:pt>
    <dgm:pt modelId="{4988E0D4-C1E6-48D8-9B31-FD873F1A3301}" type="parTrans" cxnId="{4B6FE7CC-0C5C-4037-9C56-185FCA296E4F}">
      <dgm:prSet/>
      <dgm:spPr/>
      <dgm:t>
        <a:bodyPr/>
        <a:lstStyle/>
        <a:p>
          <a:endParaRPr lang="en-US"/>
        </a:p>
      </dgm:t>
    </dgm:pt>
    <dgm:pt modelId="{D7A3262A-DD5B-417E-AD07-5D6C6766F0D9}" type="sibTrans" cxnId="{4B6FE7CC-0C5C-4037-9C56-185FCA296E4F}">
      <dgm:prSet/>
      <dgm:spPr/>
      <dgm:t>
        <a:bodyPr/>
        <a:lstStyle/>
        <a:p>
          <a:endParaRPr lang="en-US"/>
        </a:p>
      </dgm:t>
    </dgm:pt>
    <dgm:pt modelId="{69D4B541-C8C9-B943-8233-C6AF90C8BEE4}" type="pres">
      <dgm:prSet presAssocID="{830BC502-00C2-4FFD-9BFC-24554F2EF276}" presName="linear" presStyleCnt="0">
        <dgm:presLayoutVars>
          <dgm:animLvl val="lvl"/>
          <dgm:resizeHandles val="exact"/>
        </dgm:presLayoutVars>
      </dgm:prSet>
      <dgm:spPr/>
    </dgm:pt>
    <dgm:pt modelId="{ECEE5FD3-706D-8B4A-B52F-4BC2A8D65FF5}" type="pres">
      <dgm:prSet presAssocID="{7E62941D-A9AB-4EB6-B179-C0DCFBF9A3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782D86-A815-0D4F-AE9E-DCC027333203}" type="pres">
      <dgm:prSet presAssocID="{695CE047-14A5-46D4-9F3E-7F31DEEF4088}" presName="spacer" presStyleCnt="0"/>
      <dgm:spPr/>
    </dgm:pt>
    <dgm:pt modelId="{B632BCC0-903E-A24D-A3C7-02E2820B37E9}" type="pres">
      <dgm:prSet presAssocID="{40095F4E-F1DE-4411-ACFF-37C5BFF3D3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015DAF-66C2-0741-9EBB-957A499D7322}" type="pres">
      <dgm:prSet presAssocID="{5B6289E6-4293-4258-BA0E-70D308BADABE}" presName="spacer" presStyleCnt="0"/>
      <dgm:spPr/>
    </dgm:pt>
    <dgm:pt modelId="{9B2D0FE6-3F85-4E49-8D3F-F348CEA6A7D0}" type="pres">
      <dgm:prSet presAssocID="{7BFF4B3F-367B-4B92-839D-D40E274BED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6C1E438-F2BD-9E42-9822-891B71D8C01C}" type="presOf" srcId="{830BC502-00C2-4FFD-9BFC-24554F2EF276}" destId="{69D4B541-C8C9-B943-8233-C6AF90C8BEE4}" srcOrd="0" destOrd="0" presId="urn:microsoft.com/office/officeart/2005/8/layout/vList2"/>
    <dgm:cxn modelId="{2808076A-AA78-5F43-B6A1-EB73D98970FA}" type="presOf" srcId="{7BFF4B3F-367B-4B92-839D-D40E274BEDEC}" destId="{9B2D0FE6-3F85-4E49-8D3F-F348CEA6A7D0}" srcOrd="0" destOrd="0" presId="urn:microsoft.com/office/officeart/2005/8/layout/vList2"/>
    <dgm:cxn modelId="{17D5B774-01BB-004A-BA8D-E08ECB32933F}" type="presOf" srcId="{7E62941D-A9AB-4EB6-B179-C0DCFBF9A362}" destId="{ECEE5FD3-706D-8B4A-B52F-4BC2A8D65FF5}" srcOrd="0" destOrd="0" presId="urn:microsoft.com/office/officeart/2005/8/layout/vList2"/>
    <dgm:cxn modelId="{4B6FE7CC-0C5C-4037-9C56-185FCA296E4F}" srcId="{830BC502-00C2-4FFD-9BFC-24554F2EF276}" destId="{7BFF4B3F-367B-4B92-839D-D40E274BEDEC}" srcOrd="2" destOrd="0" parTransId="{4988E0D4-C1E6-48D8-9B31-FD873F1A3301}" sibTransId="{D7A3262A-DD5B-417E-AD07-5D6C6766F0D9}"/>
    <dgm:cxn modelId="{95CF11DB-78F2-43A9-8254-117E7D2A3168}" srcId="{830BC502-00C2-4FFD-9BFC-24554F2EF276}" destId="{7E62941D-A9AB-4EB6-B179-C0DCFBF9A362}" srcOrd="0" destOrd="0" parTransId="{803FD64E-872F-420D-A2DF-9F62B80F15F3}" sibTransId="{695CE047-14A5-46D4-9F3E-7F31DEEF4088}"/>
    <dgm:cxn modelId="{718D31DB-3C10-C34B-80AE-46FAC100D0D9}" type="presOf" srcId="{40095F4E-F1DE-4411-ACFF-37C5BFF3D3BB}" destId="{B632BCC0-903E-A24D-A3C7-02E2820B37E9}" srcOrd="0" destOrd="0" presId="urn:microsoft.com/office/officeart/2005/8/layout/vList2"/>
    <dgm:cxn modelId="{C445BAEF-4039-45C0-B338-5119D833A8CF}" srcId="{830BC502-00C2-4FFD-9BFC-24554F2EF276}" destId="{40095F4E-F1DE-4411-ACFF-37C5BFF3D3BB}" srcOrd="1" destOrd="0" parTransId="{442736DB-1F11-471F-AEAB-A09BD7D6E9AA}" sibTransId="{5B6289E6-4293-4258-BA0E-70D308BADABE}"/>
    <dgm:cxn modelId="{4B35C310-B875-F247-B2B5-DDB1FDBCE4F4}" type="presParOf" srcId="{69D4B541-C8C9-B943-8233-C6AF90C8BEE4}" destId="{ECEE5FD3-706D-8B4A-B52F-4BC2A8D65FF5}" srcOrd="0" destOrd="0" presId="urn:microsoft.com/office/officeart/2005/8/layout/vList2"/>
    <dgm:cxn modelId="{25C131B0-8804-A84E-9720-E1E143F123DE}" type="presParOf" srcId="{69D4B541-C8C9-B943-8233-C6AF90C8BEE4}" destId="{A3782D86-A815-0D4F-AE9E-DCC027333203}" srcOrd="1" destOrd="0" presId="urn:microsoft.com/office/officeart/2005/8/layout/vList2"/>
    <dgm:cxn modelId="{A08B1811-B181-B440-B228-20A331FDD87D}" type="presParOf" srcId="{69D4B541-C8C9-B943-8233-C6AF90C8BEE4}" destId="{B632BCC0-903E-A24D-A3C7-02E2820B37E9}" srcOrd="2" destOrd="0" presId="urn:microsoft.com/office/officeart/2005/8/layout/vList2"/>
    <dgm:cxn modelId="{A6E778DA-8A9C-564C-BF18-E41E0142ECC6}" type="presParOf" srcId="{69D4B541-C8C9-B943-8233-C6AF90C8BEE4}" destId="{37015DAF-66C2-0741-9EBB-957A499D7322}" srcOrd="3" destOrd="0" presId="urn:microsoft.com/office/officeart/2005/8/layout/vList2"/>
    <dgm:cxn modelId="{CCF2E82F-A81E-9640-9E6D-371C0E29C521}" type="presParOf" srcId="{69D4B541-C8C9-B943-8233-C6AF90C8BEE4}" destId="{9B2D0FE6-3F85-4E49-8D3F-F348CEA6A7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0BC502-00C2-4FFD-9BFC-24554F2EF2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62941D-A9AB-4EB6-B179-C0DCFBF9A362}">
      <dgm:prSet/>
      <dgm:spPr/>
      <dgm:t>
        <a:bodyPr/>
        <a:lstStyle/>
        <a:p>
          <a:r>
            <a:rPr lang="en-US" dirty="0"/>
            <a:t>What are the gender inequalities listed in the leaflet?</a:t>
          </a:r>
        </a:p>
      </dgm:t>
    </dgm:pt>
    <dgm:pt modelId="{803FD64E-872F-420D-A2DF-9F62B80F15F3}" type="parTrans" cxnId="{95CF11DB-78F2-43A9-8254-117E7D2A3168}">
      <dgm:prSet/>
      <dgm:spPr/>
      <dgm:t>
        <a:bodyPr/>
        <a:lstStyle/>
        <a:p>
          <a:endParaRPr lang="en-US"/>
        </a:p>
      </dgm:t>
    </dgm:pt>
    <dgm:pt modelId="{695CE047-14A5-46D4-9F3E-7F31DEEF4088}" type="sibTrans" cxnId="{95CF11DB-78F2-43A9-8254-117E7D2A3168}">
      <dgm:prSet/>
      <dgm:spPr/>
      <dgm:t>
        <a:bodyPr/>
        <a:lstStyle/>
        <a:p>
          <a:endParaRPr lang="en-US"/>
        </a:p>
      </dgm:t>
    </dgm:pt>
    <dgm:pt modelId="{40095F4E-F1DE-4411-ACFF-37C5BFF3D3BB}">
      <dgm:prSet/>
      <dgm:spPr/>
      <dgm:t>
        <a:bodyPr/>
        <a:lstStyle/>
        <a:p>
          <a:r>
            <a:rPr lang="en-US" dirty="0"/>
            <a:t>What are the roles of men and women in marriage in this leaflet?</a:t>
          </a:r>
        </a:p>
      </dgm:t>
    </dgm:pt>
    <dgm:pt modelId="{442736DB-1F11-471F-AEAB-A09BD7D6E9AA}" type="parTrans" cxnId="{C445BAEF-4039-45C0-B338-5119D833A8CF}">
      <dgm:prSet/>
      <dgm:spPr/>
      <dgm:t>
        <a:bodyPr/>
        <a:lstStyle/>
        <a:p>
          <a:endParaRPr lang="en-US"/>
        </a:p>
      </dgm:t>
    </dgm:pt>
    <dgm:pt modelId="{5B6289E6-4293-4258-BA0E-70D308BADABE}" type="sibTrans" cxnId="{C445BAEF-4039-45C0-B338-5119D833A8CF}">
      <dgm:prSet/>
      <dgm:spPr/>
      <dgm:t>
        <a:bodyPr/>
        <a:lstStyle/>
        <a:p>
          <a:endParaRPr lang="en-US"/>
        </a:p>
      </dgm:t>
    </dgm:pt>
    <dgm:pt modelId="{7BFF4B3F-367B-4B92-839D-D40E274BEDEC}">
      <dgm:prSet/>
      <dgm:spPr/>
      <dgm:t>
        <a:bodyPr/>
        <a:lstStyle/>
        <a:p>
          <a:r>
            <a:rPr lang="en-GB"/>
            <a:t>Discuss in groups and feedback.</a:t>
          </a:r>
          <a:endParaRPr lang="en-US"/>
        </a:p>
      </dgm:t>
    </dgm:pt>
    <dgm:pt modelId="{4988E0D4-C1E6-48D8-9B31-FD873F1A3301}" type="parTrans" cxnId="{4B6FE7CC-0C5C-4037-9C56-185FCA296E4F}">
      <dgm:prSet/>
      <dgm:spPr/>
      <dgm:t>
        <a:bodyPr/>
        <a:lstStyle/>
        <a:p>
          <a:endParaRPr lang="en-US"/>
        </a:p>
      </dgm:t>
    </dgm:pt>
    <dgm:pt modelId="{D7A3262A-DD5B-417E-AD07-5D6C6766F0D9}" type="sibTrans" cxnId="{4B6FE7CC-0C5C-4037-9C56-185FCA296E4F}">
      <dgm:prSet/>
      <dgm:spPr/>
      <dgm:t>
        <a:bodyPr/>
        <a:lstStyle/>
        <a:p>
          <a:endParaRPr lang="en-US"/>
        </a:p>
      </dgm:t>
    </dgm:pt>
    <dgm:pt modelId="{69D4B541-C8C9-B943-8233-C6AF90C8BEE4}" type="pres">
      <dgm:prSet presAssocID="{830BC502-00C2-4FFD-9BFC-24554F2EF276}" presName="linear" presStyleCnt="0">
        <dgm:presLayoutVars>
          <dgm:animLvl val="lvl"/>
          <dgm:resizeHandles val="exact"/>
        </dgm:presLayoutVars>
      </dgm:prSet>
      <dgm:spPr/>
    </dgm:pt>
    <dgm:pt modelId="{ECEE5FD3-706D-8B4A-B52F-4BC2A8D65FF5}" type="pres">
      <dgm:prSet presAssocID="{7E62941D-A9AB-4EB6-B179-C0DCFBF9A3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782D86-A815-0D4F-AE9E-DCC027333203}" type="pres">
      <dgm:prSet presAssocID="{695CE047-14A5-46D4-9F3E-7F31DEEF4088}" presName="spacer" presStyleCnt="0"/>
      <dgm:spPr/>
    </dgm:pt>
    <dgm:pt modelId="{B632BCC0-903E-A24D-A3C7-02E2820B37E9}" type="pres">
      <dgm:prSet presAssocID="{40095F4E-F1DE-4411-ACFF-37C5BFF3D3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015DAF-66C2-0741-9EBB-957A499D7322}" type="pres">
      <dgm:prSet presAssocID="{5B6289E6-4293-4258-BA0E-70D308BADABE}" presName="spacer" presStyleCnt="0"/>
      <dgm:spPr/>
    </dgm:pt>
    <dgm:pt modelId="{9B2D0FE6-3F85-4E49-8D3F-F348CEA6A7D0}" type="pres">
      <dgm:prSet presAssocID="{7BFF4B3F-367B-4B92-839D-D40E274BED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97F010B-A0CE-854C-BF6D-DBC032875E0D}" type="presOf" srcId="{7BFF4B3F-367B-4B92-839D-D40E274BEDEC}" destId="{9B2D0FE6-3F85-4E49-8D3F-F348CEA6A7D0}" srcOrd="0" destOrd="0" presId="urn:microsoft.com/office/officeart/2005/8/layout/vList2"/>
    <dgm:cxn modelId="{5544C41D-FD1B-D84F-BEFD-B5E02B4733C7}" type="presOf" srcId="{830BC502-00C2-4FFD-9BFC-24554F2EF276}" destId="{69D4B541-C8C9-B943-8233-C6AF90C8BEE4}" srcOrd="0" destOrd="0" presId="urn:microsoft.com/office/officeart/2005/8/layout/vList2"/>
    <dgm:cxn modelId="{9234D662-7A7A-3A44-B9A2-A856410A5DEA}" type="presOf" srcId="{7E62941D-A9AB-4EB6-B179-C0DCFBF9A362}" destId="{ECEE5FD3-706D-8B4A-B52F-4BC2A8D65FF5}" srcOrd="0" destOrd="0" presId="urn:microsoft.com/office/officeart/2005/8/layout/vList2"/>
    <dgm:cxn modelId="{4B6FE7CC-0C5C-4037-9C56-185FCA296E4F}" srcId="{830BC502-00C2-4FFD-9BFC-24554F2EF276}" destId="{7BFF4B3F-367B-4B92-839D-D40E274BEDEC}" srcOrd="2" destOrd="0" parTransId="{4988E0D4-C1E6-48D8-9B31-FD873F1A3301}" sibTransId="{D7A3262A-DD5B-417E-AD07-5D6C6766F0D9}"/>
    <dgm:cxn modelId="{95CF11DB-78F2-43A9-8254-117E7D2A3168}" srcId="{830BC502-00C2-4FFD-9BFC-24554F2EF276}" destId="{7E62941D-A9AB-4EB6-B179-C0DCFBF9A362}" srcOrd="0" destOrd="0" parTransId="{803FD64E-872F-420D-A2DF-9F62B80F15F3}" sibTransId="{695CE047-14A5-46D4-9F3E-7F31DEEF4088}"/>
    <dgm:cxn modelId="{B85B42E0-C1AF-7C4D-AB2F-4B4DDA9040A1}" type="presOf" srcId="{40095F4E-F1DE-4411-ACFF-37C5BFF3D3BB}" destId="{B632BCC0-903E-A24D-A3C7-02E2820B37E9}" srcOrd="0" destOrd="0" presId="urn:microsoft.com/office/officeart/2005/8/layout/vList2"/>
    <dgm:cxn modelId="{C445BAEF-4039-45C0-B338-5119D833A8CF}" srcId="{830BC502-00C2-4FFD-9BFC-24554F2EF276}" destId="{40095F4E-F1DE-4411-ACFF-37C5BFF3D3BB}" srcOrd="1" destOrd="0" parTransId="{442736DB-1F11-471F-AEAB-A09BD7D6E9AA}" sibTransId="{5B6289E6-4293-4258-BA0E-70D308BADABE}"/>
    <dgm:cxn modelId="{AA8E0EF5-A82C-F54C-B433-02957B718834}" type="presParOf" srcId="{69D4B541-C8C9-B943-8233-C6AF90C8BEE4}" destId="{ECEE5FD3-706D-8B4A-B52F-4BC2A8D65FF5}" srcOrd="0" destOrd="0" presId="urn:microsoft.com/office/officeart/2005/8/layout/vList2"/>
    <dgm:cxn modelId="{DDBAEFD7-A9E8-1D42-9C60-530F51067D37}" type="presParOf" srcId="{69D4B541-C8C9-B943-8233-C6AF90C8BEE4}" destId="{A3782D86-A815-0D4F-AE9E-DCC027333203}" srcOrd="1" destOrd="0" presId="urn:microsoft.com/office/officeart/2005/8/layout/vList2"/>
    <dgm:cxn modelId="{8C70A2F1-D23E-4C42-97C2-57C2AB7FA945}" type="presParOf" srcId="{69D4B541-C8C9-B943-8233-C6AF90C8BEE4}" destId="{B632BCC0-903E-A24D-A3C7-02E2820B37E9}" srcOrd="2" destOrd="0" presId="urn:microsoft.com/office/officeart/2005/8/layout/vList2"/>
    <dgm:cxn modelId="{90BBDD19-3DA1-7D43-BDEA-4EA4FFA2C82F}" type="presParOf" srcId="{69D4B541-C8C9-B943-8233-C6AF90C8BEE4}" destId="{37015DAF-66C2-0741-9EBB-957A499D7322}" srcOrd="3" destOrd="0" presId="urn:microsoft.com/office/officeart/2005/8/layout/vList2"/>
    <dgm:cxn modelId="{89F33C9E-85D4-1F4C-B014-BCE3E1259373}" type="presParOf" srcId="{69D4B541-C8C9-B943-8233-C6AF90C8BEE4}" destId="{9B2D0FE6-3F85-4E49-8D3F-F348CEA6A7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84F324-3FDE-4C33-A357-FE321155D1E3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03FC5B0-C592-4E6D-811D-F32029A90D8C}">
      <dgm:prSet/>
      <dgm:spPr/>
      <dgm:t>
        <a:bodyPr/>
        <a:lstStyle/>
        <a:p>
          <a:r>
            <a:rPr lang="en-US" dirty="0"/>
            <a:t>1945: Family Allowances Act – mothers got an allowance paid to them from the state for children (now Child Benefit)</a:t>
          </a:r>
        </a:p>
      </dgm:t>
    </dgm:pt>
    <dgm:pt modelId="{C3FBBEBD-1846-469A-A4A1-4327CA9CF358}" type="parTrans" cxnId="{12E02170-6C36-4B1A-A7E7-14B4B272857A}">
      <dgm:prSet/>
      <dgm:spPr/>
      <dgm:t>
        <a:bodyPr/>
        <a:lstStyle/>
        <a:p>
          <a:endParaRPr lang="en-US"/>
        </a:p>
      </dgm:t>
    </dgm:pt>
    <dgm:pt modelId="{CB041769-5D06-44B3-A0B5-499D32836D20}" type="sibTrans" cxnId="{12E02170-6C36-4B1A-A7E7-14B4B272857A}">
      <dgm:prSet/>
      <dgm:spPr/>
      <dgm:t>
        <a:bodyPr/>
        <a:lstStyle/>
        <a:p>
          <a:endParaRPr lang="en-US"/>
        </a:p>
      </dgm:t>
    </dgm:pt>
    <dgm:pt modelId="{68251FB9-BAC1-48AF-A894-957B50CB4089}">
      <dgm:prSet/>
      <dgm:spPr/>
      <dgm:t>
        <a:bodyPr/>
        <a:lstStyle/>
        <a:p>
          <a:r>
            <a:rPr lang="en-US" dirty="0"/>
            <a:t>1948:  British Nationality Act: a British Woman could retain her nationality when she married a foreign man</a:t>
          </a:r>
        </a:p>
      </dgm:t>
    </dgm:pt>
    <dgm:pt modelId="{77424C89-0F5F-48A2-A459-0ABCE75E7C5E}" type="parTrans" cxnId="{F3ACDE67-7617-478E-9EF2-D438FAE5FE5F}">
      <dgm:prSet/>
      <dgm:spPr/>
      <dgm:t>
        <a:bodyPr/>
        <a:lstStyle/>
        <a:p>
          <a:endParaRPr lang="en-US"/>
        </a:p>
      </dgm:t>
    </dgm:pt>
    <dgm:pt modelId="{46CCF520-C119-4662-849A-DDEACF7DF499}" type="sibTrans" cxnId="{F3ACDE67-7617-478E-9EF2-D438FAE5FE5F}">
      <dgm:prSet/>
      <dgm:spPr/>
      <dgm:t>
        <a:bodyPr/>
        <a:lstStyle/>
        <a:p>
          <a:endParaRPr lang="en-US"/>
        </a:p>
      </dgm:t>
    </dgm:pt>
    <dgm:pt modelId="{F692B773-3A3A-42C3-B881-77BDD5C542A8}">
      <dgm:prSet/>
      <dgm:spPr/>
      <dgm:t>
        <a:bodyPr/>
        <a:lstStyle/>
        <a:p>
          <a:r>
            <a:rPr lang="en-US" dirty="0"/>
            <a:t>1964: Married Women’s Property Act: a wife could share housekeeping money equally with her husband</a:t>
          </a:r>
        </a:p>
      </dgm:t>
    </dgm:pt>
    <dgm:pt modelId="{9A0EE463-7E02-4D23-9026-C70EDD43F8DC}" type="parTrans" cxnId="{ACFD2E48-4F11-4363-8EEA-1D4177715CC2}">
      <dgm:prSet/>
      <dgm:spPr/>
      <dgm:t>
        <a:bodyPr/>
        <a:lstStyle/>
        <a:p>
          <a:endParaRPr lang="en-US"/>
        </a:p>
      </dgm:t>
    </dgm:pt>
    <dgm:pt modelId="{1871F5D0-D698-4DA0-9F1E-189EFAA4758D}" type="sibTrans" cxnId="{ACFD2E48-4F11-4363-8EEA-1D4177715CC2}">
      <dgm:prSet/>
      <dgm:spPr/>
      <dgm:t>
        <a:bodyPr/>
        <a:lstStyle/>
        <a:p>
          <a:endParaRPr lang="en-US"/>
        </a:p>
      </dgm:t>
    </dgm:pt>
    <dgm:pt modelId="{32292F03-14E5-46AD-8D49-E20605BCAE5D}">
      <dgm:prSet/>
      <dgm:spPr/>
      <dgm:t>
        <a:bodyPr/>
        <a:lstStyle/>
        <a:p>
          <a:r>
            <a:rPr lang="en-US" dirty="0"/>
            <a:t>1967: National Health Service (Family Planning) Act: women could get contraception and advice regardless of their marital status</a:t>
          </a:r>
        </a:p>
      </dgm:t>
    </dgm:pt>
    <dgm:pt modelId="{8F5E4C74-2B0D-47D7-AF3B-C8EC5F03D434}" type="parTrans" cxnId="{86157307-423A-4FCC-B529-C3E5D9D4CE62}">
      <dgm:prSet/>
      <dgm:spPr/>
      <dgm:t>
        <a:bodyPr/>
        <a:lstStyle/>
        <a:p>
          <a:endParaRPr lang="en-US"/>
        </a:p>
      </dgm:t>
    </dgm:pt>
    <dgm:pt modelId="{6327AEDE-DF86-437D-A661-BE5DEC1B7319}" type="sibTrans" cxnId="{86157307-423A-4FCC-B529-C3E5D9D4CE62}">
      <dgm:prSet/>
      <dgm:spPr/>
      <dgm:t>
        <a:bodyPr/>
        <a:lstStyle/>
        <a:p>
          <a:endParaRPr lang="en-US"/>
        </a:p>
      </dgm:t>
    </dgm:pt>
    <dgm:pt modelId="{CFCEF087-0653-429E-9D99-707ECE9BF5CA}">
      <dgm:prSet/>
      <dgm:spPr/>
      <dgm:t>
        <a:bodyPr/>
        <a:lstStyle/>
        <a:p>
          <a:r>
            <a:rPr lang="en-US" dirty="0"/>
            <a:t>1970: Equal Pay Act – women and men were meant to get the same pay for a similar job</a:t>
          </a:r>
        </a:p>
      </dgm:t>
    </dgm:pt>
    <dgm:pt modelId="{A843A946-5F51-48D2-9604-7650C93671A6}" type="parTrans" cxnId="{F47C5194-D8BF-407D-80EE-9C41078D9DC7}">
      <dgm:prSet/>
      <dgm:spPr/>
      <dgm:t>
        <a:bodyPr/>
        <a:lstStyle/>
        <a:p>
          <a:endParaRPr lang="en-US"/>
        </a:p>
      </dgm:t>
    </dgm:pt>
    <dgm:pt modelId="{56F4EF17-9ADD-48E0-8808-D7FA125E89B5}" type="sibTrans" cxnId="{F47C5194-D8BF-407D-80EE-9C41078D9DC7}">
      <dgm:prSet/>
      <dgm:spPr/>
      <dgm:t>
        <a:bodyPr/>
        <a:lstStyle/>
        <a:p>
          <a:endParaRPr lang="en-US"/>
        </a:p>
      </dgm:t>
    </dgm:pt>
    <dgm:pt modelId="{A92BD009-C3D0-4919-96BF-2477063153CE}">
      <dgm:prSet/>
      <dgm:spPr/>
      <dgm:t>
        <a:bodyPr/>
        <a:lstStyle/>
        <a:p>
          <a:r>
            <a:rPr lang="en-US" dirty="0"/>
            <a:t>1969: Divorce Reform Act &amp;</a:t>
          </a:r>
        </a:p>
        <a:p>
          <a:r>
            <a:rPr lang="en-US" dirty="0"/>
            <a:t>1973: Matrimonial Causes Act</a:t>
          </a:r>
        </a:p>
      </dgm:t>
    </dgm:pt>
    <dgm:pt modelId="{B2D501AF-C795-4B46-A1A0-1DA2DBB8CBA3}" type="parTrans" cxnId="{0CC2D919-0A33-45C5-8823-52648C64B776}">
      <dgm:prSet/>
      <dgm:spPr/>
      <dgm:t>
        <a:bodyPr/>
        <a:lstStyle/>
        <a:p>
          <a:endParaRPr lang="en-US"/>
        </a:p>
      </dgm:t>
    </dgm:pt>
    <dgm:pt modelId="{49A54383-0A68-4D6D-ADCE-8B3EE673EA6E}" type="sibTrans" cxnId="{0CC2D919-0A33-45C5-8823-52648C64B776}">
      <dgm:prSet/>
      <dgm:spPr/>
      <dgm:t>
        <a:bodyPr/>
        <a:lstStyle/>
        <a:p>
          <a:endParaRPr lang="en-US"/>
        </a:p>
      </dgm:t>
    </dgm:pt>
    <dgm:pt modelId="{6ECEB92D-E392-46CF-9055-470A038BB0E1}">
      <dgm:prSet/>
      <dgm:spPr/>
      <dgm:t>
        <a:bodyPr/>
        <a:lstStyle/>
        <a:p>
          <a:r>
            <a:rPr lang="en-US" dirty="0"/>
            <a:t>1975: Sex Discrimination Act: protected men and women from discrimination on the grounds of sex</a:t>
          </a:r>
        </a:p>
      </dgm:t>
    </dgm:pt>
    <dgm:pt modelId="{EB9DC020-8BA5-4AA3-9D9E-7B971773857F}" type="parTrans" cxnId="{4D79F171-7226-47A1-A5CB-3205826A0F2C}">
      <dgm:prSet/>
      <dgm:spPr/>
      <dgm:t>
        <a:bodyPr/>
        <a:lstStyle/>
        <a:p>
          <a:endParaRPr lang="en-US"/>
        </a:p>
      </dgm:t>
    </dgm:pt>
    <dgm:pt modelId="{5D57365C-2EC7-4994-9C28-320F2075BCDF}" type="sibTrans" cxnId="{4D79F171-7226-47A1-A5CB-3205826A0F2C}">
      <dgm:prSet/>
      <dgm:spPr/>
      <dgm:t>
        <a:bodyPr/>
        <a:lstStyle/>
        <a:p>
          <a:endParaRPr lang="en-US"/>
        </a:p>
      </dgm:t>
    </dgm:pt>
    <dgm:pt modelId="{1C79352C-5C1D-4BD7-AC47-8CC191096DB2}">
      <dgm:prSet/>
      <dgm:spPr/>
      <dgm:t>
        <a:bodyPr/>
        <a:lstStyle/>
        <a:p>
          <a:r>
            <a:rPr lang="en-US" dirty="0"/>
            <a:t>1976: Sexual Offences (Amendment) Act: anonymity for rape victims</a:t>
          </a:r>
        </a:p>
      </dgm:t>
    </dgm:pt>
    <dgm:pt modelId="{45C2F2FF-6D7F-463C-B870-7286D8CA6AAB}" type="parTrans" cxnId="{5D13A957-E634-4414-96CE-ADCEC44B4A0B}">
      <dgm:prSet/>
      <dgm:spPr/>
      <dgm:t>
        <a:bodyPr/>
        <a:lstStyle/>
        <a:p>
          <a:endParaRPr lang="en-US"/>
        </a:p>
      </dgm:t>
    </dgm:pt>
    <dgm:pt modelId="{E2EAC114-EF02-4257-8789-FA1E7E6934D7}" type="sibTrans" cxnId="{5D13A957-E634-4414-96CE-ADCEC44B4A0B}">
      <dgm:prSet/>
      <dgm:spPr/>
      <dgm:t>
        <a:bodyPr/>
        <a:lstStyle/>
        <a:p>
          <a:endParaRPr lang="en-US"/>
        </a:p>
      </dgm:t>
    </dgm:pt>
    <dgm:pt modelId="{5354939C-1AA1-414B-9E3B-6C27446489C8}">
      <dgm:prSet/>
      <dgm:spPr/>
      <dgm:t>
        <a:bodyPr/>
        <a:lstStyle/>
        <a:p>
          <a:r>
            <a:rPr lang="en-US" dirty="0"/>
            <a:t>1976: Domestic Violence and Matrimonial Proceedings Act</a:t>
          </a:r>
        </a:p>
      </dgm:t>
    </dgm:pt>
    <dgm:pt modelId="{1A72F681-F6FE-4C94-BF4D-09FD72E03C7D}" type="parTrans" cxnId="{FF78484D-A48C-41CC-AA04-BE9FFA6E5D7D}">
      <dgm:prSet/>
      <dgm:spPr/>
      <dgm:t>
        <a:bodyPr/>
        <a:lstStyle/>
        <a:p>
          <a:endParaRPr lang="en-US"/>
        </a:p>
      </dgm:t>
    </dgm:pt>
    <dgm:pt modelId="{D6D5999B-C299-41CE-AD23-93EBF299C5E9}" type="sibTrans" cxnId="{FF78484D-A48C-41CC-AA04-BE9FFA6E5D7D}">
      <dgm:prSet/>
      <dgm:spPr/>
      <dgm:t>
        <a:bodyPr/>
        <a:lstStyle/>
        <a:p>
          <a:endParaRPr lang="en-US"/>
        </a:p>
      </dgm:t>
    </dgm:pt>
    <dgm:pt modelId="{1E957E27-1DFA-4BBA-9376-DC06FE750852}">
      <dgm:prSet/>
      <dgm:spPr/>
      <dgm:t>
        <a:bodyPr/>
        <a:lstStyle/>
        <a:p>
          <a:r>
            <a:rPr lang="en-US" dirty="0"/>
            <a:t>1988: Finance Act: </a:t>
          </a:r>
        </a:p>
        <a:p>
          <a:r>
            <a:rPr lang="en-US" dirty="0"/>
            <a:t>income of a woman living with her husband cannot be treated as his for tax purposes</a:t>
          </a:r>
        </a:p>
      </dgm:t>
    </dgm:pt>
    <dgm:pt modelId="{6770C56D-B970-4BDB-B04A-219EB04F2E84}" type="parTrans" cxnId="{9FE0CE52-0956-4406-BBCA-0EDEEBFDFBE5}">
      <dgm:prSet/>
      <dgm:spPr/>
      <dgm:t>
        <a:bodyPr/>
        <a:lstStyle/>
        <a:p>
          <a:endParaRPr lang="en-US"/>
        </a:p>
      </dgm:t>
    </dgm:pt>
    <dgm:pt modelId="{D06AD67C-CB5A-4848-918D-0B74DC269738}" type="sibTrans" cxnId="{9FE0CE52-0956-4406-BBCA-0EDEEBFDFBE5}">
      <dgm:prSet/>
      <dgm:spPr/>
      <dgm:t>
        <a:bodyPr/>
        <a:lstStyle/>
        <a:p>
          <a:endParaRPr lang="en-US"/>
        </a:p>
      </dgm:t>
    </dgm:pt>
    <dgm:pt modelId="{1A1EEA0A-F185-491B-BB71-36782C3C4EAD}">
      <dgm:prSet/>
      <dgm:spPr/>
      <dgm:t>
        <a:bodyPr/>
        <a:lstStyle/>
        <a:p>
          <a:r>
            <a:rPr lang="en-US" dirty="0"/>
            <a:t>1991: R v R Law case:</a:t>
          </a:r>
        </a:p>
        <a:p>
          <a:r>
            <a:rPr lang="en-US" dirty="0"/>
            <a:t>Criminal prosecution which led to a recognition of the act of rape within marriage.</a:t>
          </a:r>
        </a:p>
      </dgm:t>
    </dgm:pt>
    <dgm:pt modelId="{1553A2F2-552D-49AC-A9B1-E0FB1724214D}" type="sibTrans" cxnId="{1C927C27-5070-4EF5-9CCE-3A22A68566F3}">
      <dgm:prSet/>
      <dgm:spPr/>
      <dgm:t>
        <a:bodyPr/>
        <a:lstStyle/>
        <a:p>
          <a:endParaRPr lang="en-US"/>
        </a:p>
      </dgm:t>
    </dgm:pt>
    <dgm:pt modelId="{DD1A7E5F-975B-4F73-8840-D276220F663E}" type="parTrans" cxnId="{1C927C27-5070-4EF5-9CCE-3A22A68566F3}">
      <dgm:prSet/>
      <dgm:spPr/>
      <dgm:t>
        <a:bodyPr/>
        <a:lstStyle/>
        <a:p>
          <a:endParaRPr lang="en-US"/>
        </a:p>
      </dgm:t>
    </dgm:pt>
    <dgm:pt modelId="{881CD9D0-5D0B-44C9-AEBA-03799FF72D6B}" type="pres">
      <dgm:prSet presAssocID="{A084F324-3FDE-4C33-A357-FE321155D1E3}" presName="diagram" presStyleCnt="0">
        <dgm:presLayoutVars>
          <dgm:dir/>
          <dgm:resizeHandles val="exact"/>
        </dgm:presLayoutVars>
      </dgm:prSet>
      <dgm:spPr/>
    </dgm:pt>
    <dgm:pt modelId="{265280DE-8ADC-474D-ABBD-D3F12C36AF93}" type="pres">
      <dgm:prSet presAssocID="{503FC5B0-C592-4E6D-811D-F32029A90D8C}" presName="node" presStyleLbl="node1" presStyleIdx="0" presStyleCnt="11">
        <dgm:presLayoutVars>
          <dgm:bulletEnabled val="1"/>
        </dgm:presLayoutVars>
      </dgm:prSet>
      <dgm:spPr/>
    </dgm:pt>
    <dgm:pt modelId="{ED93E710-06AD-4D2D-83C3-F654A171554C}" type="pres">
      <dgm:prSet presAssocID="{CB041769-5D06-44B3-A0B5-499D32836D20}" presName="sibTrans" presStyleCnt="0"/>
      <dgm:spPr/>
    </dgm:pt>
    <dgm:pt modelId="{42D0B20F-A968-4AAB-B10D-CE7547AC7C2B}" type="pres">
      <dgm:prSet presAssocID="{68251FB9-BAC1-48AF-A894-957B50CB4089}" presName="node" presStyleLbl="node1" presStyleIdx="1" presStyleCnt="11">
        <dgm:presLayoutVars>
          <dgm:bulletEnabled val="1"/>
        </dgm:presLayoutVars>
      </dgm:prSet>
      <dgm:spPr/>
    </dgm:pt>
    <dgm:pt modelId="{1C4A250C-F49C-41D5-9AF4-67FFC1423C17}" type="pres">
      <dgm:prSet presAssocID="{46CCF520-C119-4662-849A-DDEACF7DF499}" presName="sibTrans" presStyleCnt="0"/>
      <dgm:spPr/>
    </dgm:pt>
    <dgm:pt modelId="{FD326885-179C-45EC-889E-08037D08CE16}" type="pres">
      <dgm:prSet presAssocID="{F692B773-3A3A-42C3-B881-77BDD5C542A8}" presName="node" presStyleLbl="node1" presStyleIdx="2" presStyleCnt="11">
        <dgm:presLayoutVars>
          <dgm:bulletEnabled val="1"/>
        </dgm:presLayoutVars>
      </dgm:prSet>
      <dgm:spPr/>
    </dgm:pt>
    <dgm:pt modelId="{56C510E6-2885-4003-B79A-80A9B784D5D0}" type="pres">
      <dgm:prSet presAssocID="{1871F5D0-D698-4DA0-9F1E-189EFAA4758D}" presName="sibTrans" presStyleCnt="0"/>
      <dgm:spPr/>
    </dgm:pt>
    <dgm:pt modelId="{D9C9101B-EBBC-40EE-BA15-D284F589DF7A}" type="pres">
      <dgm:prSet presAssocID="{32292F03-14E5-46AD-8D49-E20605BCAE5D}" presName="node" presStyleLbl="node1" presStyleIdx="3" presStyleCnt="11">
        <dgm:presLayoutVars>
          <dgm:bulletEnabled val="1"/>
        </dgm:presLayoutVars>
      </dgm:prSet>
      <dgm:spPr/>
    </dgm:pt>
    <dgm:pt modelId="{3C4202A1-4C34-47C5-8538-603525096A56}" type="pres">
      <dgm:prSet presAssocID="{6327AEDE-DF86-437D-A661-BE5DEC1B7319}" presName="sibTrans" presStyleCnt="0"/>
      <dgm:spPr/>
    </dgm:pt>
    <dgm:pt modelId="{EC0946B1-9C46-42DB-A0E1-05532EBD1BFD}" type="pres">
      <dgm:prSet presAssocID="{CFCEF087-0653-429E-9D99-707ECE9BF5CA}" presName="node" presStyleLbl="node1" presStyleIdx="4" presStyleCnt="11">
        <dgm:presLayoutVars>
          <dgm:bulletEnabled val="1"/>
        </dgm:presLayoutVars>
      </dgm:prSet>
      <dgm:spPr/>
    </dgm:pt>
    <dgm:pt modelId="{3B1122B0-1766-4AA1-B9ED-56447EFF52D2}" type="pres">
      <dgm:prSet presAssocID="{56F4EF17-9ADD-48E0-8808-D7FA125E89B5}" presName="sibTrans" presStyleCnt="0"/>
      <dgm:spPr/>
    </dgm:pt>
    <dgm:pt modelId="{62AD481D-6705-4CD4-8BEB-FD01AE7F7C4C}" type="pres">
      <dgm:prSet presAssocID="{A92BD009-C3D0-4919-96BF-2477063153CE}" presName="node" presStyleLbl="node1" presStyleIdx="5" presStyleCnt="11" custLinFactNeighborX="641" custLinFactNeighborY="-3091">
        <dgm:presLayoutVars>
          <dgm:bulletEnabled val="1"/>
        </dgm:presLayoutVars>
      </dgm:prSet>
      <dgm:spPr/>
    </dgm:pt>
    <dgm:pt modelId="{23E979C6-58CA-4383-AAF5-23674BAFA084}" type="pres">
      <dgm:prSet presAssocID="{49A54383-0A68-4D6D-ADCE-8B3EE673EA6E}" presName="sibTrans" presStyleCnt="0"/>
      <dgm:spPr/>
    </dgm:pt>
    <dgm:pt modelId="{2D9BD22A-8E0A-4BF8-97EC-2A5FC5C1C007}" type="pres">
      <dgm:prSet presAssocID="{6ECEB92D-E392-46CF-9055-470A038BB0E1}" presName="node" presStyleLbl="node1" presStyleIdx="6" presStyleCnt="11">
        <dgm:presLayoutVars>
          <dgm:bulletEnabled val="1"/>
        </dgm:presLayoutVars>
      </dgm:prSet>
      <dgm:spPr/>
    </dgm:pt>
    <dgm:pt modelId="{D2EAB07C-370D-4502-8F61-13014820872B}" type="pres">
      <dgm:prSet presAssocID="{5D57365C-2EC7-4994-9C28-320F2075BCDF}" presName="sibTrans" presStyleCnt="0"/>
      <dgm:spPr/>
    </dgm:pt>
    <dgm:pt modelId="{546C00BD-FBE0-476E-8546-7B43A9F70B58}" type="pres">
      <dgm:prSet presAssocID="{1C79352C-5C1D-4BD7-AC47-8CC191096DB2}" presName="node" presStyleLbl="node1" presStyleIdx="7" presStyleCnt="11">
        <dgm:presLayoutVars>
          <dgm:bulletEnabled val="1"/>
        </dgm:presLayoutVars>
      </dgm:prSet>
      <dgm:spPr/>
    </dgm:pt>
    <dgm:pt modelId="{4AC793D8-4A08-4A9D-B525-7E28B2E0C067}" type="pres">
      <dgm:prSet presAssocID="{E2EAC114-EF02-4257-8789-FA1E7E6934D7}" presName="sibTrans" presStyleCnt="0"/>
      <dgm:spPr/>
    </dgm:pt>
    <dgm:pt modelId="{27D8CD80-D285-4BDE-9480-D576ECC4AA0F}" type="pres">
      <dgm:prSet presAssocID="{5354939C-1AA1-414B-9E3B-6C27446489C8}" presName="node" presStyleLbl="node1" presStyleIdx="8" presStyleCnt="11">
        <dgm:presLayoutVars>
          <dgm:bulletEnabled val="1"/>
        </dgm:presLayoutVars>
      </dgm:prSet>
      <dgm:spPr/>
    </dgm:pt>
    <dgm:pt modelId="{BD434098-38B7-48C8-BF1D-5A3E77D4F5C0}" type="pres">
      <dgm:prSet presAssocID="{D6D5999B-C299-41CE-AD23-93EBF299C5E9}" presName="sibTrans" presStyleCnt="0"/>
      <dgm:spPr/>
    </dgm:pt>
    <dgm:pt modelId="{971FEE2F-7BAC-417C-BBCE-F9E908684D77}" type="pres">
      <dgm:prSet presAssocID="{1E957E27-1DFA-4BBA-9376-DC06FE750852}" presName="node" presStyleLbl="node1" presStyleIdx="9" presStyleCnt="11">
        <dgm:presLayoutVars>
          <dgm:bulletEnabled val="1"/>
        </dgm:presLayoutVars>
      </dgm:prSet>
      <dgm:spPr/>
    </dgm:pt>
    <dgm:pt modelId="{9ECA0881-5E9A-4C56-B5C8-DC47686566BB}" type="pres">
      <dgm:prSet presAssocID="{D06AD67C-CB5A-4848-918D-0B74DC269738}" presName="sibTrans" presStyleCnt="0"/>
      <dgm:spPr/>
    </dgm:pt>
    <dgm:pt modelId="{1173F47B-6A15-438A-B2F7-B05246A74BC9}" type="pres">
      <dgm:prSet presAssocID="{1A1EEA0A-F185-491B-BB71-36782C3C4EA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6157307-423A-4FCC-B529-C3E5D9D4CE62}" srcId="{A084F324-3FDE-4C33-A357-FE321155D1E3}" destId="{32292F03-14E5-46AD-8D49-E20605BCAE5D}" srcOrd="3" destOrd="0" parTransId="{8F5E4C74-2B0D-47D7-AF3B-C8EC5F03D434}" sibTransId="{6327AEDE-DF86-437D-A661-BE5DEC1B7319}"/>
    <dgm:cxn modelId="{C2AE8908-B4A7-474E-81E8-568BAE63CF9A}" type="presOf" srcId="{6ECEB92D-E392-46CF-9055-470A038BB0E1}" destId="{2D9BD22A-8E0A-4BF8-97EC-2A5FC5C1C007}" srcOrd="0" destOrd="0" presId="urn:microsoft.com/office/officeart/2005/8/layout/default"/>
    <dgm:cxn modelId="{3D03A010-E584-46AB-A0DE-63E2B10DFCA4}" type="presOf" srcId="{A92BD009-C3D0-4919-96BF-2477063153CE}" destId="{62AD481D-6705-4CD4-8BEB-FD01AE7F7C4C}" srcOrd="0" destOrd="0" presId="urn:microsoft.com/office/officeart/2005/8/layout/default"/>
    <dgm:cxn modelId="{A15E8A15-9779-4B06-AFEC-75A100E5395A}" type="presOf" srcId="{F692B773-3A3A-42C3-B881-77BDD5C542A8}" destId="{FD326885-179C-45EC-889E-08037D08CE16}" srcOrd="0" destOrd="0" presId="urn:microsoft.com/office/officeart/2005/8/layout/default"/>
    <dgm:cxn modelId="{83AE6419-E4CD-40D7-B079-F73A3C4608D8}" type="presOf" srcId="{5354939C-1AA1-414B-9E3B-6C27446489C8}" destId="{27D8CD80-D285-4BDE-9480-D576ECC4AA0F}" srcOrd="0" destOrd="0" presId="urn:microsoft.com/office/officeart/2005/8/layout/default"/>
    <dgm:cxn modelId="{0CC2D919-0A33-45C5-8823-52648C64B776}" srcId="{A084F324-3FDE-4C33-A357-FE321155D1E3}" destId="{A92BD009-C3D0-4919-96BF-2477063153CE}" srcOrd="5" destOrd="0" parTransId="{B2D501AF-C795-4B46-A1A0-1DA2DBB8CBA3}" sibTransId="{49A54383-0A68-4D6D-ADCE-8B3EE673EA6E}"/>
    <dgm:cxn modelId="{1C927C27-5070-4EF5-9CCE-3A22A68566F3}" srcId="{A084F324-3FDE-4C33-A357-FE321155D1E3}" destId="{1A1EEA0A-F185-491B-BB71-36782C3C4EAD}" srcOrd="10" destOrd="0" parTransId="{DD1A7E5F-975B-4F73-8840-D276220F663E}" sibTransId="{1553A2F2-552D-49AC-A9B1-E0FB1724214D}"/>
    <dgm:cxn modelId="{766C263C-AD7E-4C2A-A18A-0DEC863FFF8C}" type="presOf" srcId="{A084F324-3FDE-4C33-A357-FE321155D1E3}" destId="{881CD9D0-5D0B-44C9-AEBA-03799FF72D6B}" srcOrd="0" destOrd="0" presId="urn:microsoft.com/office/officeart/2005/8/layout/default"/>
    <dgm:cxn modelId="{ACFD2E48-4F11-4363-8EEA-1D4177715CC2}" srcId="{A084F324-3FDE-4C33-A357-FE321155D1E3}" destId="{F692B773-3A3A-42C3-B881-77BDD5C542A8}" srcOrd="2" destOrd="0" parTransId="{9A0EE463-7E02-4D23-9026-C70EDD43F8DC}" sibTransId="{1871F5D0-D698-4DA0-9F1E-189EFAA4758D}"/>
    <dgm:cxn modelId="{FF78484D-A48C-41CC-AA04-BE9FFA6E5D7D}" srcId="{A084F324-3FDE-4C33-A357-FE321155D1E3}" destId="{5354939C-1AA1-414B-9E3B-6C27446489C8}" srcOrd="8" destOrd="0" parTransId="{1A72F681-F6FE-4C94-BF4D-09FD72E03C7D}" sibTransId="{D6D5999B-C299-41CE-AD23-93EBF299C5E9}"/>
    <dgm:cxn modelId="{9485E04D-7F1E-4D3A-994D-85D5C654BBAE}" type="presOf" srcId="{CFCEF087-0653-429E-9D99-707ECE9BF5CA}" destId="{EC0946B1-9C46-42DB-A0E1-05532EBD1BFD}" srcOrd="0" destOrd="0" presId="urn:microsoft.com/office/officeart/2005/8/layout/default"/>
    <dgm:cxn modelId="{9FE0CE52-0956-4406-BBCA-0EDEEBFDFBE5}" srcId="{A084F324-3FDE-4C33-A357-FE321155D1E3}" destId="{1E957E27-1DFA-4BBA-9376-DC06FE750852}" srcOrd="9" destOrd="0" parTransId="{6770C56D-B970-4BDB-B04A-219EB04F2E84}" sibTransId="{D06AD67C-CB5A-4848-918D-0B74DC269738}"/>
    <dgm:cxn modelId="{5D13A957-E634-4414-96CE-ADCEC44B4A0B}" srcId="{A084F324-3FDE-4C33-A357-FE321155D1E3}" destId="{1C79352C-5C1D-4BD7-AC47-8CC191096DB2}" srcOrd="7" destOrd="0" parTransId="{45C2F2FF-6D7F-463C-B870-7286D8CA6AAB}" sibTransId="{E2EAC114-EF02-4257-8789-FA1E7E6934D7}"/>
    <dgm:cxn modelId="{0F34CD62-DEC4-40C1-85F4-F1E32515380B}" type="presOf" srcId="{1E957E27-1DFA-4BBA-9376-DC06FE750852}" destId="{971FEE2F-7BAC-417C-BBCE-F9E908684D77}" srcOrd="0" destOrd="0" presId="urn:microsoft.com/office/officeart/2005/8/layout/default"/>
    <dgm:cxn modelId="{F3ACDE67-7617-478E-9EF2-D438FAE5FE5F}" srcId="{A084F324-3FDE-4C33-A357-FE321155D1E3}" destId="{68251FB9-BAC1-48AF-A894-957B50CB4089}" srcOrd="1" destOrd="0" parTransId="{77424C89-0F5F-48A2-A459-0ABCE75E7C5E}" sibTransId="{46CCF520-C119-4662-849A-DDEACF7DF499}"/>
    <dgm:cxn modelId="{12E02170-6C36-4B1A-A7E7-14B4B272857A}" srcId="{A084F324-3FDE-4C33-A357-FE321155D1E3}" destId="{503FC5B0-C592-4E6D-811D-F32029A90D8C}" srcOrd="0" destOrd="0" parTransId="{C3FBBEBD-1846-469A-A4A1-4327CA9CF358}" sibTransId="{CB041769-5D06-44B3-A0B5-499D32836D20}"/>
    <dgm:cxn modelId="{406C6371-A1B8-431F-B61F-261E14F88408}" type="presOf" srcId="{1A1EEA0A-F185-491B-BB71-36782C3C4EAD}" destId="{1173F47B-6A15-438A-B2F7-B05246A74BC9}" srcOrd="0" destOrd="0" presId="urn:microsoft.com/office/officeart/2005/8/layout/default"/>
    <dgm:cxn modelId="{4D79F171-7226-47A1-A5CB-3205826A0F2C}" srcId="{A084F324-3FDE-4C33-A357-FE321155D1E3}" destId="{6ECEB92D-E392-46CF-9055-470A038BB0E1}" srcOrd="6" destOrd="0" parTransId="{EB9DC020-8BA5-4AA3-9D9E-7B971773857F}" sibTransId="{5D57365C-2EC7-4994-9C28-320F2075BCDF}"/>
    <dgm:cxn modelId="{A8C0F27E-ACEF-4443-B4A1-FA385865B7C7}" type="presOf" srcId="{32292F03-14E5-46AD-8D49-E20605BCAE5D}" destId="{D9C9101B-EBBC-40EE-BA15-D284F589DF7A}" srcOrd="0" destOrd="0" presId="urn:microsoft.com/office/officeart/2005/8/layout/default"/>
    <dgm:cxn modelId="{F47C5194-D8BF-407D-80EE-9C41078D9DC7}" srcId="{A084F324-3FDE-4C33-A357-FE321155D1E3}" destId="{CFCEF087-0653-429E-9D99-707ECE9BF5CA}" srcOrd="4" destOrd="0" parTransId="{A843A946-5F51-48D2-9604-7650C93671A6}" sibTransId="{56F4EF17-9ADD-48E0-8808-D7FA125E89B5}"/>
    <dgm:cxn modelId="{02D56A98-63C7-48FC-BA69-964C5FFC1C00}" type="presOf" srcId="{1C79352C-5C1D-4BD7-AC47-8CC191096DB2}" destId="{546C00BD-FBE0-476E-8546-7B43A9F70B58}" srcOrd="0" destOrd="0" presId="urn:microsoft.com/office/officeart/2005/8/layout/default"/>
    <dgm:cxn modelId="{E21F5CCC-8E68-412A-BC9C-46A40E328255}" type="presOf" srcId="{68251FB9-BAC1-48AF-A894-957B50CB4089}" destId="{42D0B20F-A968-4AAB-B10D-CE7547AC7C2B}" srcOrd="0" destOrd="0" presId="urn:microsoft.com/office/officeart/2005/8/layout/default"/>
    <dgm:cxn modelId="{CF13C5E2-3ABD-4971-81FB-5AC1B3ACBB33}" type="presOf" srcId="{503FC5B0-C592-4E6D-811D-F32029A90D8C}" destId="{265280DE-8ADC-474D-ABBD-D3F12C36AF93}" srcOrd="0" destOrd="0" presId="urn:microsoft.com/office/officeart/2005/8/layout/default"/>
    <dgm:cxn modelId="{31BEC761-8AA3-4B6F-83CB-E9481A182356}" type="presParOf" srcId="{881CD9D0-5D0B-44C9-AEBA-03799FF72D6B}" destId="{265280DE-8ADC-474D-ABBD-D3F12C36AF93}" srcOrd="0" destOrd="0" presId="urn:microsoft.com/office/officeart/2005/8/layout/default"/>
    <dgm:cxn modelId="{304C5A5C-1D4A-4033-A6D5-3514DB8DDCE1}" type="presParOf" srcId="{881CD9D0-5D0B-44C9-AEBA-03799FF72D6B}" destId="{ED93E710-06AD-4D2D-83C3-F654A171554C}" srcOrd="1" destOrd="0" presId="urn:microsoft.com/office/officeart/2005/8/layout/default"/>
    <dgm:cxn modelId="{E7E59117-4E22-484D-ADC1-033D95432969}" type="presParOf" srcId="{881CD9D0-5D0B-44C9-AEBA-03799FF72D6B}" destId="{42D0B20F-A968-4AAB-B10D-CE7547AC7C2B}" srcOrd="2" destOrd="0" presId="urn:microsoft.com/office/officeart/2005/8/layout/default"/>
    <dgm:cxn modelId="{19811945-35B7-4464-801A-BAD0C3C2AFCE}" type="presParOf" srcId="{881CD9D0-5D0B-44C9-AEBA-03799FF72D6B}" destId="{1C4A250C-F49C-41D5-9AF4-67FFC1423C17}" srcOrd="3" destOrd="0" presId="urn:microsoft.com/office/officeart/2005/8/layout/default"/>
    <dgm:cxn modelId="{EB95526F-EE3A-437F-AB86-11E2D298D725}" type="presParOf" srcId="{881CD9D0-5D0B-44C9-AEBA-03799FF72D6B}" destId="{FD326885-179C-45EC-889E-08037D08CE16}" srcOrd="4" destOrd="0" presId="urn:microsoft.com/office/officeart/2005/8/layout/default"/>
    <dgm:cxn modelId="{0829539B-243E-4EFC-8E41-2920111BF596}" type="presParOf" srcId="{881CD9D0-5D0B-44C9-AEBA-03799FF72D6B}" destId="{56C510E6-2885-4003-B79A-80A9B784D5D0}" srcOrd="5" destOrd="0" presId="urn:microsoft.com/office/officeart/2005/8/layout/default"/>
    <dgm:cxn modelId="{AAC802EE-DEAC-40E3-A997-EFA1936C9EDA}" type="presParOf" srcId="{881CD9D0-5D0B-44C9-AEBA-03799FF72D6B}" destId="{D9C9101B-EBBC-40EE-BA15-D284F589DF7A}" srcOrd="6" destOrd="0" presId="urn:microsoft.com/office/officeart/2005/8/layout/default"/>
    <dgm:cxn modelId="{2ED74C6C-9CB1-4F25-90F9-2A0708FD8723}" type="presParOf" srcId="{881CD9D0-5D0B-44C9-AEBA-03799FF72D6B}" destId="{3C4202A1-4C34-47C5-8538-603525096A56}" srcOrd="7" destOrd="0" presId="urn:microsoft.com/office/officeart/2005/8/layout/default"/>
    <dgm:cxn modelId="{12CB2BCC-B7D2-4A18-B404-E38A04ECDE4C}" type="presParOf" srcId="{881CD9D0-5D0B-44C9-AEBA-03799FF72D6B}" destId="{EC0946B1-9C46-42DB-A0E1-05532EBD1BFD}" srcOrd="8" destOrd="0" presId="urn:microsoft.com/office/officeart/2005/8/layout/default"/>
    <dgm:cxn modelId="{749785F5-3675-41D6-908E-6ADEE9483AB0}" type="presParOf" srcId="{881CD9D0-5D0B-44C9-AEBA-03799FF72D6B}" destId="{3B1122B0-1766-4AA1-B9ED-56447EFF52D2}" srcOrd="9" destOrd="0" presId="urn:microsoft.com/office/officeart/2005/8/layout/default"/>
    <dgm:cxn modelId="{743B2EF6-154C-47A0-9E3D-4377569EE35A}" type="presParOf" srcId="{881CD9D0-5D0B-44C9-AEBA-03799FF72D6B}" destId="{62AD481D-6705-4CD4-8BEB-FD01AE7F7C4C}" srcOrd="10" destOrd="0" presId="urn:microsoft.com/office/officeart/2005/8/layout/default"/>
    <dgm:cxn modelId="{7467AD7D-BBBB-41DF-8235-2A3568E92154}" type="presParOf" srcId="{881CD9D0-5D0B-44C9-AEBA-03799FF72D6B}" destId="{23E979C6-58CA-4383-AAF5-23674BAFA084}" srcOrd="11" destOrd="0" presId="urn:microsoft.com/office/officeart/2005/8/layout/default"/>
    <dgm:cxn modelId="{67436B8E-A04E-4A58-923E-AECABF136D09}" type="presParOf" srcId="{881CD9D0-5D0B-44C9-AEBA-03799FF72D6B}" destId="{2D9BD22A-8E0A-4BF8-97EC-2A5FC5C1C007}" srcOrd="12" destOrd="0" presId="urn:microsoft.com/office/officeart/2005/8/layout/default"/>
    <dgm:cxn modelId="{9CF787D8-2DCE-4B1C-89CA-3DD833F36C16}" type="presParOf" srcId="{881CD9D0-5D0B-44C9-AEBA-03799FF72D6B}" destId="{D2EAB07C-370D-4502-8F61-13014820872B}" srcOrd="13" destOrd="0" presId="urn:microsoft.com/office/officeart/2005/8/layout/default"/>
    <dgm:cxn modelId="{43501809-1575-4913-AE86-A1583A5B1930}" type="presParOf" srcId="{881CD9D0-5D0B-44C9-AEBA-03799FF72D6B}" destId="{546C00BD-FBE0-476E-8546-7B43A9F70B58}" srcOrd="14" destOrd="0" presId="urn:microsoft.com/office/officeart/2005/8/layout/default"/>
    <dgm:cxn modelId="{15ABE4B9-06D2-4BA0-8EEE-67BE9A24A52D}" type="presParOf" srcId="{881CD9D0-5D0B-44C9-AEBA-03799FF72D6B}" destId="{4AC793D8-4A08-4A9D-B525-7E28B2E0C067}" srcOrd="15" destOrd="0" presId="urn:microsoft.com/office/officeart/2005/8/layout/default"/>
    <dgm:cxn modelId="{3EFAB9AA-3373-4622-981F-0D62FDEA9B77}" type="presParOf" srcId="{881CD9D0-5D0B-44C9-AEBA-03799FF72D6B}" destId="{27D8CD80-D285-4BDE-9480-D576ECC4AA0F}" srcOrd="16" destOrd="0" presId="urn:microsoft.com/office/officeart/2005/8/layout/default"/>
    <dgm:cxn modelId="{BC60D820-6510-4CE0-8A61-60EC63ECFF1D}" type="presParOf" srcId="{881CD9D0-5D0B-44C9-AEBA-03799FF72D6B}" destId="{BD434098-38B7-48C8-BF1D-5A3E77D4F5C0}" srcOrd="17" destOrd="0" presId="urn:microsoft.com/office/officeart/2005/8/layout/default"/>
    <dgm:cxn modelId="{07E97AC4-38FC-4886-AE1E-9940D9E576F3}" type="presParOf" srcId="{881CD9D0-5D0B-44C9-AEBA-03799FF72D6B}" destId="{971FEE2F-7BAC-417C-BBCE-F9E908684D77}" srcOrd="18" destOrd="0" presId="urn:microsoft.com/office/officeart/2005/8/layout/default"/>
    <dgm:cxn modelId="{02BA7BD3-8794-4E94-B556-94ADD299F3C5}" type="presParOf" srcId="{881CD9D0-5D0B-44C9-AEBA-03799FF72D6B}" destId="{9ECA0881-5E9A-4C56-B5C8-DC47686566BB}" srcOrd="19" destOrd="0" presId="urn:microsoft.com/office/officeart/2005/8/layout/default"/>
    <dgm:cxn modelId="{EA4DAD72-5286-4411-9E05-DE92A884D439}" type="presParOf" srcId="{881CD9D0-5D0B-44C9-AEBA-03799FF72D6B}" destId="{1173F47B-6A15-438A-B2F7-B05246A74BC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86BA8-F9E3-B04E-A440-FCE0023B5B27}">
      <dsp:nvSpPr>
        <dsp:cNvPr id="0" name=""/>
        <dsp:cNvSpPr/>
      </dsp:nvSpPr>
      <dsp:spPr>
        <a:xfrm>
          <a:off x="0" y="66875"/>
          <a:ext cx="4885203" cy="28182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How did unmarried women fit the ‘angel of the house’ image?</a:t>
          </a:r>
          <a:endParaRPr lang="en-US" sz="4000" kern="1200"/>
        </a:p>
      </dsp:txBody>
      <dsp:txXfrm>
        <a:off x="137575" y="204450"/>
        <a:ext cx="4610053" cy="2543087"/>
      </dsp:txXfrm>
    </dsp:sp>
    <dsp:sp modelId="{070BBBE3-8FC6-2944-80AB-77DAF35F0DCA}">
      <dsp:nvSpPr>
        <dsp:cNvPr id="0" name=""/>
        <dsp:cNvSpPr/>
      </dsp:nvSpPr>
      <dsp:spPr>
        <a:xfrm>
          <a:off x="0" y="3000313"/>
          <a:ext cx="4885203" cy="281823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How did working class women fit the ‘angel of the house’ image?</a:t>
          </a:r>
          <a:endParaRPr lang="en-US" sz="4000" kern="1200"/>
        </a:p>
      </dsp:txBody>
      <dsp:txXfrm>
        <a:off x="137575" y="3137888"/>
        <a:ext cx="4610053" cy="2543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173D-57E1-894D-97F4-5E4258392D97}">
      <dsp:nvSpPr>
        <dsp:cNvPr id="0" name=""/>
        <dsp:cNvSpPr/>
      </dsp:nvSpPr>
      <dsp:spPr>
        <a:xfrm>
          <a:off x="0" y="23574"/>
          <a:ext cx="4885203" cy="28716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Think about the life of Caroline Norton. </a:t>
          </a:r>
          <a:endParaRPr lang="en-US" sz="3300" kern="1200"/>
        </a:p>
      </dsp:txBody>
      <dsp:txXfrm>
        <a:off x="140181" y="163755"/>
        <a:ext cx="4604841" cy="2591256"/>
      </dsp:txXfrm>
    </dsp:sp>
    <dsp:sp modelId="{4404104F-1B8C-6545-A477-EF12858A9089}">
      <dsp:nvSpPr>
        <dsp:cNvPr id="0" name=""/>
        <dsp:cNvSpPr/>
      </dsp:nvSpPr>
      <dsp:spPr>
        <a:xfrm>
          <a:off x="0" y="2990233"/>
          <a:ext cx="4885203" cy="287161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Using her experiences, suggest what might need to be changed to improve the status of women in marriage?</a:t>
          </a:r>
          <a:endParaRPr lang="en-US" sz="3300" kern="1200" dirty="0"/>
        </a:p>
      </dsp:txBody>
      <dsp:txXfrm>
        <a:off x="140181" y="3130414"/>
        <a:ext cx="4604841" cy="2591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AD6E2-E8DA-D44D-89A6-F4086D2147F4}">
      <dsp:nvSpPr>
        <dsp:cNvPr id="0" name=""/>
        <dsp:cNvSpPr/>
      </dsp:nvSpPr>
      <dsp:spPr>
        <a:xfrm>
          <a:off x="0" y="103662"/>
          <a:ext cx="4885203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Custody of Children Act 1839:</a:t>
          </a:r>
          <a:endParaRPr lang="en-US" sz="3000" kern="1200" dirty="0"/>
        </a:p>
      </dsp:txBody>
      <dsp:txXfrm>
        <a:off x="58257" y="161919"/>
        <a:ext cx="4768689" cy="1076886"/>
      </dsp:txXfrm>
    </dsp:sp>
    <dsp:sp modelId="{EE6444D9-F85D-414A-A329-3FD46A46FC99}">
      <dsp:nvSpPr>
        <dsp:cNvPr id="0" name=""/>
        <dsp:cNvSpPr/>
      </dsp:nvSpPr>
      <dsp:spPr>
        <a:xfrm>
          <a:off x="0" y="1297062"/>
          <a:ext cx="4885203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Children under the age of 7 went to mother 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A mother had to be of ‘good character’</a:t>
          </a:r>
          <a:endParaRPr lang="en-US" sz="2300" kern="1200" dirty="0"/>
        </a:p>
      </dsp:txBody>
      <dsp:txXfrm>
        <a:off x="0" y="1297062"/>
        <a:ext cx="4885203" cy="1459350"/>
      </dsp:txXfrm>
    </dsp:sp>
    <dsp:sp modelId="{672E0E8A-BF14-7D43-A0C6-EF077E9FBB4D}">
      <dsp:nvSpPr>
        <dsp:cNvPr id="0" name=""/>
        <dsp:cNvSpPr/>
      </dsp:nvSpPr>
      <dsp:spPr>
        <a:xfrm>
          <a:off x="0" y="2756412"/>
          <a:ext cx="4885203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Divorce and Matrimonial Causes Act 1857:</a:t>
          </a:r>
          <a:endParaRPr lang="en-US" sz="3000" kern="1200" dirty="0"/>
        </a:p>
      </dsp:txBody>
      <dsp:txXfrm>
        <a:off x="58257" y="2814669"/>
        <a:ext cx="4768689" cy="1076886"/>
      </dsp:txXfrm>
    </dsp:sp>
    <dsp:sp modelId="{401D2F0C-D846-FA49-A090-7A18692685B8}">
      <dsp:nvSpPr>
        <dsp:cNvPr id="0" name=""/>
        <dsp:cNvSpPr/>
      </dsp:nvSpPr>
      <dsp:spPr>
        <a:xfrm>
          <a:off x="0" y="3949813"/>
          <a:ext cx="4885203" cy="18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Deserted wives could keep their own income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Payment of maintenance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A wife was able to inherit and bequeath her own property</a:t>
          </a:r>
          <a:endParaRPr lang="en-US" sz="2300" kern="1200" dirty="0"/>
        </a:p>
      </dsp:txBody>
      <dsp:txXfrm>
        <a:off x="0" y="3949813"/>
        <a:ext cx="4885203" cy="1831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A215C-2E32-D948-80F1-1386261AFBB6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6A88E-E127-4C43-ABEE-5B92A7EFC8A4}">
      <dsp:nvSpPr>
        <dsp:cNvPr id="0" name=""/>
        <dsp:cNvSpPr/>
      </dsp:nvSpPr>
      <dsp:spPr>
        <a:xfrm rot="8100000">
          <a:off x="61833" y="521615"/>
          <a:ext cx="279575" cy="27957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EC05B-F44D-CD49-9F84-9D613C9C7C7C}">
      <dsp:nvSpPr>
        <dsp:cNvPr id="0" name=""/>
        <dsp:cNvSpPr/>
      </dsp:nvSpPr>
      <dsp:spPr>
        <a:xfrm>
          <a:off x="92891" y="552674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04359-1104-C947-9243-28A6E41BCF6C}">
      <dsp:nvSpPr>
        <dsp:cNvPr id="0" name=""/>
        <dsp:cNvSpPr/>
      </dsp:nvSpPr>
      <dsp:spPr>
        <a:xfrm>
          <a:off x="399310" y="887672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First Married Woman’s Property Act</a:t>
          </a:r>
        </a:p>
      </dsp:txBody>
      <dsp:txXfrm>
        <a:off x="399310" y="887672"/>
        <a:ext cx="1043215" cy="1287996"/>
      </dsp:txXfrm>
    </dsp:sp>
    <dsp:sp modelId="{CB3A8EF6-A8A1-7E4C-AF44-C0BE47ACE855}">
      <dsp:nvSpPr>
        <dsp:cNvPr id="0" name=""/>
        <dsp:cNvSpPr/>
      </dsp:nvSpPr>
      <dsp:spPr>
        <a:xfrm>
          <a:off x="399310" y="435133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1870</a:t>
          </a:r>
        </a:p>
      </dsp:txBody>
      <dsp:txXfrm>
        <a:off x="399310" y="435133"/>
        <a:ext cx="1043215" cy="452539"/>
      </dsp:txXfrm>
    </dsp:sp>
    <dsp:sp modelId="{97E200E2-6A25-FE47-986E-C805AAD8723C}">
      <dsp:nvSpPr>
        <dsp:cNvPr id="0" name=""/>
        <dsp:cNvSpPr/>
      </dsp:nvSpPr>
      <dsp:spPr>
        <a:xfrm>
          <a:off x="20162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EBD3-434D-D14A-91AA-7201A2CC0933}">
      <dsp:nvSpPr>
        <dsp:cNvPr id="0" name=""/>
        <dsp:cNvSpPr/>
      </dsp:nvSpPr>
      <dsp:spPr>
        <a:xfrm>
          <a:off x="194617" y="2134940"/>
          <a:ext cx="71168" cy="81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02F67-8A48-FF4E-9F56-AF4077326E3E}">
      <dsp:nvSpPr>
        <dsp:cNvPr id="0" name=""/>
        <dsp:cNvSpPr/>
      </dsp:nvSpPr>
      <dsp:spPr>
        <a:xfrm rot="18900000">
          <a:off x="777416" y="3550147"/>
          <a:ext cx="279575" cy="279575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197E0-AA7A-B047-9588-847BB9928D88}">
      <dsp:nvSpPr>
        <dsp:cNvPr id="0" name=""/>
        <dsp:cNvSpPr/>
      </dsp:nvSpPr>
      <dsp:spPr>
        <a:xfrm>
          <a:off x="808474" y="3581205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51FD4-0B00-5C44-84A4-7C2F2B9FCFF6}">
      <dsp:nvSpPr>
        <dsp:cNvPr id="0" name=""/>
        <dsp:cNvSpPr/>
      </dsp:nvSpPr>
      <dsp:spPr>
        <a:xfrm>
          <a:off x="1114893" y="2175669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Second Custody of Infants Act</a:t>
          </a:r>
        </a:p>
      </dsp:txBody>
      <dsp:txXfrm>
        <a:off x="1114893" y="2175669"/>
        <a:ext cx="1043215" cy="1287996"/>
      </dsp:txXfrm>
    </dsp:sp>
    <dsp:sp modelId="{EA0EF7D8-A0CF-0B47-9096-BB768B5F3DA6}">
      <dsp:nvSpPr>
        <dsp:cNvPr id="0" name=""/>
        <dsp:cNvSpPr/>
      </dsp:nvSpPr>
      <dsp:spPr>
        <a:xfrm>
          <a:off x="1114893" y="3463665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1873</a:t>
          </a:r>
        </a:p>
      </dsp:txBody>
      <dsp:txXfrm>
        <a:off x="1114893" y="3463665"/>
        <a:ext cx="1043215" cy="452539"/>
      </dsp:txXfrm>
    </dsp:sp>
    <dsp:sp modelId="{0A1D56D0-E7E4-134B-A82F-0CEE8CAE2BE6}">
      <dsp:nvSpPr>
        <dsp:cNvPr id="0" name=""/>
        <dsp:cNvSpPr/>
      </dsp:nvSpPr>
      <dsp:spPr>
        <a:xfrm>
          <a:off x="917203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9AE73-D8A8-BE41-89D8-48BB72DCCC2F}">
      <dsp:nvSpPr>
        <dsp:cNvPr id="0" name=""/>
        <dsp:cNvSpPr/>
      </dsp:nvSpPr>
      <dsp:spPr>
        <a:xfrm>
          <a:off x="910199" y="2134940"/>
          <a:ext cx="71168" cy="81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947F1-4E87-2F49-B35A-4C73EF030BA1}">
      <dsp:nvSpPr>
        <dsp:cNvPr id="0" name=""/>
        <dsp:cNvSpPr/>
      </dsp:nvSpPr>
      <dsp:spPr>
        <a:xfrm rot="8100000">
          <a:off x="1492998" y="521615"/>
          <a:ext cx="279575" cy="279575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DCDAE-CEB8-8A42-B567-487F53C40E77}">
      <dsp:nvSpPr>
        <dsp:cNvPr id="0" name=""/>
        <dsp:cNvSpPr/>
      </dsp:nvSpPr>
      <dsp:spPr>
        <a:xfrm>
          <a:off x="1524056" y="552674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11EB17-1457-0E4D-91FD-D000DFD0F96A}">
      <dsp:nvSpPr>
        <dsp:cNvPr id="0" name=""/>
        <dsp:cNvSpPr/>
      </dsp:nvSpPr>
      <dsp:spPr>
        <a:xfrm>
          <a:off x="1830475" y="887672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Second Married Woman’s Property Act</a:t>
          </a:r>
        </a:p>
      </dsp:txBody>
      <dsp:txXfrm>
        <a:off x="1830475" y="887672"/>
        <a:ext cx="1043215" cy="1287996"/>
      </dsp:txXfrm>
    </dsp:sp>
    <dsp:sp modelId="{9B60BDFC-B6FD-1345-8EE7-37F24B984895}">
      <dsp:nvSpPr>
        <dsp:cNvPr id="0" name=""/>
        <dsp:cNvSpPr/>
      </dsp:nvSpPr>
      <dsp:spPr>
        <a:xfrm>
          <a:off x="1830475" y="435133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1882</a:t>
          </a:r>
        </a:p>
      </dsp:txBody>
      <dsp:txXfrm>
        <a:off x="1830475" y="435133"/>
        <a:ext cx="1043215" cy="452539"/>
      </dsp:txXfrm>
    </dsp:sp>
    <dsp:sp modelId="{26760B50-4CAD-3D48-B13E-4FCA64EDE765}">
      <dsp:nvSpPr>
        <dsp:cNvPr id="0" name=""/>
        <dsp:cNvSpPr/>
      </dsp:nvSpPr>
      <dsp:spPr>
        <a:xfrm>
          <a:off x="1632786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9FD34-27B4-1548-8A03-AB980771629F}">
      <dsp:nvSpPr>
        <dsp:cNvPr id="0" name=""/>
        <dsp:cNvSpPr/>
      </dsp:nvSpPr>
      <dsp:spPr>
        <a:xfrm>
          <a:off x="1625782" y="2134940"/>
          <a:ext cx="71168" cy="814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A9F20-64A9-384E-8198-844D76F526A4}">
      <dsp:nvSpPr>
        <dsp:cNvPr id="0" name=""/>
        <dsp:cNvSpPr/>
      </dsp:nvSpPr>
      <dsp:spPr>
        <a:xfrm rot="18900000">
          <a:off x="2208581" y="3550147"/>
          <a:ext cx="279575" cy="279575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E8262-8A4C-0645-A688-B094DAA59AF0}">
      <dsp:nvSpPr>
        <dsp:cNvPr id="0" name=""/>
        <dsp:cNvSpPr/>
      </dsp:nvSpPr>
      <dsp:spPr>
        <a:xfrm>
          <a:off x="2239639" y="3581205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42D17-EE73-554E-99D7-F490BB4075D7}">
      <dsp:nvSpPr>
        <dsp:cNvPr id="0" name=""/>
        <dsp:cNvSpPr/>
      </dsp:nvSpPr>
      <dsp:spPr>
        <a:xfrm>
          <a:off x="2546058" y="2175669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Married women acquire independent legal status</a:t>
          </a:r>
        </a:p>
      </dsp:txBody>
      <dsp:txXfrm>
        <a:off x="2546058" y="2175669"/>
        <a:ext cx="1043215" cy="1287996"/>
      </dsp:txXfrm>
    </dsp:sp>
    <dsp:sp modelId="{DCF69943-CBDD-394D-AE09-9E917D9649A2}">
      <dsp:nvSpPr>
        <dsp:cNvPr id="0" name=""/>
        <dsp:cNvSpPr/>
      </dsp:nvSpPr>
      <dsp:spPr>
        <a:xfrm>
          <a:off x="2546058" y="3463665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1884</a:t>
          </a:r>
        </a:p>
      </dsp:txBody>
      <dsp:txXfrm>
        <a:off x="2546058" y="3463665"/>
        <a:ext cx="1043215" cy="452539"/>
      </dsp:txXfrm>
    </dsp:sp>
    <dsp:sp modelId="{65A513B3-1945-E342-8D56-8984B468599B}">
      <dsp:nvSpPr>
        <dsp:cNvPr id="0" name=""/>
        <dsp:cNvSpPr/>
      </dsp:nvSpPr>
      <dsp:spPr>
        <a:xfrm>
          <a:off x="2348368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684B5-8E7F-2A49-BC63-7D6EB19748DD}">
      <dsp:nvSpPr>
        <dsp:cNvPr id="0" name=""/>
        <dsp:cNvSpPr/>
      </dsp:nvSpPr>
      <dsp:spPr>
        <a:xfrm>
          <a:off x="2341364" y="2134940"/>
          <a:ext cx="71168" cy="814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EA21-3986-5248-AC26-11C9B8A805FE}">
      <dsp:nvSpPr>
        <dsp:cNvPr id="0" name=""/>
        <dsp:cNvSpPr/>
      </dsp:nvSpPr>
      <dsp:spPr>
        <a:xfrm rot="8100000">
          <a:off x="2924163" y="521615"/>
          <a:ext cx="279575" cy="279575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7BD98-B18C-3644-8CDC-D0E4A41D9D42}">
      <dsp:nvSpPr>
        <dsp:cNvPr id="0" name=""/>
        <dsp:cNvSpPr/>
      </dsp:nvSpPr>
      <dsp:spPr>
        <a:xfrm>
          <a:off x="2955221" y="552674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932A9-B704-9B49-8278-3D6BD4CE3076}">
      <dsp:nvSpPr>
        <dsp:cNvPr id="0" name=""/>
        <dsp:cNvSpPr/>
      </dsp:nvSpPr>
      <dsp:spPr>
        <a:xfrm>
          <a:off x="3261640" y="887672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Married Women (Maintenance in Case of Desertion) Act</a:t>
          </a:r>
        </a:p>
      </dsp:txBody>
      <dsp:txXfrm>
        <a:off x="3261640" y="887672"/>
        <a:ext cx="1043215" cy="1287996"/>
      </dsp:txXfrm>
    </dsp:sp>
    <dsp:sp modelId="{202F9218-C9FA-D147-9076-F9D0FE61002C}">
      <dsp:nvSpPr>
        <dsp:cNvPr id="0" name=""/>
        <dsp:cNvSpPr/>
      </dsp:nvSpPr>
      <dsp:spPr>
        <a:xfrm>
          <a:off x="3261640" y="435133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1886</a:t>
          </a:r>
        </a:p>
      </dsp:txBody>
      <dsp:txXfrm>
        <a:off x="3261640" y="435133"/>
        <a:ext cx="1043215" cy="452539"/>
      </dsp:txXfrm>
    </dsp:sp>
    <dsp:sp modelId="{793BEFF1-6DCF-BF40-9BCF-AA408E04E488}">
      <dsp:nvSpPr>
        <dsp:cNvPr id="0" name=""/>
        <dsp:cNvSpPr/>
      </dsp:nvSpPr>
      <dsp:spPr>
        <a:xfrm>
          <a:off x="306395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9980-D1F0-194C-A2C2-33A153A775DB}">
      <dsp:nvSpPr>
        <dsp:cNvPr id="0" name=""/>
        <dsp:cNvSpPr/>
      </dsp:nvSpPr>
      <dsp:spPr>
        <a:xfrm>
          <a:off x="3056947" y="2134940"/>
          <a:ext cx="71168" cy="814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BA1AA-4823-1147-96F8-07EEE23BBB8C}">
      <dsp:nvSpPr>
        <dsp:cNvPr id="0" name=""/>
        <dsp:cNvSpPr/>
      </dsp:nvSpPr>
      <dsp:spPr>
        <a:xfrm rot="18900000">
          <a:off x="3639746" y="3550147"/>
          <a:ext cx="279575" cy="27957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8DC5A-EBF7-6C49-9C55-EF8141CB449B}">
      <dsp:nvSpPr>
        <dsp:cNvPr id="0" name=""/>
        <dsp:cNvSpPr/>
      </dsp:nvSpPr>
      <dsp:spPr>
        <a:xfrm>
          <a:off x="3670804" y="3581205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58D88-4C26-204F-B56C-927F7AFDCFFB}">
      <dsp:nvSpPr>
        <dsp:cNvPr id="0" name=""/>
        <dsp:cNvSpPr/>
      </dsp:nvSpPr>
      <dsp:spPr>
        <a:xfrm>
          <a:off x="3977223" y="2175669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Guardianship of Infants Act</a:t>
          </a:r>
        </a:p>
      </dsp:txBody>
      <dsp:txXfrm>
        <a:off x="3977223" y="2175669"/>
        <a:ext cx="1043215" cy="1287996"/>
      </dsp:txXfrm>
    </dsp:sp>
    <dsp:sp modelId="{C5710EF8-06E1-FD4E-8F85-7A07BCBD79CF}">
      <dsp:nvSpPr>
        <dsp:cNvPr id="0" name=""/>
        <dsp:cNvSpPr/>
      </dsp:nvSpPr>
      <dsp:spPr>
        <a:xfrm>
          <a:off x="3977223" y="3463665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1886</a:t>
          </a:r>
        </a:p>
      </dsp:txBody>
      <dsp:txXfrm>
        <a:off x="3977223" y="3463665"/>
        <a:ext cx="1043215" cy="452539"/>
      </dsp:txXfrm>
    </dsp:sp>
    <dsp:sp modelId="{5331DE97-008B-1442-8653-48394FDDB64D}">
      <dsp:nvSpPr>
        <dsp:cNvPr id="0" name=""/>
        <dsp:cNvSpPr/>
      </dsp:nvSpPr>
      <dsp:spPr>
        <a:xfrm>
          <a:off x="3779533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C67618-D85D-4C46-8089-B81F36040C69}">
      <dsp:nvSpPr>
        <dsp:cNvPr id="0" name=""/>
        <dsp:cNvSpPr/>
      </dsp:nvSpPr>
      <dsp:spPr>
        <a:xfrm>
          <a:off x="3772529" y="2134940"/>
          <a:ext cx="71168" cy="814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69556-2931-EC42-B30D-629E5630F328}">
      <dsp:nvSpPr>
        <dsp:cNvPr id="0" name=""/>
        <dsp:cNvSpPr/>
      </dsp:nvSpPr>
      <dsp:spPr>
        <a:xfrm rot="8100000">
          <a:off x="4355328" y="521615"/>
          <a:ext cx="279575" cy="279575"/>
        </a:xfrm>
        <a:prstGeom prst="teardrop">
          <a:avLst>
            <a:gd name="adj" fmla="val 11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EF27C-8B3E-FB4D-BE78-76DBB8E5F37F}">
      <dsp:nvSpPr>
        <dsp:cNvPr id="0" name=""/>
        <dsp:cNvSpPr/>
      </dsp:nvSpPr>
      <dsp:spPr>
        <a:xfrm>
          <a:off x="4386386" y="552674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97C07-E0D4-A94C-8F4E-3AED908DC704}">
      <dsp:nvSpPr>
        <dsp:cNvPr id="0" name=""/>
        <dsp:cNvSpPr/>
      </dsp:nvSpPr>
      <dsp:spPr>
        <a:xfrm>
          <a:off x="4692805" y="887672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Matrimonial Causes Act</a:t>
          </a:r>
        </a:p>
      </dsp:txBody>
      <dsp:txXfrm>
        <a:off x="4692805" y="887672"/>
        <a:ext cx="1043215" cy="1287996"/>
      </dsp:txXfrm>
    </dsp:sp>
    <dsp:sp modelId="{A2D92AA4-6499-5441-82CC-CCDE713C0705}">
      <dsp:nvSpPr>
        <dsp:cNvPr id="0" name=""/>
        <dsp:cNvSpPr/>
      </dsp:nvSpPr>
      <dsp:spPr>
        <a:xfrm>
          <a:off x="4692805" y="435133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1907</a:t>
          </a:r>
        </a:p>
      </dsp:txBody>
      <dsp:txXfrm>
        <a:off x="4692805" y="435133"/>
        <a:ext cx="1043215" cy="452539"/>
      </dsp:txXfrm>
    </dsp:sp>
    <dsp:sp modelId="{6453F12F-91E9-FF46-8E43-101F940CD80F}">
      <dsp:nvSpPr>
        <dsp:cNvPr id="0" name=""/>
        <dsp:cNvSpPr/>
      </dsp:nvSpPr>
      <dsp:spPr>
        <a:xfrm>
          <a:off x="4495116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BC157-B234-3F46-A0D4-9D3D928EB8D0}">
      <dsp:nvSpPr>
        <dsp:cNvPr id="0" name=""/>
        <dsp:cNvSpPr/>
      </dsp:nvSpPr>
      <dsp:spPr>
        <a:xfrm>
          <a:off x="4488112" y="2134940"/>
          <a:ext cx="71168" cy="81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EA363-5C5B-7748-879B-37D8515C9B2E}">
      <dsp:nvSpPr>
        <dsp:cNvPr id="0" name=""/>
        <dsp:cNvSpPr/>
      </dsp:nvSpPr>
      <dsp:spPr>
        <a:xfrm rot="18900000">
          <a:off x="5070911" y="3550147"/>
          <a:ext cx="279575" cy="279575"/>
        </a:xfrm>
        <a:prstGeom prst="teardrop">
          <a:avLst>
            <a:gd name="adj" fmla="val 11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9CBB4-C66C-DC44-8088-705825B0F1B4}">
      <dsp:nvSpPr>
        <dsp:cNvPr id="0" name=""/>
        <dsp:cNvSpPr/>
      </dsp:nvSpPr>
      <dsp:spPr>
        <a:xfrm>
          <a:off x="5101969" y="3581205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F265E-D2B9-3741-9722-A6502EB0C4CE}">
      <dsp:nvSpPr>
        <dsp:cNvPr id="0" name=""/>
        <dsp:cNvSpPr/>
      </dsp:nvSpPr>
      <dsp:spPr>
        <a:xfrm>
          <a:off x="5408388" y="2175669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Married Women’s Maintenance Act</a:t>
          </a:r>
        </a:p>
      </dsp:txBody>
      <dsp:txXfrm>
        <a:off x="5408388" y="2175669"/>
        <a:ext cx="1043215" cy="1287996"/>
      </dsp:txXfrm>
    </dsp:sp>
    <dsp:sp modelId="{BAF49ABA-20C8-634F-A9B2-174A7E3CBB69}">
      <dsp:nvSpPr>
        <dsp:cNvPr id="0" name=""/>
        <dsp:cNvSpPr/>
      </dsp:nvSpPr>
      <dsp:spPr>
        <a:xfrm>
          <a:off x="5408388" y="3463665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1922</a:t>
          </a:r>
        </a:p>
      </dsp:txBody>
      <dsp:txXfrm>
        <a:off x="5408388" y="3463665"/>
        <a:ext cx="1043215" cy="452539"/>
      </dsp:txXfrm>
    </dsp:sp>
    <dsp:sp modelId="{AB1D0443-B194-4B40-8BAE-6DC864D0B383}">
      <dsp:nvSpPr>
        <dsp:cNvPr id="0" name=""/>
        <dsp:cNvSpPr/>
      </dsp:nvSpPr>
      <dsp:spPr>
        <a:xfrm>
          <a:off x="5210698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102FC-62D7-7048-96BE-BD3DF7C5ADAC}">
      <dsp:nvSpPr>
        <dsp:cNvPr id="0" name=""/>
        <dsp:cNvSpPr/>
      </dsp:nvSpPr>
      <dsp:spPr>
        <a:xfrm>
          <a:off x="5203694" y="2134940"/>
          <a:ext cx="71168" cy="814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32D78-1EEE-E043-B1A6-94FAEDD464F4}">
      <dsp:nvSpPr>
        <dsp:cNvPr id="0" name=""/>
        <dsp:cNvSpPr/>
      </dsp:nvSpPr>
      <dsp:spPr>
        <a:xfrm rot="8100000">
          <a:off x="5786493" y="521615"/>
          <a:ext cx="279575" cy="279575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F8C4D-C9F1-1E4F-A1D8-39F93AA2DA1B}">
      <dsp:nvSpPr>
        <dsp:cNvPr id="0" name=""/>
        <dsp:cNvSpPr/>
      </dsp:nvSpPr>
      <dsp:spPr>
        <a:xfrm>
          <a:off x="5817551" y="552674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C16F1-214B-A343-A845-8892982630A9}">
      <dsp:nvSpPr>
        <dsp:cNvPr id="0" name=""/>
        <dsp:cNvSpPr/>
      </dsp:nvSpPr>
      <dsp:spPr>
        <a:xfrm>
          <a:off x="6123970" y="887672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Matrimonial Causes Act</a:t>
          </a:r>
        </a:p>
      </dsp:txBody>
      <dsp:txXfrm>
        <a:off x="6123970" y="887672"/>
        <a:ext cx="1043215" cy="1287996"/>
      </dsp:txXfrm>
    </dsp:sp>
    <dsp:sp modelId="{B0A2127C-415E-5146-97F1-E6A03DBF14DB}">
      <dsp:nvSpPr>
        <dsp:cNvPr id="0" name=""/>
        <dsp:cNvSpPr/>
      </dsp:nvSpPr>
      <dsp:spPr>
        <a:xfrm>
          <a:off x="6123970" y="435133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1923</a:t>
          </a:r>
        </a:p>
      </dsp:txBody>
      <dsp:txXfrm>
        <a:off x="6123970" y="435133"/>
        <a:ext cx="1043215" cy="452539"/>
      </dsp:txXfrm>
    </dsp:sp>
    <dsp:sp modelId="{16C92624-2313-7948-B6D5-69E9F11CAF8B}">
      <dsp:nvSpPr>
        <dsp:cNvPr id="0" name=""/>
        <dsp:cNvSpPr/>
      </dsp:nvSpPr>
      <dsp:spPr>
        <a:xfrm>
          <a:off x="592628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06865-500F-C94F-898B-FCAA1C60AE42}">
      <dsp:nvSpPr>
        <dsp:cNvPr id="0" name=""/>
        <dsp:cNvSpPr/>
      </dsp:nvSpPr>
      <dsp:spPr>
        <a:xfrm>
          <a:off x="5919277" y="2134940"/>
          <a:ext cx="71168" cy="814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56A82-4541-1042-8B67-8C595737418F}">
      <dsp:nvSpPr>
        <dsp:cNvPr id="0" name=""/>
        <dsp:cNvSpPr/>
      </dsp:nvSpPr>
      <dsp:spPr>
        <a:xfrm rot="18900000">
          <a:off x="6502076" y="3550147"/>
          <a:ext cx="279575" cy="279575"/>
        </a:xfrm>
        <a:prstGeom prst="teardrop">
          <a:avLst>
            <a:gd name="adj" fmla="val 11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1BBF9-085A-C749-B6CA-42F53CF74326}">
      <dsp:nvSpPr>
        <dsp:cNvPr id="0" name=""/>
        <dsp:cNvSpPr/>
      </dsp:nvSpPr>
      <dsp:spPr>
        <a:xfrm>
          <a:off x="6533134" y="3581205"/>
          <a:ext cx="217458" cy="2174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65582-87C6-1548-916F-976C9E5C3B01}">
      <dsp:nvSpPr>
        <dsp:cNvPr id="0" name=""/>
        <dsp:cNvSpPr/>
      </dsp:nvSpPr>
      <dsp:spPr>
        <a:xfrm>
          <a:off x="6839553" y="2175669"/>
          <a:ext cx="104321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Guardianship of Infants Act</a:t>
          </a:r>
        </a:p>
      </dsp:txBody>
      <dsp:txXfrm>
        <a:off x="6839553" y="2175669"/>
        <a:ext cx="1043215" cy="1287996"/>
      </dsp:txXfrm>
    </dsp:sp>
    <dsp:sp modelId="{9047B49C-9DE4-8A46-B7FA-5A2E09BB01B7}">
      <dsp:nvSpPr>
        <dsp:cNvPr id="0" name=""/>
        <dsp:cNvSpPr/>
      </dsp:nvSpPr>
      <dsp:spPr>
        <a:xfrm>
          <a:off x="6839553" y="3463665"/>
          <a:ext cx="104321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1925</a:t>
          </a:r>
        </a:p>
      </dsp:txBody>
      <dsp:txXfrm>
        <a:off x="6839553" y="3463665"/>
        <a:ext cx="1043215" cy="452539"/>
      </dsp:txXfrm>
    </dsp:sp>
    <dsp:sp modelId="{7B0C42D3-6878-654B-A51E-AD66631D2BDF}">
      <dsp:nvSpPr>
        <dsp:cNvPr id="0" name=""/>
        <dsp:cNvSpPr/>
      </dsp:nvSpPr>
      <dsp:spPr>
        <a:xfrm>
          <a:off x="6641863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C7873-473D-144A-B9CD-893A722D6C15}">
      <dsp:nvSpPr>
        <dsp:cNvPr id="0" name=""/>
        <dsp:cNvSpPr/>
      </dsp:nvSpPr>
      <dsp:spPr>
        <a:xfrm>
          <a:off x="6634859" y="2134940"/>
          <a:ext cx="71168" cy="814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E5FD3-706D-8B4A-B52F-4BC2A8D65FF5}">
      <dsp:nvSpPr>
        <dsp:cNvPr id="0" name=""/>
        <dsp:cNvSpPr/>
      </dsp:nvSpPr>
      <dsp:spPr>
        <a:xfrm>
          <a:off x="0" y="599357"/>
          <a:ext cx="4885203" cy="15103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Are you familiar with the term Women’s Liberation?</a:t>
          </a:r>
          <a:endParaRPr lang="en-US" sz="2700" kern="1200" dirty="0"/>
        </a:p>
      </dsp:txBody>
      <dsp:txXfrm>
        <a:off x="73731" y="673088"/>
        <a:ext cx="4737741" cy="1362934"/>
      </dsp:txXfrm>
    </dsp:sp>
    <dsp:sp modelId="{B632BCC0-903E-A24D-A3C7-02E2820B37E9}">
      <dsp:nvSpPr>
        <dsp:cNvPr id="0" name=""/>
        <dsp:cNvSpPr/>
      </dsp:nvSpPr>
      <dsp:spPr>
        <a:xfrm>
          <a:off x="0" y="2187514"/>
          <a:ext cx="4885203" cy="151039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What do you think women might have been trying to liberate or free themselves from</a:t>
          </a:r>
          <a:endParaRPr lang="en-US" sz="2700" kern="1200"/>
        </a:p>
      </dsp:txBody>
      <dsp:txXfrm>
        <a:off x="73731" y="2261245"/>
        <a:ext cx="4737741" cy="1362934"/>
      </dsp:txXfrm>
    </dsp:sp>
    <dsp:sp modelId="{9B2D0FE6-3F85-4E49-8D3F-F348CEA6A7D0}">
      <dsp:nvSpPr>
        <dsp:cNvPr id="0" name=""/>
        <dsp:cNvSpPr/>
      </dsp:nvSpPr>
      <dsp:spPr>
        <a:xfrm>
          <a:off x="0" y="3775671"/>
          <a:ext cx="4885203" cy="151039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Discuss in groups and feedback.</a:t>
          </a:r>
          <a:endParaRPr lang="en-US" sz="2700" kern="1200" dirty="0"/>
        </a:p>
      </dsp:txBody>
      <dsp:txXfrm>
        <a:off x="73731" y="3849402"/>
        <a:ext cx="4737741" cy="1362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E5FD3-706D-8B4A-B52F-4BC2A8D65FF5}">
      <dsp:nvSpPr>
        <dsp:cNvPr id="0" name=""/>
        <dsp:cNvSpPr/>
      </dsp:nvSpPr>
      <dsp:spPr>
        <a:xfrm>
          <a:off x="0" y="40302"/>
          <a:ext cx="4885203" cy="1869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are the gender inequalities listed in the leaflet?</a:t>
          </a:r>
        </a:p>
      </dsp:txBody>
      <dsp:txXfrm>
        <a:off x="91269" y="131571"/>
        <a:ext cx="4702665" cy="1687122"/>
      </dsp:txXfrm>
    </dsp:sp>
    <dsp:sp modelId="{B632BCC0-903E-A24D-A3C7-02E2820B37E9}">
      <dsp:nvSpPr>
        <dsp:cNvPr id="0" name=""/>
        <dsp:cNvSpPr/>
      </dsp:nvSpPr>
      <dsp:spPr>
        <a:xfrm>
          <a:off x="0" y="2007883"/>
          <a:ext cx="4885203" cy="18696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What are the roles of men and women in marriage in this leaflet?</a:t>
          </a:r>
        </a:p>
      </dsp:txBody>
      <dsp:txXfrm>
        <a:off x="91269" y="2099152"/>
        <a:ext cx="4702665" cy="1687122"/>
      </dsp:txXfrm>
    </dsp:sp>
    <dsp:sp modelId="{9B2D0FE6-3F85-4E49-8D3F-F348CEA6A7D0}">
      <dsp:nvSpPr>
        <dsp:cNvPr id="0" name=""/>
        <dsp:cNvSpPr/>
      </dsp:nvSpPr>
      <dsp:spPr>
        <a:xfrm>
          <a:off x="0" y="3975463"/>
          <a:ext cx="4885203" cy="18696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Discuss in groups and feedback.</a:t>
          </a:r>
          <a:endParaRPr lang="en-US" sz="3400" kern="1200"/>
        </a:p>
      </dsp:txBody>
      <dsp:txXfrm>
        <a:off x="91269" y="4066732"/>
        <a:ext cx="4702665" cy="1687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80DE-8ADC-474D-ABBD-D3F12C36AF93}">
      <dsp:nvSpPr>
        <dsp:cNvPr id="0" name=""/>
        <dsp:cNvSpPr/>
      </dsp:nvSpPr>
      <dsp:spPr>
        <a:xfrm>
          <a:off x="2510" y="461720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1945: Family Allowances Act – mothers got an allowance paid to them from the state for children (now Child Benefit)</a:t>
          </a:r>
        </a:p>
      </dsp:txBody>
      <dsp:txXfrm>
        <a:off x="2510" y="461720"/>
        <a:ext cx="1991611" cy="1194967"/>
      </dsp:txXfrm>
    </dsp:sp>
    <dsp:sp modelId="{42D0B20F-A968-4AAB-B10D-CE7547AC7C2B}">
      <dsp:nvSpPr>
        <dsp:cNvPr id="0" name=""/>
        <dsp:cNvSpPr/>
      </dsp:nvSpPr>
      <dsp:spPr>
        <a:xfrm>
          <a:off x="2193283" y="461720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1948:  British Nationality Act: a British Woman could retain her nationality when she married a foreign man</a:t>
          </a:r>
        </a:p>
      </dsp:txBody>
      <dsp:txXfrm>
        <a:off x="2193283" y="461720"/>
        <a:ext cx="1991611" cy="1194967"/>
      </dsp:txXfrm>
    </dsp:sp>
    <dsp:sp modelId="{FD326885-179C-45EC-889E-08037D08CE16}">
      <dsp:nvSpPr>
        <dsp:cNvPr id="0" name=""/>
        <dsp:cNvSpPr/>
      </dsp:nvSpPr>
      <dsp:spPr>
        <a:xfrm>
          <a:off x="4384056" y="461720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1964: Married Women’s Property Act: a wife could share housekeeping money equally with her husband</a:t>
          </a:r>
        </a:p>
      </dsp:txBody>
      <dsp:txXfrm>
        <a:off x="4384056" y="461720"/>
        <a:ext cx="1991611" cy="1194967"/>
      </dsp:txXfrm>
    </dsp:sp>
    <dsp:sp modelId="{D9C9101B-EBBC-40EE-BA15-D284F589DF7A}">
      <dsp:nvSpPr>
        <dsp:cNvPr id="0" name=""/>
        <dsp:cNvSpPr/>
      </dsp:nvSpPr>
      <dsp:spPr>
        <a:xfrm>
          <a:off x="6574829" y="461720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1967: National Health Service (Family Planning) Act: women could get contraception and advice regardless of their marital status</a:t>
          </a:r>
        </a:p>
      </dsp:txBody>
      <dsp:txXfrm>
        <a:off x="6574829" y="461720"/>
        <a:ext cx="1991611" cy="1194967"/>
      </dsp:txXfrm>
    </dsp:sp>
    <dsp:sp modelId="{EC0946B1-9C46-42DB-A0E1-05532EBD1BFD}">
      <dsp:nvSpPr>
        <dsp:cNvPr id="0" name=""/>
        <dsp:cNvSpPr/>
      </dsp:nvSpPr>
      <dsp:spPr>
        <a:xfrm>
          <a:off x="2510" y="1855848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1970: Equal Pay Act – women and men were meant to get the same pay for a similar job</a:t>
          </a:r>
        </a:p>
      </dsp:txBody>
      <dsp:txXfrm>
        <a:off x="2510" y="1855848"/>
        <a:ext cx="1991611" cy="1194967"/>
      </dsp:txXfrm>
    </dsp:sp>
    <dsp:sp modelId="{62AD481D-6705-4CD4-8BEB-FD01AE7F7C4C}">
      <dsp:nvSpPr>
        <dsp:cNvPr id="0" name=""/>
        <dsp:cNvSpPr/>
      </dsp:nvSpPr>
      <dsp:spPr>
        <a:xfrm>
          <a:off x="2206049" y="1818911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1969: Divorce Reform Act &amp;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1973: Matrimonial Causes Act</a:t>
          </a:r>
        </a:p>
      </dsp:txBody>
      <dsp:txXfrm>
        <a:off x="2206049" y="1818911"/>
        <a:ext cx="1991611" cy="1194967"/>
      </dsp:txXfrm>
    </dsp:sp>
    <dsp:sp modelId="{2D9BD22A-8E0A-4BF8-97EC-2A5FC5C1C007}">
      <dsp:nvSpPr>
        <dsp:cNvPr id="0" name=""/>
        <dsp:cNvSpPr/>
      </dsp:nvSpPr>
      <dsp:spPr>
        <a:xfrm>
          <a:off x="4384056" y="1855848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1975: Sex Discrimination Act: protected men and women from discrimination on the grounds of sex</a:t>
          </a:r>
        </a:p>
      </dsp:txBody>
      <dsp:txXfrm>
        <a:off x="4384056" y="1855848"/>
        <a:ext cx="1991611" cy="1194967"/>
      </dsp:txXfrm>
    </dsp:sp>
    <dsp:sp modelId="{546C00BD-FBE0-476E-8546-7B43A9F70B58}">
      <dsp:nvSpPr>
        <dsp:cNvPr id="0" name=""/>
        <dsp:cNvSpPr/>
      </dsp:nvSpPr>
      <dsp:spPr>
        <a:xfrm>
          <a:off x="6574829" y="1855848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1976: Sexual Offences (Amendment) Act: anonymity for rape victims</a:t>
          </a:r>
        </a:p>
      </dsp:txBody>
      <dsp:txXfrm>
        <a:off x="6574829" y="1855848"/>
        <a:ext cx="1991611" cy="1194967"/>
      </dsp:txXfrm>
    </dsp:sp>
    <dsp:sp modelId="{27D8CD80-D285-4BDE-9480-D576ECC4AA0F}">
      <dsp:nvSpPr>
        <dsp:cNvPr id="0" name=""/>
        <dsp:cNvSpPr/>
      </dsp:nvSpPr>
      <dsp:spPr>
        <a:xfrm>
          <a:off x="1097896" y="3249976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1976: Domestic Violence and Matrimonial Proceedings Act</a:t>
          </a:r>
        </a:p>
      </dsp:txBody>
      <dsp:txXfrm>
        <a:off x="1097896" y="3249976"/>
        <a:ext cx="1991611" cy="1194967"/>
      </dsp:txXfrm>
    </dsp:sp>
    <dsp:sp modelId="{971FEE2F-7BAC-417C-BBCE-F9E908684D77}">
      <dsp:nvSpPr>
        <dsp:cNvPr id="0" name=""/>
        <dsp:cNvSpPr/>
      </dsp:nvSpPr>
      <dsp:spPr>
        <a:xfrm>
          <a:off x="3288670" y="3249976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1988: Finance Act: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income of a woman living with her husband cannot be treated as his for tax purposes</a:t>
          </a:r>
        </a:p>
      </dsp:txBody>
      <dsp:txXfrm>
        <a:off x="3288670" y="3249976"/>
        <a:ext cx="1991611" cy="1194967"/>
      </dsp:txXfrm>
    </dsp:sp>
    <dsp:sp modelId="{1173F47B-6A15-438A-B2F7-B05246A74BC9}">
      <dsp:nvSpPr>
        <dsp:cNvPr id="0" name=""/>
        <dsp:cNvSpPr/>
      </dsp:nvSpPr>
      <dsp:spPr>
        <a:xfrm>
          <a:off x="5479443" y="3249976"/>
          <a:ext cx="1991611" cy="11949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1991: R v R Law case: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Criminal prosecution which led to a recognition of the act of rape within marriage.</a:t>
          </a:r>
        </a:p>
      </dsp:txBody>
      <dsp:txXfrm>
        <a:off x="5479443" y="3249976"/>
        <a:ext cx="1991611" cy="1194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280ADC-41A0-4ADB-87A5-35E75E5C5F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04C7C-51A8-4BE7-A172-9F1A92578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829A0F-B124-436C-88FC-50BC51290E32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DCE1C-7DDA-40EE-A0A8-00FBAB17E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DB964-4E4F-413E-9985-917D78DCEF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C08B2C-AFDF-4C43-A197-DC89BF66C66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965B-CA4D-EC47-B67B-3250F70A7CE9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98A16-C1CB-C049-A1D0-50FD015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6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1min</a:t>
            </a:r>
          </a:p>
          <a:p>
            <a:endParaRPr lang="en-GB" dirty="0"/>
          </a:p>
          <a:p>
            <a:r>
              <a:rPr lang="en-GB" dirty="0"/>
              <a:t>Aim</a:t>
            </a:r>
            <a:r>
              <a:rPr lang="en-GB" baseline="0" dirty="0"/>
              <a:t> to discuss the schools and public programme developed at LSE in last 4 years. </a:t>
            </a:r>
          </a:p>
          <a:p>
            <a:endParaRPr lang="en-GB" baseline="0" dirty="0"/>
          </a:p>
          <a:p>
            <a:r>
              <a:rPr lang="en-GB" baseline="0" dirty="0"/>
              <a:t>Why we decided to develop the public and schools programme</a:t>
            </a:r>
          </a:p>
          <a:p>
            <a:endParaRPr lang="en-GB" baseline="0" dirty="0"/>
          </a:p>
          <a:p>
            <a:r>
              <a:rPr lang="en-GB" baseline="0" dirty="0"/>
              <a:t>How we did it</a:t>
            </a:r>
          </a:p>
          <a:p>
            <a:endParaRPr lang="en-GB" baseline="0" dirty="0"/>
          </a:p>
          <a:p>
            <a:r>
              <a:rPr lang="en-GB" sz="2000" b="1" baseline="0" dirty="0"/>
              <a:t>And how working with others has shown us what more we can do and how our collections can be of value to learning beyond HE </a:t>
            </a:r>
          </a:p>
          <a:p>
            <a:r>
              <a:rPr lang="en-GB" sz="2000" b="1" baseline="0" dirty="0"/>
              <a:t>Partnership – not just formal funding partners, collaborations</a:t>
            </a:r>
          </a:p>
          <a:p>
            <a:endParaRPr lang="en-GB" b="1" baseline="0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Partners – where LSE main source of collections’ materials and knowledge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Collaborators – LSE one of several organisations providing resources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Others more single activities which lead to ongoing relationships</a:t>
            </a:r>
          </a:p>
          <a:p>
            <a:pPr marL="171450" indent="-171450">
              <a:buFontTx/>
              <a:buChar char="-"/>
            </a:pPr>
            <a:endParaRPr lang="en-GB" b="1" baseline="0" dirty="0"/>
          </a:p>
          <a:p>
            <a:r>
              <a:rPr lang="en-GB" baseline="0" dirty="0"/>
              <a:t>And of course the challenges and our learning often by doing</a:t>
            </a:r>
          </a:p>
          <a:p>
            <a:endParaRPr lang="en-GB" baseline="0" dirty="0"/>
          </a:p>
          <a:p>
            <a:r>
              <a:rPr lang="en-GB" baseline="0" dirty="0"/>
              <a:t>I will use  2 examples to highlight where partnership working has really benefitted us. </a:t>
            </a:r>
          </a:p>
          <a:p>
            <a:endParaRPr lang="en-GB" baseline="0" dirty="0"/>
          </a:p>
          <a:p>
            <a:r>
              <a:rPr lang="en-GB" baseline="0" dirty="0"/>
              <a:t>Talking of the learning projects not partnerships in collection and digitisation </a:t>
            </a:r>
            <a:r>
              <a:rPr lang="en-GB" baseline="0" dirty="0" err="1"/>
              <a:t>e.g</a:t>
            </a:r>
            <a:r>
              <a:rPr lang="en-GB" baseline="0" dirty="0"/>
              <a:t> Google Arts and Culture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AE36-9160-4E32-9FDF-BD4175364E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1min</a:t>
            </a:r>
          </a:p>
          <a:p>
            <a:endParaRPr lang="en-GB" dirty="0"/>
          </a:p>
          <a:p>
            <a:r>
              <a:rPr lang="en-GB" dirty="0"/>
              <a:t>Aim</a:t>
            </a:r>
            <a:r>
              <a:rPr lang="en-GB" baseline="0" dirty="0"/>
              <a:t> to discuss the schools and public programme developed at LSE in last 4 years. </a:t>
            </a:r>
          </a:p>
          <a:p>
            <a:endParaRPr lang="en-GB" baseline="0" dirty="0"/>
          </a:p>
          <a:p>
            <a:r>
              <a:rPr lang="en-GB" baseline="0" dirty="0"/>
              <a:t>Why we decided to develop the public and schools programme</a:t>
            </a:r>
          </a:p>
          <a:p>
            <a:endParaRPr lang="en-GB" baseline="0" dirty="0"/>
          </a:p>
          <a:p>
            <a:r>
              <a:rPr lang="en-GB" baseline="0" dirty="0"/>
              <a:t>How we did it</a:t>
            </a:r>
          </a:p>
          <a:p>
            <a:endParaRPr lang="en-GB" baseline="0" dirty="0"/>
          </a:p>
          <a:p>
            <a:r>
              <a:rPr lang="en-GB" sz="2000" b="1" baseline="0" dirty="0"/>
              <a:t>And how working with others has shown us what more we can do and how our collections can be of value to learning beyond HE </a:t>
            </a:r>
          </a:p>
          <a:p>
            <a:r>
              <a:rPr lang="en-GB" sz="2000" b="1" baseline="0" dirty="0"/>
              <a:t>Partnership – not just formal funding partners, collaborations</a:t>
            </a:r>
          </a:p>
          <a:p>
            <a:endParaRPr lang="en-GB" b="1" baseline="0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Partners – where LSE main source of collections’ materials and knowledge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Collaborators – LSE one of several organisations providing resources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Others more single activities which lead to ongoing relationships</a:t>
            </a:r>
          </a:p>
          <a:p>
            <a:pPr marL="171450" indent="-171450">
              <a:buFontTx/>
              <a:buChar char="-"/>
            </a:pPr>
            <a:endParaRPr lang="en-GB" b="1" baseline="0" dirty="0"/>
          </a:p>
          <a:p>
            <a:r>
              <a:rPr lang="en-GB" baseline="0" dirty="0"/>
              <a:t>And of course the challenges and our learning often by doing</a:t>
            </a:r>
          </a:p>
          <a:p>
            <a:endParaRPr lang="en-GB" baseline="0" dirty="0"/>
          </a:p>
          <a:p>
            <a:r>
              <a:rPr lang="en-GB" baseline="0" dirty="0"/>
              <a:t>I will use  2 examples to highlight where partnership working has really benefitted us. </a:t>
            </a:r>
          </a:p>
          <a:p>
            <a:endParaRPr lang="en-GB" baseline="0" dirty="0"/>
          </a:p>
          <a:p>
            <a:r>
              <a:rPr lang="en-GB" baseline="0" dirty="0"/>
              <a:t>Talking of the learning projects not partnerships in collection and digitisation </a:t>
            </a:r>
            <a:r>
              <a:rPr lang="en-GB" baseline="0" dirty="0" err="1"/>
              <a:t>e.g</a:t>
            </a:r>
            <a:r>
              <a:rPr lang="en-GB" baseline="0" dirty="0"/>
              <a:t> Google Arts and Culture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AE36-9160-4E32-9FDF-BD4175364E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2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98A16-C1CB-C049-A1D0-50FD0150FC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98A16-C1CB-C049-A1D0-50FD0150FC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3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1min</a:t>
            </a:r>
          </a:p>
          <a:p>
            <a:endParaRPr lang="en-GB" dirty="0"/>
          </a:p>
          <a:p>
            <a:r>
              <a:rPr lang="en-GB" dirty="0"/>
              <a:t>Aim</a:t>
            </a:r>
            <a:r>
              <a:rPr lang="en-GB" baseline="0" dirty="0"/>
              <a:t> to discuss the schools and public programme developed at LSE in last 4 years. </a:t>
            </a:r>
          </a:p>
          <a:p>
            <a:endParaRPr lang="en-GB" baseline="0" dirty="0"/>
          </a:p>
          <a:p>
            <a:r>
              <a:rPr lang="en-GB" baseline="0" dirty="0"/>
              <a:t>Why we decided to develop the public and schools programme</a:t>
            </a:r>
          </a:p>
          <a:p>
            <a:endParaRPr lang="en-GB" baseline="0" dirty="0"/>
          </a:p>
          <a:p>
            <a:r>
              <a:rPr lang="en-GB" baseline="0" dirty="0"/>
              <a:t>How we did it</a:t>
            </a:r>
          </a:p>
          <a:p>
            <a:endParaRPr lang="en-GB" baseline="0" dirty="0"/>
          </a:p>
          <a:p>
            <a:r>
              <a:rPr lang="en-GB" sz="2000" b="1" baseline="0" dirty="0"/>
              <a:t>And how working with others has shown us what more we can do and how our collections can be of value to learning beyond HE </a:t>
            </a:r>
          </a:p>
          <a:p>
            <a:r>
              <a:rPr lang="en-GB" sz="2000" b="1" baseline="0" dirty="0"/>
              <a:t>Partnership – not just formal funding partners, collaborations</a:t>
            </a:r>
          </a:p>
          <a:p>
            <a:endParaRPr lang="en-GB" b="1" baseline="0" dirty="0"/>
          </a:p>
          <a:p>
            <a:pPr marL="171450" indent="-171450">
              <a:buFontTx/>
              <a:buChar char="-"/>
            </a:pPr>
            <a:r>
              <a:rPr lang="en-GB" b="0" baseline="0" dirty="0"/>
              <a:t>Partners – where LSE main source of collections’ materials and knowledge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Collaborators – LSE one of several organisations providing resources </a:t>
            </a:r>
          </a:p>
          <a:p>
            <a:pPr marL="171450" indent="-171450">
              <a:buFontTx/>
              <a:buChar char="-"/>
            </a:pPr>
            <a:r>
              <a:rPr lang="en-GB" b="0" baseline="0" dirty="0"/>
              <a:t>Others more single activities which lead to ongoing relationships</a:t>
            </a:r>
          </a:p>
          <a:p>
            <a:pPr marL="171450" indent="-171450">
              <a:buFontTx/>
              <a:buChar char="-"/>
            </a:pPr>
            <a:endParaRPr lang="en-GB" b="1" baseline="0" dirty="0"/>
          </a:p>
          <a:p>
            <a:r>
              <a:rPr lang="en-GB" baseline="0" dirty="0"/>
              <a:t>And of course the challenges and our learning often by doing</a:t>
            </a:r>
          </a:p>
          <a:p>
            <a:endParaRPr lang="en-GB" baseline="0" dirty="0"/>
          </a:p>
          <a:p>
            <a:r>
              <a:rPr lang="en-GB" baseline="0" dirty="0"/>
              <a:t>I will use  2 examples to highlight where partnership working has really benefitted us. </a:t>
            </a:r>
          </a:p>
          <a:p>
            <a:endParaRPr lang="en-GB" baseline="0" dirty="0"/>
          </a:p>
          <a:p>
            <a:r>
              <a:rPr lang="en-GB" baseline="0" dirty="0"/>
              <a:t>Talking of the learning projects not partnerships in collection and digitisation </a:t>
            </a:r>
            <a:r>
              <a:rPr lang="en-GB" baseline="0" dirty="0" err="1"/>
              <a:t>e.g</a:t>
            </a:r>
            <a:r>
              <a:rPr lang="en-GB" baseline="0" dirty="0"/>
              <a:t> Google Arts and Culture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BAE36-9160-4E32-9FDF-BD4175364E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7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BA7CA-3C69-4147-B2D2-130703B7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E1B-4818-4B32-94AF-6E7CA5D0B9A9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CB1D5-A84A-45D0-B11D-DD20CB2E3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3B4F5-756A-4C4B-9B8E-23754073A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2AC1E-CFA5-46CD-BB2C-27041E4A35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180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E716C-C45F-4CDA-9315-FD4263D1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B8AB-DB68-4F0E-A36E-5A7FF4CAB9DD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8ABC8-01B5-4CB2-9BE5-AE234924E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3C94-C9F4-4742-A8AF-36DDAEB8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5D50A-643B-4B47-A070-1F62A8CF26D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82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2F8C2-D1C7-450A-AE8E-8885BB943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5755-14EB-43AF-B5ED-5C8D33F1D244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34E1-4137-42AA-AC31-AA4E5A3D7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30A8-344E-4A7A-B8D4-6B23162C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E1884-2D75-4D8A-B517-6AED09A87A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77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1" r="25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2" y="296867"/>
            <a:ext cx="4209455" cy="611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1800"/>
              </a:lnSpc>
              <a:defRPr sz="1350" b="1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 userDrawn="1"/>
        </p:nvSpPr>
        <p:spPr>
          <a:xfrm>
            <a:off x="8782339" y="6378958"/>
            <a:ext cx="83057" cy="828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 dirty="0">
              <a:solidFill>
                <a:srgbClr val="F43131"/>
              </a:solidFill>
              <a:latin typeface="Arial Regular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7238" y="6131125"/>
            <a:ext cx="2348556" cy="243170"/>
          </a:xfrm>
        </p:spPr>
        <p:txBody>
          <a:bodyPr lIns="0" tIns="0" rIns="0" bIns="0">
            <a:normAutofit/>
          </a:bodyPr>
          <a:lstStyle>
            <a:lvl1pPr>
              <a:defRPr sz="619" b="0" i="0">
                <a:solidFill>
                  <a:srgbClr val="E0112B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@LSE/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348209D-D5CE-2843-B675-2887DFD797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2" y="6195420"/>
            <a:ext cx="4209455" cy="439737"/>
          </a:xfrm>
        </p:spPr>
        <p:txBody>
          <a:bodyPr anchor="ctr">
            <a:normAutofit/>
          </a:bodyPr>
          <a:lstStyle>
            <a:lvl1pPr algn="r"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Department/Institute/Centre name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53E4C59-1A50-AF49-AAA6-B494CC698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581" y="1469571"/>
            <a:ext cx="7758756" cy="4678680"/>
          </a:xfrm>
          <a:prstGeom prst="rect">
            <a:avLst/>
          </a:prstGeom>
        </p:spPr>
        <p:txBody>
          <a:bodyPr/>
          <a:lstStyle>
            <a:lvl1pPr algn="l">
              <a:lnSpc>
                <a:spcPts val="1838"/>
              </a:lnSpc>
              <a:defRPr sz="1500" b="1" i="0" baseline="0">
                <a:solidFill>
                  <a:srgbClr val="E011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3585" indent="-135000" algn="l">
              <a:lnSpc>
                <a:spcPts val="1838"/>
              </a:lnSpc>
              <a:buClr>
                <a:srgbClr val="E0112B"/>
              </a:buClr>
              <a:buFont typeface="Wingdings" pitchFamily="2" charset="2"/>
              <a:buChar char="§"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478" indent="135000" algn="l">
              <a:lnSpc>
                <a:spcPts val="1838"/>
              </a:lnSpc>
              <a:buClr>
                <a:srgbClr val="E0112B"/>
              </a:buClr>
              <a:buFont typeface="Wingdings" pitchFamily="2" charset="2"/>
              <a:buChar char="§"/>
              <a:defRPr sz="15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04503" indent="-135000" algn="l">
              <a:lnSpc>
                <a:spcPts val="1838"/>
              </a:lnSpc>
              <a:buClr>
                <a:schemeClr val="tx1"/>
              </a:buClr>
              <a:buFont typeface="Wingdings" pitchFamily="2" charset="2"/>
              <a:buChar char="§"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4502" indent="0" algn="l">
              <a:lnSpc>
                <a:spcPts val="1838"/>
              </a:lnSpc>
              <a:buNone/>
              <a:defRPr sz="13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– Fifth level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78DC4E-A482-2443-BBF0-8A5C274F4404}"/>
              </a:ext>
            </a:extLst>
          </p:cNvPr>
          <p:cNvGrpSpPr/>
          <p:nvPr userDrawn="1"/>
        </p:nvGrpSpPr>
        <p:grpSpPr>
          <a:xfrm>
            <a:off x="300008" y="6356173"/>
            <a:ext cx="681069" cy="119835"/>
            <a:chOff x="300038" y="6422517"/>
            <a:chExt cx="872569" cy="15353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7D9786C-26F3-6B49-B561-AF7C60DA32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00038" y="6422517"/>
              <a:ext cx="209241" cy="15022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4B8E30-D072-6B43-B098-2385EDDD4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7406" y="6425613"/>
              <a:ext cx="228019" cy="1502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27E3F0B-3619-2E42-B352-238A547F7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927" y="6425824"/>
              <a:ext cx="228019" cy="15022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1B6031F-6F80-1642-8050-F7AA7F882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0445" y="6424466"/>
              <a:ext cx="252162" cy="150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719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764AC-2657-4857-8358-E4583665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3CF2-8CEE-4200-8366-19E865ADF4A7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AB4F-FF89-4D2E-8936-1A0008CF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34D73-0DA3-4CDA-8328-78B1A39E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97737-8D5C-4587-82E4-38A4F47FF2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024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61062-923C-4F93-A077-4087EFFF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4133-F89D-4BC6-80FD-3025F63CE484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91CEF-FCB2-4B87-820B-6608CAD5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498E1-6D57-4D8B-B144-8DAA96A5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31A46-325B-4FCE-BA31-CAE50E58F0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52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C83B48-5D5C-4E1A-9E4D-EBC6809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F2A5-EA5C-4108-9AA5-9158B4DC10D6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6E63A-1785-411E-A8F1-A794EDE8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D0F487-59C3-41FE-B56F-34E05DA6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76A9C-BB89-4C5C-9885-59877281BB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80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10B39D7-EDCF-4597-9C60-9E9FBD3D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05A4-4AAA-4ACF-9727-EE93AFB5D96A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7EA973-E144-46F7-A88C-340C7EDA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79E477-C24C-4256-A065-4727CDD3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2D9E6-177C-45E4-BCFC-5D3571FC9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271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2A9182-884E-4945-BC3A-3553E0A1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F316-7C98-4634-BF9A-9B4E10401BD1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C5DFE9-7D6A-4493-A64A-D2A42703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ACECD1-8A58-4ED1-A4B3-4E36F78D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9FD44-B5D9-4B8D-AC2A-570E83683D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48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5578467-9995-40E4-860F-7E9E0C1E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E95F-8663-47DB-A541-1FD91672DC67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7A90F7-C61D-47D1-B851-398CB99A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15DC23-B82C-48B1-B65C-A2FEBAB76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CFAA-F393-41A3-897B-8450C1D916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21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50C1C-0CF3-4868-8D1C-F1368909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8BFB-A62A-4D09-A8E6-9C162FF215EC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2876F8-8759-4616-A942-2E3E449B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E57C41-0391-4BED-A066-9746DBFF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2912-8750-4DC2-9BC6-939558665D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35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BA9923-CA39-446E-B926-4A595C01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D56E-DA4A-49EC-8654-62606A7A7798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01F0FE-2AF3-45B4-9F75-EA991512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2EC41C-2190-46B0-99FE-D033954D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21DB8-3EB9-467F-B3E3-CC541991E1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453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43E5F2-935E-4538-A709-C671C51BB9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2E0BEA9-76A0-4995-926F-055727C35C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79E01-6DF0-4307-86C1-A7AE0DD44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88D49-4896-4C32-BF58-36BA782BF97D}" type="datetimeFigureOut">
              <a:rPr lang="en-US"/>
              <a:pPr>
                <a:defRPr/>
              </a:pPr>
              <a:t>3/20/20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1B76-F065-44CC-B53B-57945A12A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E3ECD-AD3B-4526-87CB-0660748C2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3B72AE6-6C32-4DE3-9225-2B668C762A7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.uk/sisterhood" TargetMode="External"/><Relationship Id="rId7" Type="http://schemas.openxmlformats.org/officeDocument/2006/relationships/hyperlink" Target="https://makingherstory.org.uk/homepage/star-outside-my-windo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omenslegallandmarks.com/category/family/" TargetMode="External"/><Relationship Id="rId5" Type="http://schemas.openxmlformats.org/officeDocument/2006/relationships/hyperlink" Target="https://www.bbc.co.uk/archive/second-wave-feminism/zdhw382" TargetMode="External"/><Relationship Id="rId4" Type="http://schemas.openxmlformats.org/officeDocument/2006/relationships/hyperlink" Target="https://www.bl.uk/spare-ri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BCBFC-890A-8741-A57E-753F7B7F30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LSELibrary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350A3E-2AF0-0E4C-8DBD-1F7D81E7C7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Library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ABAD5-A12C-614F-B581-AF5CB4F5A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1560" y="2204864"/>
            <a:ext cx="7704856" cy="325073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700" b="0" dirty="0">
                <a:solidFill>
                  <a:schemeClr val="tx1"/>
                </a:solidFill>
              </a:rPr>
              <a:t> </a:t>
            </a:r>
            <a:endParaRPr lang="en-GB" sz="7200" dirty="0">
              <a:solidFill>
                <a:schemeClr val="tx1"/>
              </a:solidFill>
              <a:latin typeface="+mj-lt"/>
            </a:endParaRPr>
          </a:p>
          <a:p>
            <a:pPr marL="0" indent="0" algn="ctr" fontAlgn="base">
              <a:buNone/>
            </a:pP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Family Functions</a:t>
            </a:r>
            <a:endParaRPr lang="en-US" sz="7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lnSpc>
                <a:spcPct val="100000"/>
              </a:lnSpc>
              <a:buNone/>
            </a:pPr>
            <a:endParaRPr lang="en-GB" altLang="en-US" sz="2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2800" b="0" dirty="0"/>
              <a:t>Changing Relationships and Gender Equality: Two Case Studies on Campaigns to Change Marriage in the UK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81637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1" y="404664"/>
            <a:ext cx="4058793" cy="1296144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Feminism in the 1970s</a:t>
            </a:r>
            <a:endParaRPr lang="en-US" sz="4000" kern="1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" r="6" b="18630"/>
          <a:stretch/>
        </p:blipFill>
        <p:spPr bwMode="auto">
          <a:xfrm>
            <a:off x="1700677" y="2495322"/>
            <a:ext cx="2487291" cy="248729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 b="9278"/>
          <a:stretch/>
        </p:blipFill>
        <p:spPr bwMode="auto">
          <a:xfrm>
            <a:off x="20" y="10"/>
            <a:ext cx="3332829" cy="2832577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" r="-1" b="8619"/>
          <a:stretch/>
        </p:blipFill>
        <p:spPr bwMode="auto">
          <a:xfrm>
            <a:off x="20" y="4645346"/>
            <a:ext cx="2580420" cy="2212654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9993" y="1700808"/>
            <a:ext cx="4058792" cy="475252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-171450" defTabSz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Sometimes known as ‘Second Wave Feminism’.</a:t>
            </a:r>
          </a:p>
          <a:p>
            <a:pPr marL="0" indent="-171450" defTabSz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Early liberation movement formed in 1970-78 conferences.</a:t>
            </a:r>
          </a:p>
          <a:p>
            <a:pPr marL="0" indent="-171450" defTabSz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Known as the Women’s Liberation Movement in the 1970s and 1980s.</a:t>
            </a:r>
          </a:p>
          <a:p>
            <a:pPr marL="0" indent="-171450" defTabSz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Key Demands – Free 24 Hour Child Care, Equal Pay Now, Equal Education and Job opportunities, Free Contraception and Abortion on Demand.</a:t>
            </a:r>
          </a:p>
          <a:p>
            <a:pPr marL="0" indent="-171450" defTabSz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Campaigns against violence against women: refuges set up for women experiencing violence in the home.</a:t>
            </a:r>
          </a:p>
          <a:p>
            <a:pPr marL="0" indent="-171450" defTabSz="6858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Rape Crisis Centre founded in London 1976, Reclaim the Streets marches</a:t>
            </a:r>
          </a:p>
        </p:txBody>
      </p:sp>
    </p:spTree>
    <p:extLst>
      <p:ext uri="{BB962C8B-B14F-4D97-AF65-F5344CB8AC3E}">
        <p14:creationId xmlns:p14="http://schemas.microsoft.com/office/powerpoint/2010/main" val="790011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F8976C01-9F2A-4046-A558-5D012783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100" dirty="0">
                <a:solidFill>
                  <a:srgbClr val="FFFFFF"/>
                </a:solidFill>
              </a:rPr>
              <a:t>Case Study: Women’s Liberation Movement</a:t>
            </a:r>
          </a:p>
        </p:txBody>
      </p:sp>
      <p:graphicFrame>
        <p:nvGraphicFramePr>
          <p:cNvPr id="20485" name="Content Placeholder 4">
            <a:extLst>
              <a:ext uri="{FF2B5EF4-FFF2-40B4-BE49-F238E27FC236}">
                <a16:creationId xmlns:a16="http://schemas.microsoft.com/office/drawing/2014/main" id="{EA5254FE-80B4-4F03-B95F-D364D11B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850021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5" name="Rectangle 8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7" name="Content Placeholder 3" descr="TWL-2006_0.tmp">
            <a:extLst>
              <a:ext uri="{FF2B5EF4-FFF2-40B4-BE49-F238E27FC236}">
                <a16:creationId xmlns:a16="http://schemas.microsoft.com/office/drawing/2014/main" id="{24255A77-55F7-4795-825B-88474A1B0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12300" b="1"/>
          <a:stretch/>
        </p:blipFill>
        <p:spPr>
          <a:xfrm>
            <a:off x="240030" y="320040"/>
            <a:ext cx="8661654" cy="4303462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A1A1ADA-848F-476A-A6D8-DD63B4FC9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Women’s Liberation Movement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7" name="Content Placeholder 21516">
            <a:extLst>
              <a:ext uri="{FF2B5EF4-FFF2-40B4-BE49-F238E27FC236}">
                <a16:creationId xmlns:a16="http://schemas.microsoft.com/office/drawing/2014/main" id="{B2185885-EC72-4782-A9D5-6016B1CFA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Look at the poster – what are the demands?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AA3C2-7EBE-5F4D-808C-BEF7FF26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The Personal is Political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78768-479E-1A4A-A5F8-6855CCC87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8311" y="2233176"/>
            <a:ext cx="2781834" cy="2016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/>
              <a:t>“There is no . . . single issue struggle. We do not live single issue lives.”</a:t>
            </a:r>
          </a:p>
          <a:p>
            <a:pPr marL="0" indent="0">
              <a:buNone/>
            </a:pPr>
            <a:r>
              <a:rPr lang="en-US" sz="3100" dirty="0"/>
              <a:t>Audre Lorde, 1982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D23A4-14DA-E34C-9292-A2B167B17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404" y="872572"/>
            <a:ext cx="2939092" cy="511285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Slogan of the WLM</a:t>
            </a:r>
          </a:p>
          <a:p>
            <a:r>
              <a:rPr lang="en-US" sz="3600" dirty="0"/>
              <a:t>Our Bodies Our Selves</a:t>
            </a:r>
          </a:p>
          <a:p>
            <a:r>
              <a:rPr lang="en-US" sz="3600" dirty="0"/>
              <a:t>Abortion Rights</a:t>
            </a:r>
          </a:p>
          <a:p>
            <a:r>
              <a:rPr lang="en-US" sz="3600" dirty="0"/>
              <a:t>Marriage Rights</a:t>
            </a:r>
          </a:p>
          <a:p>
            <a:r>
              <a:rPr lang="en-US" sz="3600" dirty="0"/>
              <a:t>Childcare</a:t>
            </a:r>
          </a:p>
          <a:p>
            <a:r>
              <a:rPr lang="en-US" sz="3600" dirty="0"/>
              <a:t>Reclaim the Night</a:t>
            </a:r>
          </a:p>
          <a:p>
            <a:r>
              <a:rPr lang="en-US" sz="3600" dirty="0"/>
              <a:t>Sexual Violence</a:t>
            </a:r>
          </a:p>
          <a:p>
            <a:r>
              <a:rPr lang="en-US" sz="3600" dirty="0"/>
              <a:t>Abuse in the home 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259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EDF00-0E2B-9E41-B613-F99E6235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52" y="188640"/>
            <a:ext cx="4365281" cy="1368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study: The Realities of Marriage in 1970s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C94D4-B7C0-D740-8AD5-793588ABF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676" y="1611796"/>
            <a:ext cx="4510265" cy="491354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Financial dependence: </a:t>
            </a:r>
            <a:r>
              <a:rPr lang="en-GB" sz="2000" dirty="0"/>
              <a:t>independent taxation for married women was only introduced in 1990. Until then, a wife’s income was added to her husband’s income for taxation.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Married men could claim tax back on ‘their’ wife’s income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Laws around income and property barely updated since Victorian period 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Married women couldn’t get credit cards or loans without husband’s signature until 1975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Single women often had to get their father’s signature for credit cards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Rape in marriage (even after separation) was not illegal until 1991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CCD8C6B-E0BF-8349-8570-028A26788B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"/>
          <a:stretch/>
        </p:blipFill>
        <p:spPr>
          <a:xfrm>
            <a:off x="5061204" y="703946"/>
            <a:ext cx="3769143" cy="545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3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newspaper&#10;&#10;Description automatically generated">
            <a:extLst>
              <a:ext uri="{FF2B5EF4-FFF2-40B4-BE49-F238E27FC236}">
                <a16:creationId xmlns:a16="http://schemas.microsoft.com/office/drawing/2014/main" id="{5FF7D6FA-65A7-D94B-9DA3-032B8DACB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" y="274820"/>
            <a:ext cx="8916521" cy="6308359"/>
          </a:xfrm>
        </p:spPr>
      </p:pic>
    </p:spTree>
    <p:extLst>
      <p:ext uri="{BB962C8B-B14F-4D97-AF65-F5344CB8AC3E}">
        <p14:creationId xmlns:p14="http://schemas.microsoft.com/office/powerpoint/2010/main" val="360432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13EEEF-6E58-2E45-B78A-DE2CB18CC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358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99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8976C01-9F2A-4046-A558-5D012783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772601" cy="4795408"/>
          </a:xfrm>
          <a:solidFill>
            <a:schemeClr val="tx1">
              <a:lumMod val="75000"/>
              <a:lumOff val="25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100" dirty="0">
                <a:solidFill>
                  <a:schemeClr val="bg1"/>
                </a:solidFill>
              </a:rPr>
              <a:t>Why Be A Wife?</a:t>
            </a:r>
            <a:br>
              <a:rPr lang="en-GB" sz="4100" dirty="0">
                <a:solidFill>
                  <a:schemeClr val="bg1"/>
                </a:solidFill>
              </a:rPr>
            </a:br>
            <a:br>
              <a:rPr lang="en-GB" sz="4100" dirty="0">
                <a:solidFill>
                  <a:schemeClr val="bg1"/>
                </a:solidFill>
              </a:rPr>
            </a:br>
            <a:r>
              <a:rPr lang="en-GB" sz="4100" dirty="0">
                <a:solidFill>
                  <a:schemeClr val="bg1"/>
                </a:solidFill>
              </a:rPr>
              <a:t>Look at the leaflet</a:t>
            </a:r>
          </a:p>
        </p:txBody>
      </p:sp>
      <p:graphicFrame>
        <p:nvGraphicFramePr>
          <p:cNvPr id="20485" name="Content Placeholder 4">
            <a:extLst>
              <a:ext uri="{FF2B5EF4-FFF2-40B4-BE49-F238E27FC236}">
                <a16:creationId xmlns:a16="http://schemas.microsoft.com/office/drawing/2014/main" id="{EA5254FE-80B4-4F03-B95F-D364D11BE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96915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14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391035-2B34-A540-95F7-6797394D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5" y="760421"/>
            <a:ext cx="3925492" cy="8683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Domestic Violence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4FDCC-64C8-8B4E-AEF3-A6C0060EC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3653" y="1916832"/>
            <a:ext cx="4258334" cy="468052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457200">
              <a:lnSpc>
                <a:spcPct val="110000"/>
              </a:lnSpc>
            </a:pPr>
            <a:r>
              <a:rPr lang="en-US" sz="9600" dirty="0"/>
              <a:t>Erin Pizzey set up the first women’s refuge in the UK in 1971 (Chiswick Women’s Aid, now Refuge).</a:t>
            </a:r>
          </a:p>
          <a:p>
            <a:pPr marL="457200">
              <a:lnSpc>
                <a:spcPct val="110000"/>
              </a:lnSpc>
            </a:pPr>
            <a:r>
              <a:rPr lang="en-US" sz="9600" dirty="0"/>
              <a:t>Term ‘domestic violence’ first used in Parliament in 1973.</a:t>
            </a:r>
          </a:p>
          <a:p>
            <a:pPr marL="457200">
              <a:lnSpc>
                <a:spcPct val="110000"/>
              </a:lnSpc>
            </a:pPr>
            <a:r>
              <a:rPr lang="en-US" sz="9600" dirty="0"/>
              <a:t>1974 book Pizzey published </a:t>
            </a:r>
            <a:r>
              <a:rPr lang="en-US" sz="9600" i="1" dirty="0"/>
              <a:t>Scream Quietly or the </a:t>
            </a:r>
            <a:r>
              <a:rPr lang="en-US" sz="9600" i="1" dirty="0" err="1"/>
              <a:t>Neighbours</a:t>
            </a:r>
            <a:r>
              <a:rPr lang="en-US" sz="9600" i="1" dirty="0"/>
              <a:t> Will Hear.</a:t>
            </a:r>
            <a:endParaRPr lang="en-US" sz="9600" dirty="0"/>
          </a:p>
          <a:p>
            <a:pPr marL="457200">
              <a:lnSpc>
                <a:spcPct val="110000"/>
              </a:lnSpc>
            </a:pPr>
            <a:r>
              <a:rPr lang="en-US" sz="9600" dirty="0"/>
              <a:t>Domestic Violence Act passed in 1976</a:t>
            </a:r>
            <a:r>
              <a:rPr lang="en-GB" sz="9600" dirty="0"/>
              <a:t> and provided legal protection to female victims of domestic violence.</a:t>
            </a:r>
          </a:p>
          <a:p>
            <a:pPr indent="-228600">
              <a:lnSpc>
                <a:spcPct val="90000"/>
              </a:lnSpc>
            </a:pPr>
            <a:endParaRPr lang="en-US" sz="1700" i="1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  <a:p>
            <a:pPr marL="114300" indent="0">
              <a:lnSpc>
                <a:spcPct val="90000"/>
              </a:lnSpc>
              <a:buNone/>
            </a:pPr>
            <a:endParaRPr lang="en-US" sz="1700" i="1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066946-7E10-724F-9C22-0E644C4A5F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04" y="760421"/>
            <a:ext cx="3769143" cy="53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9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F62C-7B55-0F46-9DD7-8771507F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Legal Changes to Marriage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1945 - 1991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3BF50BA2-F90B-4D00-A6C8-96B52C86B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24717"/>
              </p:ext>
            </p:extLst>
          </p:nvPr>
        </p:nvGraphicFramePr>
        <p:xfrm>
          <a:off x="323528" y="1690688"/>
          <a:ext cx="8568952" cy="490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86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BCBFC-890A-8741-A57E-753F7B7F30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LSELibrary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350A3E-2AF0-0E4C-8DBD-1F7D81E7C7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Library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ABAD5-A12C-614F-B581-AF5CB4F5A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600" y="1916832"/>
            <a:ext cx="7632848" cy="3538762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en-GB" sz="2700" b="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altLang="en-US" sz="2800" b="0" dirty="0">
                <a:solidFill>
                  <a:schemeClr val="tx1"/>
                </a:solidFill>
              </a:rPr>
              <a:t>“Feminism is not just a matter of political rights, or rights to education and equal pay; the real problem is the way the family is organised and imagined.”</a:t>
            </a:r>
          </a:p>
          <a:p>
            <a:pPr>
              <a:lnSpc>
                <a:spcPct val="100000"/>
              </a:lnSpc>
              <a:buNone/>
            </a:pPr>
            <a:endParaRPr lang="en-GB" altLang="en-US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GB" altLang="en-US" sz="2400" b="0" dirty="0">
                <a:solidFill>
                  <a:schemeClr val="tx1"/>
                </a:solidFill>
              </a:rPr>
              <a:t>Russian theorist and activist Alexandra Kollontai, 1909</a:t>
            </a:r>
          </a:p>
          <a:p>
            <a:pPr marL="0" indent="0" fontAlgn="base">
              <a:buNone/>
            </a:pP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3411570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5BBCBFC-890A-8741-A57E-753F7B7F30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LSELibrary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350A3E-2AF0-0E4C-8DBD-1F7D81E7C7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Library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ABAD5-A12C-614F-B581-AF5CB4F5A2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7584" y="2348880"/>
            <a:ext cx="7632848" cy="3384376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en-GB" sz="27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1"/>
                </a:solidFill>
              </a:rPr>
              <a:t>British Library:</a:t>
            </a:r>
            <a:r>
              <a:rPr lang="en-GB" sz="2800" b="0" dirty="0">
                <a:solidFill>
                  <a:schemeClr val="tx1"/>
                </a:solidFill>
              </a:rPr>
              <a:t> </a:t>
            </a:r>
            <a:r>
              <a:rPr lang="en-US" sz="2800" b="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https://www.bl.uk/sisterhood</a:t>
            </a:r>
            <a:r>
              <a:rPr lang="en-US" sz="2800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1"/>
                </a:solidFill>
              </a:rPr>
              <a:t>Spare Rib Magazine Collection: </a:t>
            </a:r>
            <a:r>
              <a:rPr lang="en-GB" sz="2800" b="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https://www.bl.uk/spare-rib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1"/>
                </a:solidFill>
              </a:rPr>
              <a:t>BBC Archive: </a:t>
            </a:r>
            <a:r>
              <a:rPr lang="en-US" sz="2800" b="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Second wave Feminism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0" dirty="0">
                <a:solidFill>
                  <a:schemeClr val="tx1"/>
                </a:solidFill>
              </a:rPr>
              <a:t>Women’s Legal Landmarks: </a:t>
            </a:r>
            <a:r>
              <a:rPr lang="en-US" sz="2800" b="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</a:t>
            </a:r>
            <a:endParaRPr lang="en-US" sz="2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800" b="0" dirty="0" err="1">
                <a:solidFill>
                  <a:schemeClr val="tx1"/>
                </a:solidFill>
              </a:rPr>
              <a:t>Onjali</a:t>
            </a:r>
            <a:r>
              <a:rPr lang="en-US" sz="2800" b="0" dirty="0">
                <a:solidFill>
                  <a:schemeClr val="tx1"/>
                </a:solidFill>
              </a:rPr>
              <a:t> Q. Rauf book, </a:t>
            </a:r>
            <a:r>
              <a:rPr lang="en-US" sz="2800" b="0" i="1" dirty="0">
                <a:solidFill>
                  <a:schemeClr val="tx1"/>
                </a:solidFill>
              </a:rPr>
              <a:t>The Star Outside My Window </a:t>
            </a:r>
            <a:r>
              <a:rPr lang="en-US" sz="2800" b="0" dirty="0">
                <a:solidFill>
                  <a:schemeClr val="tx1"/>
                </a:solidFill>
              </a:rPr>
              <a:t>– </a:t>
            </a:r>
            <a:r>
              <a:rPr lang="en-US" sz="2800" b="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page on domestic abuse</a:t>
            </a:r>
            <a:endParaRPr lang="en-US" sz="2800" b="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en-GB" sz="28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A0F9E-80F3-F94F-8BD0-62A33EFD428D}"/>
              </a:ext>
            </a:extLst>
          </p:cNvPr>
          <p:cNvSpPr txBox="1"/>
          <p:nvPr/>
        </p:nvSpPr>
        <p:spPr>
          <a:xfrm>
            <a:off x="971600" y="141277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Further Resources</a:t>
            </a:r>
          </a:p>
        </p:txBody>
      </p:sp>
    </p:spTree>
    <p:extLst>
      <p:ext uri="{BB962C8B-B14F-4D97-AF65-F5344CB8AC3E}">
        <p14:creationId xmlns:p14="http://schemas.microsoft.com/office/powerpoint/2010/main" val="66698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F20032D-2168-4F86-9202-1DA952FF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4"/>
            <a:ext cx="8291264" cy="1269901"/>
          </a:xfrm>
        </p:spPr>
        <p:txBody>
          <a:bodyPr/>
          <a:lstStyle/>
          <a:p>
            <a:r>
              <a:rPr lang="en-GB" altLang="en-US" sz="3600" dirty="0"/>
              <a:t>Back Ground: Women and Family in the  Victorian Period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CEC94D8B-1700-4C09-A163-2EF7BA52E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214813" cy="51974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 sz="2400"/>
          </a:p>
          <a:p>
            <a:endParaRPr lang="en-GB" altLang="en-US"/>
          </a:p>
        </p:txBody>
      </p:sp>
      <p:sp>
        <p:nvSpPr>
          <p:cNvPr id="10244" name="Content Placeholder 6">
            <a:extLst>
              <a:ext uri="{FF2B5EF4-FFF2-40B4-BE49-F238E27FC236}">
                <a16:creationId xmlns:a16="http://schemas.microsoft.com/office/drawing/2014/main" id="{6975EBE4-37B9-48D0-9782-49DDE120F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688" y="1574948"/>
            <a:ext cx="4534792" cy="502240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i="1" dirty="0"/>
              <a:t>  Angel of the House</a:t>
            </a:r>
          </a:p>
          <a:p>
            <a:r>
              <a:rPr lang="en-GB" altLang="en-US" sz="2300" dirty="0"/>
              <a:t>A woman’s function was to please her husband.  Her sphere was the domestic sphere.</a:t>
            </a:r>
            <a:endParaRPr lang="en-GB" altLang="en-US" sz="2300" u="sng" dirty="0"/>
          </a:p>
          <a:p>
            <a:r>
              <a:rPr lang="en-GB" altLang="en-US" sz="2300" dirty="0"/>
              <a:t>Women needed to ensure that home is a refuge for men from the stresses and strains or everyday life</a:t>
            </a:r>
          </a:p>
          <a:p>
            <a:r>
              <a:rPr lang="en-GB" altLang="en-US" sz="2300" dirty="0"/>
              <a:t>This concept was central to Victorian beliefs about the proper ordering of society.</a:t>
            </a:r>
          </a:p>
          <a:p>
            <a:r>
              <a:rPr lang="en-GB" altLang="en-US" sz="2300" dirty="0"/>
              <a:t>Men and women occupy different spheres in society</a:t>
            </a:r>
          </a:p>
          <a:p>
            <a:endParaRPr lang="en-GB" altLang="en-US" dirty="0"/>
          </a:p>
        </p:txBody>
      </p:sp>
      <p:pic>
        <p:nvPicPr>
          <p:cNvPr id="10245" name="Picture 7" descr="T00397_9_0.tmp">
            <a:extLst>
              <a:ext uri="{FF2B5EF4-FFF2-40B4-BE49-F238E27FC236}">
                <a16:creationId xmlns:a16="http://schemas.microsoft.com/office/drawing/2014/main" id="{74526BAD-6576-4137-9DD4-3DB70109A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1574948"/>
            <a:ext cx="403860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D43C235C-55D6-4FC5-A83C-57650E63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altLang="en-US" sz="4100">
                <a:solidFill>
                  <a:srgbClr val="FFFFFF"/>
                </a:solidFill>
              </a:rPr>
              <a:t>Questions: </a:t>
            </a:r>
          </a:p>
        </p:txBody>
      </p:sp>
      <p:graphicFrame>
        <p:nvGraphicFramePr>
          <p:cNvPr id="11269" name="Content Placeholder 2">
            <a:extLst>
              <a:ext uri="{FF2B5EF4-FFF2-40B4-BE49-F238E27FC236}">
                <a16:creationId xmlns:a16="http://schemas.microsoft.com/office/drawing/2014/main" id="{56F8AF52-95D3-4C64-84DA-4FC6D801E8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94970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B3002550-BB36-49AE-8F5F-1A384EB4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932688"/>
            <a:ext cx="3669030" cy="17739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 Study: Caroline Norton</a:t>
            </a:r>
          </a:p>
        </p:txBody>
      </p:sp>
      <p:sp>
        <p:nvSpPr>
          <p:cNvPr id="12292" name="Content Placeholder 3">
            <a:extLst>
              <a:ext uri="{FF2B5EF4-FFF2-40B4-BE49-F238E27FC236}">
                <a16:creationId xmlns:a16="http://schemas.microsoft.com/office/drawing/2014/main" id="{49FAC0D4-9F58-4D3A-B536-53B4F0B31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898648"/>
            <a:ext cx="3941064" cy="3554688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</a:pPr>
            <a:r>
              <a:rPr lang="en-US" altLang="en-US" sz="2000" dirty="0"/>
              <a:t>Unhappily married to George Norton MP.</a:t>
            </a:r>
          </a:p>
          <a:p>
            <a:pPr indent="-228600">
              <a:lnSpc>
                <a:spcPct val="90000"/>
              </a:lnSpc>
            </a:pPr>
            <a:r>
              <a:rPr lang="en-US" altLang="en-US" sz="2000" dirty="0"/>
              <a:t>Norton beat her.</a:t>
            </a:r>
          </a:p>
          <a:p>
            <a:pPr indent="-228600">
              <a:lnSpc>
                <a:spcPct val="90000"/>
              </a:lnSpc>
            </a:pPr>
            <a:r>
              <a:rPr lang="en-US" altLang="en-US" sz="2000" dirty="0"/>
              <a:t>Norton committed adultery.</a:t>
            </a:r>
          </a:p>
          <a:p>
            <a:pPr indent="-228600">
              <a:lnSpc>
                <a:spcPct val="90000"/>
              </a:lnSpc>
            </a:pPr>
            <a:r>
              <a:rPr lang="en-US" altLang="en-US" sz="2000" dirty="0"/>
              <a:t>She was unable to divorce him but left her husband.</a:t>
            </a:r>
          </a:p>
          <a:p>
            <a:pPr indent="-228600">
              <a:lnSpc>
                <a:spcPct val="90000"/>
              </a:lnSpc>
            </a:pPr>
            <a:r>
              <a:rPr lang="en-US" altLang="en-US" sz="2000" dirty="0"/>
              <a:t>Norton prevented her from seeing her three children.</a:t>
            </a:r>
          </a:p>
          <a:p>
            <a:pPr indent="-228600">
              <a:lnSpc>
                <a:spcPct val="90000"/>
              </a:lnSpc>
            </a:pPr>
            <a:r>
              <a:rPr lang="en-US" altLang="en-US" sz="2000" dirty="0"/>
              <a:t>Her earnings as a writer went to her husband, who gave her a small allowance.</a:t>
            </a:r>
          </a:p>
        </p:txBody>
      </p:sp>
      <p:cxnSp>
        <p:nvCxnSpPr>
          <p:cNvPr id="12296" name="Straight Connector 138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Content Placeholder 4" descr="430px-Ca_0.tmp">
            <a:extLst>
              <a:ext uri="{FF2B5EF4-FFF2-40B4-BE49-F238E27FC236}">
                <a16:creationId xmlns:a16="http://schemas.microsoft.com/office/drawing/2014/main" id="{70E78AA9-B2A9-47D6-A0BE-FF719D68DA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9" b="-3"/>
          <a:stretch/>
        </p:blipFill>
        <p:spPr>
          <a:xfrm>
            <a:off x="5061204" y="703961"/>
            <a:ext cx="3769143" cy="545922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Title 4">
            <a:extLst>
              <a:ext uri="{FF2B5EF4-FFF2-40B4-BE49-F238E27FC236}">
                <a16:creationId xmlns:a16="http://schemas.microsoft.com/office/drawing/2014/main" id="{F6317D21-D2AE-4217-83D6-46C66DEF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altLang="en-US">
                <a:solidFill>
                  <a:srgbClr val="FFFFFF"/>
                </a:solidFill>
              </a:rPr>
              <a:t>Question</a:t>
            </a:r>
          </a:p>
        </p:txBody>
      </p:sp>
      <p:graphicFrame>
        <p:nvGraphicFramePr>
          <p:cNvPr id="13317" name="Content Placeholder 5">
            <a:extLst>
              <a:ext uri="{FF2B5EF4-FFF2-40B4-BE49-F238E27FC236}">
                <a16:creationId xmlns:a16="http://schemas.microsoft.com/office/drawing/2014/main" id="{9334A483-E057-45E9-8798-27AC33093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89863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6B5045-9192-4378-9F1F-FD514213738C}"/>
              </a:ext>
            </a:extLst>
          </p:cNvPr>
          <p:cNvSpPr txBox="1">
            <a:spLocks/>
          </p:cNvSpPr>
          <p:nvPr/>
        </p:nvSpPr>
        <p:spPr>
          <a:xfrm>
            <a:off x="628650" y="963877"/>
            <a:ext cx="2620771" cy="49302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Gender Inequality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0DC9E80-DF77-443C-A4C5-C934EF03CCB5}"/>
              </a:ext>
            </a:extLst>
          </p:cNvPr>
          <p:cNvSpPr txBox="1">
            <a:spLocks/>
          </p:cNvSpPr>
          <p:nvPr/>
        </p:nvSpPr>
        <p:spPr bwMode="auto">
          <a:xfrm>
            <a:off x="3732023" y="963877"/>
            <a:ext cx="4783327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14300" indent="0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dirty="0">
                <a:latin typeface="+mn-lt"/>
                <a:cs typeface="+mn-cs"/>
              </a:rPr>
              <a:t>Until 1857: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cs typeface="+mn-cs"/>
              </a:rPr>
              <a:t>A married woman had no separate legal identity from her husband.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cs typeface="+mn-cs"/>
              </a:rPr>
              <a:t>All her property and earnings belonged to her husband.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cs typeface="+mn-cs"/>
              </a:rPr>
              <a:t>The children of the marriage were legally his.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cs typeface="+mn-cs"/>
              </a:rPr>
              <a:t>A husband could refuse his wife access to her children.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0A326A8-0FDC-4250-B5AC-4960FCF4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51" y="1484784"/>
            <a:ext cx="2896429" cy="4032448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Caroline Norton campaigned and due to her political writing, two acts were brought in:</a:t>
            </a:r>
            <a:br>
              <a:rPr lang="en-US" altLang="en-US" sz="2800" dirty="0"/>
            </a:br>
            <a:br>
              <a:rPr lang="en-US" altLang="en-US" sz="2800" dirty="0"/>
            </a:br>
            <a:endParaRPr lang="en-US" altLang="en-US" sz="2800" dirty="0"/>
          </a:p>
        </p:txBody>
      </p:sp>
      <p:graphicFrame>
        <p:nvGraphicFramePr>
          <p:cNvPr id="15365" name="Content Placeholder 4">
            <a:extLst>
              <a:ext uri="{FF2B5EF4-FFF2-40B4-BE49-F238E27FC236}">
                <a16:creationId xmlns:a16="http://schemas.microsoft.com/office/drawing/2014/main" id="{2F3AA724-85EF-4134-A97B-715D415E5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72682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6D1740-82BF-4600-9B25-416C744A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dirty="0"/>
              <a:t>Further Acts around Marriage and Child Custody </a:t>
            </a:r>
          </a:p>
        </p:txBody>
      </p:sp>
      <p:graphicFrame>
        <p:nvGraphicFramePr>
          <p:cNvPr id="16389" name="Content Placeholder 2">
            <a:extLst>
              <a:ext uri="{FF2B5EF4-FFF2-40B4-BE49-F238E27FC236}">
                <a16:creationId xmlns:a16="http://schemas.microsoft.com/office/drawing/2014/main" id="{E50E2827-0DF7-4FB6-BE1E-8C727CBFC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0078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7d2908b6-b4af-4b67-80fc-c4cd475f40ea">
      <UserInfo>
        <DisplayName>Challis,D</DisplayName>
        <AccountId>431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E2EF517AD3242BBAC8D48AF3C8F03" ma:contentTypeVersion="17" ma:contentTypeDescription="Create a new document." ma:contentTypeScope="" ma:versionID="db0149343c3f243e4f67cc0508a889c2">
  <xsd:schema xmlns:xsd="http://www.w3.org/2001/XMLSchema" xmlns:xs="http://www.w3.org/2001/XMLSchema" xmlns:p="http://schemas.microsoft.com/office/2006/metadata/properties" xmlns:ns1="http://schemas.microsoft.com/sharepoint/v3" xmlns:ns2="7d2908b6-b4af-4b67-80fc-c4cd475f40ea" xmlns:ns3="126fbb05-f221-4d9a-a6f7-a7bf8890ef07" targetNamespace="http://schemas.microsoft.com/office/2006/metadata/properties" ma:root="true" ma:fieldsID="d2fe5b563f01ca6897433aecb3fef7ab" ns1:_="" ns2:_="" ns3:_="">
    <xsd:import namespace="http://schemas.microsoft.com/sharepoint/v3"/>
    <xsd:import namespace="7d2908b6-b4af-4b67-80fc-c4cd475f40ea"/>
    <xsd:import namespace="126fbb05-f221-4d9a-a6f7-a7bf8890ef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908b6-b4af-4b67-80fc-c4cd475f40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fbb05-f221-4d9a-a6f7-a7bf8890e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3A0C5A-EB12-4FB1-B982-3DFB53F90E6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d2908b6-b4af-4b67-80fc-c4cd475f40ea"/>
  </ds:schemaRefs>
</ds:datastoreItem>
</file>

<file path=customXml/itemProps2.xml><?xml version="1.0" encoding="utf-8"?>
<ds:datastoreItem xmlns:ds="http://schemas.openxmlformats.org/officeDocument/2006/customXml" ds:itemID="{0B710410-88CD-48CE-A10D-3C533AC16F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2908b6-b4af-4b67-80fc-c4cd475f40ea"/>
    <ds:schemaRef ds:uri="126fbb05-f221-4d9a-a6f7-a7bf8890e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BC377D-67A1-4373-BD64-906ED7AD18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1512</Words>
  <Application>Microsoft Macintosh PowerPoint</Application>
  <PresentationFormat>On-screen Show (4:3)</PresentationFormat>
  <Paragraphs>200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Regular</vt:lpstr>
      <vt:lpstr>Calibri</vt:lpstr>
      <vt:lpstr>Tw Cen MT</vt:lpstr>
      <vt:lpstr>Wingdings</vt:lpstr>
      <vt:lpstr>Office Theme</vt:lpstr>
      <vt:lpstr>PowerPoint Presentation</vt:lpstr>
      <vt:lpstr>PowerPoint Presentation</vt:lpstr>
      <vt:lpstr>Back Ground: Women and Family in the  Victorian Period</vt:lpstr>
      <vt:lpstr>Questions: </vt:lpstr>
      <vt:lpstr>Case Study: Caroline Norton</vt:lpstr>
      <vt:lpstr>Question</vt:lpstr>
      <vt:lpstr>PowerPoint Presentation</vt:lpstr>
      <vt:lpstr>Caroline Norton campaigned and due to her political writing, two acts were brought in:  </vt:lpstr>
      <vt:lpstr>Further Acts around Marriage and Child Custody </vt:lpstr>
      <vt:lpstr>Feminism in the 1970s</vt:lpstr>
      <vt:lpstr>Case Study: Women’s Liberation Movement</vt:lpstr>
      <vt:lpstr> Women’s Liberation Movement </vt:lpstr>
      <vt:lpstr>The Personal is Political</vt:lpstr>
      <vt:lpstr>Case study: The Realities of Marriage in 1970s</vt:lpstr>
      <vt:lpstr>PowerPoint Presentation</vt:lpstr>
      <vt:lpstr>PowerPoint Presentation</vt:lpstr>
      <vt:lpstr>Why Be A Wife?  Look at the leaflet</vt:lpstr>
      <vt:lpstr>Domestic Violence</vt:lpstr>
      <vt:lpstr>Legal Changes to Marriage  1945 - 1991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Functions</dc:title>
  <dc:creator>Challis,D</dc:creator>
  <cp:lastModifiedBy>Challis,D</cp:lastModifiedBy>
  <cp:revision>20</cp:revision>
  <dcterms:created xsi:type="dcterms:W3CDTF">2020-02-26T16:08:30Z</dcterms:created>
  <dcterms:modified xsi:type="dcterms:W3CDTF">2020-03-20T17:02:16Z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0x0101009CDE2EF517AD3242BBAC8D48AF3C8F03</vt:lpwstr>
  </property>
</Properties>
</file>