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8" r:id="rId3"/>
    <p:sldId id="275" r:id="rId4"/>
    <p:sldId id="298" r:id="rId5"/>
    <p:sldId id="296" r:id="rId6"/>
    <p:sldId id="295" r:id="rId7"/>
    <p:sldId id="277" r:id="rId8"/>
    <p:sldId id="285" r:id="rId9"/>
    <p:sldId id="301" r:id="rId10"/>
    <p:sldId id="259" r:id="rId11"/>
    <p:sldId id="269" r:id="rId12"/>
    <p:sldId id="303" r:id="rId13"/>
    <p:sldId id="270" r:id="rId14"/>
    <p:sldId id="294" r:id="rId15"/>
    <p:sldId id="264" r:id="rId16"/>
    <p:sldId id="302" r:id="rId17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5223A-0970-E842-9561-21E9286E6539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EA60D3-CC5B-EC48-965D-7F4148365051}">
      <dgm:prSet phldrT="[Text]"/>
      <dgm:spPr/>
      <dgm:t>
        <a:bodyPr/>
        <a:lstStyle/>
        <a:p>
          <a:r>
            <a:rPr lang="en-US" dirty="0" smtClean="0"/>
            <a:t>Are you interested in …</a:t>
          </a:r>
          <a:endParaRPr lang="en-US" dirty="0"/>
        </a:p>
      </dgm:t>
    </dgm:pt>
    <dgm:pt modelId="{ACF35401-7010-794E-90C1-B968AFF12F51}" type="parTrans" cxnId="{1419DF30-70B1-454B-9E54-8C6B63AC7ACA}">
      <dgm:prSet/>
      <dgm:spPr/>
      <dgm:t>
        <a:bodyPr/>
        <a:lstStyle/>
        <a:p>
          <a:endParaRPr lang="en-US"/>
        </a:p>
      </dgm:t>
    </dgm:pt>
    <dgm:pt modelId="{523627F3-988B-F644-9228-F513B2CC44A3}" type="sibTrans" cxnId="{1419DF30-70B1-454B-9E54-8C6B63AC7ACA}">
      <dgm:prSet/>
      <dgm:spPr/>
      <dgm:t>
        <a:bodyPr/>
        <a:lstStyle/>
        <a:p>
          <a:endParaRPr lang="en-US"/>
        </a:p>
      </dgm:t>
    </dgm:pt>
    <dgm:pt modelId="{A85310B4-68ED-594D-8BBC-0BD990F075FD}">
      <dgm:prSet phldrT="[Text]"/>
      <dgm:spPr/>
      <dgm:t>
        <a:bodyPr/>
        <a:lstStyle/>
        <a:p>
          <a:r>
            <a:rPr lang="en-US" dirty="0" smtClean="0"/>
            <a:t>studying &amp; living in London?</a:t>
          </a:r>
          <a:endParaRPr lang="en-US" dirty="0"/>
        </a:p>
      </dgm:t>
    </dgm:pt>
    <dgm:pt modelId="{2B419772-14A4-B747-A902-9B3B4E125B06}" type="parTrans" cxnId="{D84B2A01-42A5-BA44-95B7-4652CF82D9D2}">
      <dgm:prSet/>
      <dgm:spPr/>
      <dgm:t>
        <a:bodyPr/>
        <a:lstStyle/>
        <a:p>
          <a:endParaRPr lang="en-US"/>
        </a:p>
      </dgm:t>
    </dgm:pt>
    <dgm:pt modelId="{1B046763-81C8-6542-A147-925544F7CE85}" type="sibTrans" cxnId="{D84B2A01-42A5-BA44-95B7-4652CF82D9D2}">
      <dgm:prSet/>
      <dgm:spPr/>
      <dgm:t>
        <a:bodyPr/>
        <a:lstStyle/>
        <a:p>
          <a:endParaRPr lang="en-US"/>
        </a:p>
      </dgm:t>
    </dgm:pt>
    <dgm:pt modelId="{79E4EF64-9D72-8944-8095-2C557CD1A6F8}">
      <dgm:prSet phldrT="[Text]"/>
      <dgm:spPr/>
      <dgm:t>
        <a:bodyPr/>
        <a:lstStyle/>
        <a:p>
          <a:r>
            <a:rPr lang="en-US" dirty="0" smtClean="0"/>
            <a:t>improving your English?</a:t>
          </a:r>
          <a:endParaRPr lang="en-US" dirty="0"/>
        </a:p>
      </dgm:t>
    </dgm:pt>
    <dgm:pt modelId="{E4B0FDBC-8367-024E-9F2B-0A805BEFDE93}" type="parTrans" cxnId="{452388DF-82FA-D64E-B155-12D62E083093}">
      <dgm:prSet/>
      <dgm:spPr/>
      <dgm:t>
        <a:bodyPr/>
        <a:lstStyle/>
        <a:p>
          <a:endParaRPr lang="en-US"/>
        </a:p>
      </dgm:t>
    </dgm:pt>
    <dgm:pt modelId="{7EA2217B-7447-C343-BCF0-B7DD639220B1}" type="sibTrans" cxnId="{452388DF-82FA-D64E-B155-12D62E083093}">
      <dgm:prSet/>
      <dgm:spPr/>
      <dgm:t>
        <a:bodyPr/>
        <a:lstStyle/>
        <a:p>
          <a:endParaRPr lang="en-US"/>
        </a:p>
      </dgm:t>
    </dgm:pt>
    <dgm:pt modelId="{B2C57EAB-B277-B748-A62C-95EF6750FB3F}">
      <dgm:prSet phldrT="[Text]"/>
      <dgm:spPr/>
      <dgm:t>
        <a:bodyPr/>
        <a:lstStyle/>
        <a:p>
          <a:r>
            <a:rPr lang="en-US" dirty="0" smtClean="0"/>
            <a:t>social sciences?</a:t>
          </a:r>
          <a:endParaRPr lang="en-US" dirty="0"/>
        </a:p>
      </dgm:t>
    </dgm:pt>
    <dgm:pt modelId="{A91D0EA2-676D-E54E-B5E9-4EEE4F557F80}" type="parTrans" cxnId="{CD1EC788-CC24-A342-B721-7520C76EC624}">
      <dgm:prSet/>
      <dgm:spPr/>
      <dgm:t>
        <a:bodyPr/>
        <a:lstStyle/>
        <a:p>
          <a:endParaRPr lang="en-US"/>
        </a:p>
      </dgm:t>
    </dgm:pt>
    <dgm:pt modelId="{3BFD320E-2E53-DC4D-A35E-910845C0AE24}" type="sibTrans" cxnId="{CD1EC788-CC24-A342-B721-7520C76EC624}">
      <dgm:prSet/>
      <dgm:spPr/>
      <dgm:t>
        <a:bodyPr/>
        <a:lstStyle/>
        <a:p>
          <a:endParaRPr lang="en-US"/>
        </a:p>
      </dgm:t>
    </dgm:pt>
    <dgm:pt modelId="{9EA6E031-6901-E046-AA7A-6DAD77FE7D38}" type="pres">
      <dgm:prSet presAssocID="{9C15223A-0970-E842-9561-21E9286E65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E21FBA-30F5-3A42-BB9A-01A82B852C9F}" type="pres">
      <dgm:prSet presAssocID="{83EA60D3-CC5B-EC48-965D-7F4148365051}" presName="composite" presStyleCnt="0"/>
      <dgm:spPr/>
    </dgm:pt>
    <dgm:pt modelId="{203BAB95-9C6C-ED41-866A-A2C9D8831E58}" type="pres">
      <dgm:prSet presAssocID="{83EA60D3-CC5B-EC48-965D-7F4148365051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76E192-BFDA-BC4B-9B28-484A2269DECF}" type="pres">
      <dgm:prSet presAssocID="{83EA60D3-CC5B-EC48-965D-7F4148365051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2388DF-82FA-D64E-B155-12D62E083093}" srcId="{83EA60D3-CC5B-EC48-965D-7F4148365051}" destId="{79E4EF64-9D72-8944-8095-2C557CD1A6F8}" srcOrd="0" destOrd="0" parTransId="{E4B0FDBC-8367-024E-9F2B-0A805BEFDE93}" sibTransId="{7EA2217B-7447-C343-BCF0-B7DD639220B1}"/>
    <dgm:cxn modelId="{CA35D0B4-2F7B-CF43-8C5C-A9B6ADD51AE2}" type="presOf" srcId="{A85310B4-68ED-594D-8BBC-0BD990F075FD}" destId="{A876E192-BFDA-BC4B-9B28-484A2269DECF}" srcOrd="0" destOrd="1" presId="urn:microsoft.com/office/officeart/2005/8/layout/hList1"/>
    <dgm:cxn modelId="{D84B2A01-42A5-BA44-95B7-4652CF82D9D2}" srcId="{83EA60D3-CC5B-EC48-965D-7F4148365051}" destId="{A85310B4-68ED-594D-8BBC-0BD990F075FD}" srcOrd="1" destOrd="0" parTransId="{2B419772-14A4-B747-A902-9B3B4E125B06}" sibTransId="{1B046763-81C8-6542-A147-925544F7CE85}"/>
    <dgm:cxn modelId="{581AB480-CCAB-F845-BD6A-E8C920483D62}" type="presOf" srcId="{9C15223A-0970-E842-9561-21E9286E6539}" destId="{9EA6E031-6901-E046-AA7A-6DAD77FE7D38}" srcOrd="0" destOrd="0" presId="urn:microsoft.com/office/officeart/2005/8/layout/hList1"/>
    <dgm:cxn modelId="{3CD3ACAA-C23C-4540-B6E6-2C5CDEDE747B}" type="presOf" srcId="{B2C57EAB-B277-B748-A62C-95EF6750FB3F}" destId="{A876E192-BFDA-BC4B-9B28-484A2269DECF}" srcOrd="0" destOrd="2" presId="urn:microsoft.com/office/officeart/2005/8/layout/hList1"/>
    <dgm:cxn modelId="{1419DF30-70B1-454B-9E54-8C6B63AC7ACA}" srcId="{9C15223A-0970-E842-9561-21E9286E6539}" destId="{83EA60D3-CC5B-EC48-965D-7F4148365051}" srcOrd="0" destOrd="0" parTransId="{ACF35401-7010-794E-90C1-B968AFF12F51}" sibTransId="{523627F3-988B-F644-9228-F513B2CC44A3}"/>
    <dgm:cxn modelId="{CD1EC788-CC24-A342-B721-7520C76EC624}" srcId="{83EA60D3-CC5B-EC48-965D-7F4148365051}" destId="{B2C57EAB-B277-B748-A62C-95EF6750FB3F}" srcOrd="2" destOrd="0" parTransId="{A91D0EA2-676D-E54E-B5E9-4EEE4F557F80}" sibTransId="{3BFD320E-2E53-DC4D-A35E-910845C0AE24}"/>
    <dgm:cxn modelId="{9E0D160A-4D34-DA48-A6D3-445D9CE76013}" type="presOf" srcId="{79E4EF64-9D72-8944-8095-2C557CD1A6F8}" destId="{A876E192-BFDA-BC4B-9B28-484A2269DECF}" srcOrd="0" destOrd="0" presId="urn:microsoft.com/office/officeart/2005/8/layout/hList1"/>
    <dgm:cxn modelId="{7874B766-382C-1741-A2AB-326E7B28703E}" type="presOf" srcId="{83EA60D3-CC5B-EC48-965D-7F4148365051}" destId="{203BAB95-9C6C-ED41-866A-A2C9D8831E58}" srcOrd="0" destOrd="0" presId="urn:microsoft.com/office/officeart/2005/8/layout/hList1"/>
    <dgm:cxn modelId="{91E49E76-7301-9B4E-9501-CE961E3D16F6}" type="presParOf" srcId="{9EA6E031-6901-E046-AA7A-6DAD77FE7D38}" destId="{88E21FBA-30F5-3A42-BB9A-01A82B852C9F}" srcOrd="0" destOrd="0" presId="urn:microsoft.com/office/officeart/2005/8/layout/hList1"/>
    <dgm:cxn modelId="{412EF031-2296-794A-B451-3DB74551F936}" type="presParOf" srcId="{88E21FBA-30F5-3A42-BB9A-01A82B852C9F}" destId="{203BAB95-9C6C-ED41-866A-A2C9D8831E58}" srcOrd="0" destOrd="0" presId="urn:microsoft.com/office/officeart/2005/8/layout/hList1"/>
    <dgm:cxn modelId="{C4A3E1FB-3778-8447-8CC1-A6B057D334D8}" type="presParOf" srcId="{88E21FBA-30F5-3A42-BB9A-01A82B852C9F}" destId="{A876E192-BFDA-BC4B-9B28-484A2269DEC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A5128F-7C35-0245-AC55-2CEE319E9184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9FB470-C20D-5547-87B3-1BBD0376194B}">
      <dgm:prSet phldrT="[Text]"/>
      <dgm:spPr/>
      <dgm:t>
        <a:bodyPr/>
        <a:lstStyle/>
        <a:p>
          <a:r>
            <a:rPr lang="en-US" dirty="0" smtClean="0"/>
            <a:t>English language level</a:t>
          </a:r>
          <a:endParaRPr lang="en-US" dirty="0"/>
        </a:p>
      </dgm:t>
    </dgm:pt>
    <dgm:pt modelId="{B189A361-AC1F-8F4C-B4A8-DAD33300C1EE}" type="parTrans" cxnId="{4236A354-313F-D34F-86A3-3683B509738F}">
      <dgm:prSet/>
      <dgm:spPr/>
      <dgm:t>
        <a:bodyPr/>
        <a:lstStyle/>
        <a:p>
          <a:endParaRPr lang="en-US"/>
        </a:p>
      </dgm:t>
    </dgm:pt>
    <dgm:pt modelId="{814283A5-9894-8C4E-99F7-EA8FF402844E}" type="sibTrans" cxnId="{4236A354-313F-D34F-86A3-3683B509738F}">
      <dgm:prSet/>
      <dgm:spPr/>
      <dgm:t>
        <a:bodyPr/>
        <a:lstStyle/>
        <a:p>
          <a:endParaRPr lang="en-US"/>
        </a:p>
      </dgm:t>
    </dgm:pt>
    <dgm:pt modelId="{B47FB8A1-5079-C543-A32A-44746E50BBBD}">
      <dgm:prSet phldrT="[Text]"/>
      <dgm:spPr/>
      <dgm:t>
        <a:bodyPr/>
        <a:lstStyle/>
        <a:p>
          <a:r>
            <a:rPr lang="en-US" dirty="0" smtClean="0"/>
            <a:t>CET 6 </a:t>
          </a:r>
        </a:p>
      </dgm:t>
    </dgm:pt>
    <dgm:pt modelId="{478EFA02-CDF0-9B4E-B062-BC3748FF2211}" type="sibTrans" cxnId="{99A4DBEE-4496-8B47-B6EF-96FDC5C23EF8}">
      <dgm:prSet/>
      <dgm:spPr/>
      <dgm:t>
        <a:bodyPr/>
        <a:lstStyle/>
        <a:p>
          <a:endParaRPr lang="en-US"/>
        </a:p>
      </dgm:t>
    </dgm:pt>
    <dgm:pt modelId="{889D9C01-B81F-EA40-9884-ED9C45CB717A}" type="parTrans" cxnId="{99A4DBEE-4496-8B47-B6EF-96FDC5C23EF8}">
      <dgm:prSet/>
      <dgm:spPr/>
      <dgm:t>
        <a:bodyPr/>
        <a:lstStyle/>
        <a:p>
          <a:endParaRPr lang="en-US"/>
        </a:p>
      </dgm:t>
    </dgm:pt>
    <dgm:pt modelId="{664A0E31-297F-5C40-9BA1-9B68DC8027B2}">
      <dgm:prSet phldrT="[Text]"/>
      <dgm:spPr/>
      <dgm:t>
        <a:bodyPr/>
        <a:lstStyle/>
        <a:p>
          <a:r>
            <a:rPr lang="en-US" dirty="0" smtClean="0"/>
            <a:t>IELTS minimum 5.5</a:t>
          </a:r>
          <a:endParaRPr lang="en-US" dirty="0"/>
        </a:p>
      </dgm:t>
    </dgm:pt>
    <dgm:pt modelId="{64B9FA95-D91B-0445-8E59-7B188F2C2B72}" type="sibTrans" cxnId="{84D1A71B-533C-F144-8DF9-06DFFAAAD130}">
      <dgm:prSet/>
      <dgm:spPr/>
      <dgm:t>
        <a:bodyPr/>
        <a:lstStyle/>
        <a:p>
          <a:endParaRPr lang="en-US"/>
        </a:p>
      </dgm:t>
    </dgm:pt>
    <dgm:pt modelId="{3A4F16ED-13A1-A140-B216-50BB1B9A2B67}" type="parTrans" cxnId="{84D1A71B-533C-F144-8DF9-06DFFAAAD130}">
      <dgm:prSet/>
      <dgm:spPr/>
      <dgm:t>
        <a:bodyPr/>
        <a:lstStyle/>
        <a:p>
          <a:endParaRPr lang="en-US"/>
        </a:p>
      </dgm:t>
    </dgm:pt>
    <dgm:pt modelId="{5EA70557-CFFE-204F-9301-657C484755EA}" type="pres">
      <dgm:prSet presAssocID="{CEA5128F-7C35-0245-AC55-2CEE319E918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57949B-18BA-6D4B-9F85-7BE8BC70C01A}" type="pres">
      <dgm:prSet presAssocID="{049FB470-C20D-5547-87B3-1BBD0376194B}" presName="compNode" presStyleCnt="0"/>
      <dgm:spPr/>
    </dgm:pt>
    <dgm:pt modelId="{32847E03-CEAB-7B4B-AD9C-2BF309416127}" type="pres">
      <dgm:prSet presAssocID="{049FB470-C20D-5547-87B3-1BBD0376194B}" presName="aNode" presStyleLbl="bgShp" presStyleIdx="0" presStyleCnt="1" custLinFactNeighborX="-2017" custLinFactNeighborY="9192"/>
      <dgm:spPr/>
      <dgm:t>
        <a:bodyPr/>
        <a:lstStyle/>
        <a:p>
          <a:endParaRPr lang="en-US"/>
        </a:p>
      </dgm:t>
    </dgm:pt>
    <dgm:pt modelId="{358D155A-E08D-7F48-9A7B-DEBADDE4B3CF}" type="pres">
      <dgm:prSet presAssocID="{049FB470-C20D-5547-87B3-1BBD0376194B}" presName="textNode" presStyleLbl="bgShp" presStyleIdx="0" presStyleCnt="1"/>
      <dgm:spPr/>
      <dgm:t>
        <a:bodyPr/>
        <a:lstStyle/>
        <a:p>
          <a:endParaRPr lang="en-US"/>
        </a:p>
      </dgm:t>
    </dgm:pt>
    <dgm:pt modelId="{383A8D49-76D6-3B4C-AEBE-3F25A5FE0C41}" type="pres">
      <dgm:prSet presAssocID="{049FB470-C20D-5547-87B3-1BBD0376194B}" presName="compChildNode" presStyleCnt="0"/>
      <dgm:spPr/>
    </dgm:pt>
    <dgm:pt modelId="{2D204956-8B27-084F-8C76-9C54D59B5F88}" type="pres">
      <dgm:prSet presAssocID="{049FB470-C20D-5547-87B3-1BBD0376194B}" presName="theInnerList" presStyleCnt="0"/>
      <dgm:spPr/>
    </dgm:pt>
    <dgm:pt modelId="{14F67920-4A7C-0A4A-8939-B53D685FAA9D}" type="pres">
      <dgm:prSet presAssocID="{B47FB8A1-5079-C543-A32A-44746E50BBBD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BFADF-22B0-B843-B246-757CCB47F486}" type="pres">
      <dgm:prSet presAssocID="{B47FB8A1-5079-C543-A32A-44746E50BBBD}" presName="aSpace2" presStyleCnt="0"/>
      <dgm:spPr/>
    </dgm:pt>
    <dgm:pt modelId="{449E98BF-B718-2A43-BF84-DFEFB8D1FDA3}" type="pres">
      <dgm:prSet presAssocID="{664A0E31-297F-5C40-9BA1-9B68DC8027B2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1A765E-13F6-451B-A208-146C3CA89FFF}" type="presOf" srcId="{664A0E31-297F-5C40-9BA1-9B68DC8027B2}" destId="{449E98BF-B718-2A43-BF84-DFEFB8D1FDA3}" srcOrd="0" destOrd="0" presId="urn:microsoft.com/office/officeart/2005/8/layout/lProcess2"/>
    <dgm:cxn modelId="{99A4DBEE-4496-8B47-B6EF-96FDC5C23EF8}" srcId="{049FB470-C20D-5547-87B3-1BBD0376194B}" destId="{B47FB8A1-5079-C543-A32A-44746E50BBBD}" srcOrd="0" destOrd="0" parTransId="{889D9C01-B81F-EA40-9884-ED9C45CB717A}" sibTransId="{478EFA02-CDF0-9B4E-B062-BC3748FF2211}"/>
    <dgm:cxn modelId="{84D1A71B-533C-F144-8DF9-06DFFAAAD130}" srcId="{049FB470-C20D-5547-87B3-1BBD0376194B}" destId="{664A0E31-297F-5C40-9BA1-9B68DC8027B2}" srcOrd="1" destOrd="0" parTransId="{3A4F16ED-13A1-A140-B216-50BB1B9A2B67}" sibTransId="{64B9FA95-D91B-0445-8E59-7B188F2C2B72}"/>
    <dgm:cxn modelId="{A7DC3678-0940-47FD-AB03-131E8F809DDE}" type="presOf" srcId="{B47FB8A1-5079-C543-A32A-44746E50BBBD}" destId="{14F67920-4A7C-0A4A-8939-B53D685FAA9D}" srcOrd="0" destOrd="0" presId="urn:microsoft.com/office/officeart/2005/8/layout/lProcess2"/>
    <dgm:cxn modelId="{77695071-CBD0-42F8-A3EF-A54140FA6477}" type="presOf" srcId="{049FB470-C20D-5547-87B3-1BBD0376194B}" destId="{32847E03-CEAB-7B4B-AD9C-2BF309416127}" srcOrd="0" destOrd="0" presId="urn:microsoft.com/office/officeart/2005/8/layout/lProcess2"/>
    <dgm:cxn modelId="{0AF3FA9F-68CB-4252-B3A7-91926A62D92A}" type="presOf" srcId="{049FB470-C20D-5547-87B3-1BBD0376194B}" destId="{358D155A-E08D-7F48-9A7B-DEBADDE4B3CF}" srcOrd="1" destOrd="0" presId="urn:microsoft.com/office/officeart/2005/8/layout/lProcess2"/>
    <dgm:cxn modelId="{1026F45A-B65C-45FB-81EA-3F957A6C4093}" type="presOf" srcId="{CEA5128F-7C35-0245-AC55-2CEE319E9184}" destId="{5EA70557-CFFE-204F-9301-657C484755EA}" srcOrd="0" destOrd="0" presId="urn:microsoft.com/office/officeart/2005/8/layout/lProcess2"/>
    <dgm:cxn modelId="{4236A354-313F-D34F-86A3-3683B509738F}" srcId="{CEA5128F-7C35-0245-AC55-2CEE319E9184}" destId="{049FB470-C20D-5547-87B3-1BBD0376194B}" srcOrd="0" destOrd="0" parTransId="{B189A361-AC1F-8F4C-B4A8-DAD33300C1EE}" sibTransId="{814283A5-9894-8C4E-99F7-EA8FF402844E}"/>
    <dgm:cxn modelId="{7DC03CCF-2C73-4331-9814-EDF688ED8B0C}" type="presParOf" srcId="{5EA70557-CFFE-204F-9301-657C484755EA}" destId="{4357949B-18BA-6D4B-9F85-7BE8BC70C01A}" srcOrd="0" destOrd="0" presId="urn:microsoft.com/office/officeart/2005/8/layout/lProcess2"/>
    <dgm:cxn modelId="{D1DA6340-0493-43B5-8223-27F2354E5771}" type="presParOf" srcId="{4357949B-18BA-6D4B-9F85-7BE8BC70C01A}" destId="{32847E03-CEAB-7B4B-AD9C-2BF309416127}" srcOrd="0" destOrd="0" presId="urn:microsoft.com/office/officeart/2005/8/layout/lProcess2"/>
    <dgm:cxn modelId="{EBC6CDE5-B85F-4CA1-84D6-2CB789FD889F}" type="presParOf" srcId="{4357949B-18BA-6D4B-9F85-7BE8BC70C01A}" destId="{358D155A-E08D-7F48-9A7B-DEBADDE4B3CF}" srcOrd="1" destOrd="0" presId="urn:microsoft.com/office/officeart/2005/8/layout/lProcess2"/>
    <dgm:cxn modelId="{8905D141-6DF9-4221-9EB0-5926E9490B02}" type="presParOf" srcId="{4357949B-18BA-6D4B-9F85-7BE8BC70C01A}" destId="{383A8D49-76D6-3B4C-AEBE-3F25A5FE0C41}" srcOrd="2" destOrd="0" presId="urn:microsoft.com/office/officeart/2005/8/layout/lProcess2"/>
    <dgm:cxn modelId="{2ABE3085-80B7-4BCF-95FD-82AE1E3129A7}" type="presParOf" srcId="{383A8D49-76D6-3B4C-AEBE-3F25A5FE0C41}" destId="{2D204956-8B27-084F-8C76-9C54D59B5F88}" srcOrd="0" destOrd="0" presId="urn:microsoft.com/office/officeart/2005/8/layout/lProcess2"/>
    <dgm:cxn modelId="{AD48C2B9-0181-45BC-A073-F70E08AC9BF8}" type="presParOf" srcId="{2D204956-8B27-084F-8C76-9C54D59B5F88}" destId="{14F67920-4A7C-0A4A-8939-B53D685FAA9D}" srcOrd="0" destOrd="0" presId="urn:microsoft.com/office/officeart/2005/8/layout/lProcess2"/>
    <dgm:cxn modelId="{EF6BDCD2-3F41-4912-ACD1-82A28AB436E5}" type="presParOf" srcId="{2D204956-8B27-084F-8C76-9C54D59B5F88}" destId="{12FBFADF-22B0-B843-B246-757CCB47F486}" srcOrd="1" destOrd="0" presId="urn:microsoft.com/office/officeart/2005/8/layout/lProcess2"/>
    <dgm:cxn modelId="{7FA3851F-2331-4923-9D2C-83AD687DB01C}" type="presParOf" srcId="{2D204956-8B27-084F-8C76-9C54D59B5F88}" destId="{449E98BF-B718-2A43-BF84-DFEFB8D1FDA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3BAB95-9C6C-ED41-866A-A2C9D8831E58}">
      <dsp:nvSpPr>
        <dsp:cNvPr id="0" name=""/>
        <dsp:cNvSpPr/>
      </dsp:nvSpPr>
      <dsp:spPr>
        <a:xfrm>
          <a:off x="0" y="64549"/>
          <a:ext cx="3657600" cy="10888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Are you interested in …</a:t>
          </a:r>
          <a:endParaRPr lang="en-US" sz="3100" kern="1200" dirty="0"/>
        </a:p>
      </dsp:txBody>
      <dsp:txXfrm>
        <a:off x="0" y="64549"/>
        <a:ext cx="3657600" cy="1088820"/>
      </dsp:txXfrm>
    </dsp:sp>
    <dsp:sp modelId="{A876E192-BFDA-BC4B-9B28-484A2269DECF}">
      <dsp:nvSpPr>
        <dsp:cNvPr id="0" name=""/>
        <dsp:cNvSpPr/>
      </dsp:nvSpPr>
      <dsp:spPr>
        <a:xfrm>
          <a:off x="0" y="1153369"/>
          <a:ext cx="3657600" cy="30634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improving your English?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studying &amp; living in London?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social sciences?</a:t>
          </a:r>
          <a:endParaRPr lang="en-US" sz="3100" kern="1200" dirty="0"/>
        </a:p>
      </dsp:txBody>
      <dsp:txXfrm>
        <a:off x="0" y="1153369"/>
        <a:ext cx="3657600" cy="30634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47E03-CEAB-7B4B-AD9C-2BF309416127}">
      <dsp:nvSpPr>
        <dsp:cNvPr id="0" name=""/>
        <dsp:cNvSpPr/>
      </dsp:nvSpPr>
      <dsp:spPr>
        <a:xfrm>
          <a:off x="0" y="0"/>
          <a:ext cx="3657600" cy="38492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English language level</a:t>
          </a:r>
          <a:endParaRPr lang="en-US" sz="3300" kern="1200" dirty="0"/>
        </a:p>
      </dsp:txBody>
      <dsp:txXfrm>
        <a:off x="0" y="0"/>
        <a:ext cx="3657600" cy="1154787"/>
      </dsp:txXfrm>
    </dsp:sp>
    <dsp:sp modelId="{14F67920-4A7C-0A4A-8939-B53D685FAA9D}">
      <dsp:nvSpPr>
        <dsp:cNvPr id="0" name=""/>
        <dsp:cNvSpPr/>
      </dsp:nvSpPr>
      <dsp:spPr>
        <a:xfrm>
          <a:off x="365759" y="1155915"/>
          <a:ext cx="2926080" cy="1160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66675" rIns="8890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CET 6 </a:t>
          </a:r>
        </a:p>
      </dsp:txBody>
      <dsp:txXfrm>
        <a:off x="399752" y="1189908"/>
        <a:ext cx="2858094" cy="1092627"/>
      </dsp:txXfrm>
    </dsp:sp>
    <dsp:sp modelId="{449E98BF-B718-2A43-BF84-DFEFB8D1FDA3}">
      <dsp:nvSpPr>
        <dsp:cNvPr id="0" name=""/>
        <dsp:cNvSpPr/>
      </dsp:nvSpPr>
      <dsp:spPr>
        <a:xfrm>
          <a:off x="365759" y="2495084"/>
          <a:ext cx="2926080" cy="1160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66675" rIns="8890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IELTS minimum 5.5</a:t>
          </a:r>
          <a:endParaRPr lang="en-US" sz="3500" kern="1200" dirty="0"/>
        </a:p>
      </dsp:txBody>
      <dsp:txXfrm>
        <a:off x="399752" y="2529077"/>
        <a:ext cx="2858094" cy="1092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EC8C6-7624-4B47-B493-81E80A0594A3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D7C82-91D4-4C80-81AA-265FE5C0E3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427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20C42-533F-4EFB-9AED-0667E04A7470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9CA7F-F900-4CAE-9293-DE677A2004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238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has been to London before?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9CA7F-F900-4CAE-9293-DE677A200498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9CA7F-F900-4CAE-9293-DE677A200498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places</a:t>
            </a:r>
            <a:r>
              <a:rPr lang="en-US" baseline="0" dirty="0" smtClean="0"/>
              <a:t> of interest – shopping, museums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9CA7F-F900-4CAE-9293-DE677A20049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9CA7F-F900-4CAE-9293-DE677A200498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936F2E1-A3A6-42D2-AC1F-9841B9122498}" type="datetimeFigureOut">
              <a:rPr lang="en-GB" smtClean="0"/>
              <a:pPr/>
              <a:t>26/02/2016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37DF473-E109-4D9D-9587-A5E8B7F55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  <p:sldLayoutId id="2147483846" r:id="rId18"/>
    <p:sldLayoutId id="2147483847" r:id="rId19"/>
    <p:sldLayoutId id="2147483848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richmedia.lse.ac.uk/studyatlse/20150323_lifeInLondon.mp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evacations.co.uk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lse.ac.uk/study/informationForInternationalStudents/visasAndImmigration/Home.asp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e.ac.uk/language/EnglishProgrammes/Presessional/FudanSummer.asp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d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lse.ac.uk/study/meetLSE/campusTourVideo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effectLst/>
              </a:rPr>
              <a:t>Summer English for </a:t>
            </a:r>
            <a:r>
              <a:rPr lang="en-GB" b="1" dirty="0" err="1" smtClean="0">
                <a:effectLst/>
              </a:rPr>
              <a:t>Fudan</a:t>
            </a:r>
            <a:r>
              <a:rPr lang="en-GB" b="1" dirty="0" smtClean="0">
                <a:effectLst/>
              </a:rPr>
              <a:t> students (LN909)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373217"/>
            <a:ext cx="4038600" cy="1080120"/>
          </a:xfrm>
        </p:spPr>
        <p:txBody>
          <a:bodyPr>
            <a:normAutofit fontScale="62500" lnSpcReduction="20000"/>
          </a:bodyPr>
          <a:lstStyle/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r>
              <a:rPr lang="en-GB" sz="3000" dirty="0" smtClean="0"/>
              <a:t>London School of Economics &amp; Political Science</a:t>
            </a:r>
          </a:p>
          <a:p>
            <a:endParaRPr lang="en-GB" sz="3000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85184"/>
            <a:ext cx="2915816" cy="103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70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1, 2 &amp;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  A survey report presentation</a:t>
            </a:r>
          </a:p>
          <a:p>
            <a:endParaRPr lang="en-GB" sz="3200" dirty="0" smtClean="0"/>
          </a:p>
          <a:p>
            <a:r>
              <a:rPr lang="en-GB" sz="3200" dirty="0" smtClean="0"/>
              <a:t>An argumentative essay</a:t>
            </a:r>
          </a:p>
          <a:p>
            <a:endParaRPr lang="en-GB" sz="3200" dirty="0" smtClean="0"/>
          </a:p>
          <a:p>
            <a:r>
              <a:rPr lang="en-GB" sz="3200" dirty="0" smtClean="0"/>
              <a:t>A poster presentation 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3" descr="surv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2264147"/>
            <a:ext cx="1346200" cy="1401272"/>
          </a:xfrm>
          <a:prstGeom prst="rect">
            <a:avLst/>
          </a:prstGeom>
        </p:spPr>
      </p:pic>
      <p:pic>
        <p:nvPicPr>
          <p:cNvPr id="5" name="Picture 4" descr="essa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9794" y="4135652"/>
            <a:ext cx="1143000" cy="108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86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is this course suitable for?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97192420"/>
              </p:ext>
            </p:extLst>
          </p:nvPr>
        </p:nvGraphicFramePr>
        <p:xfrm>
          <a:off x="498475" y="1844824"/>
          <a:ext cx="3657600" cy="4281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37774533"/>
              </p:ext>
            </p:extLst>
          </p:nvPr>
        </p:nvGraphicFramePr>
        <p:xfrm>
          <a:off x="4400550" y="2276871"/>
          <a:ext cx="3657600" cy="3849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727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It’s not all studying…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LSE video of life in London as a student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 descr="C:\Users\stansfie\AppData\Local\Microsoft\Windows\Temporary Internet Files\Content.Outlook\G8Q1KYUM\video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6048375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47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Accommodation &amp; Living Costs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It is your responsibility to arrange accommodation and it is not included in the fees. The LSE website has useful information &amp; ideas to help. For example:</a:t>
            </a:r>
          </a:p>
          <a:p>
            <a:pPr lvl="1"/>
            <a:r>
              <a:rPr lang="en-US" dirty="0" smtClean="0">
                <a:hlinkClick r:id="rId2"/>
              </a:rPr>
              <a:t>http://www.lsevacations.co.uk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LSE makes broad estimates of the costs of living in the London area. The School currently estimates that students should allow about </a:t>
            </a:r>
            <a:r>
              <a:rPr lang="en-US" b="1" dirty="0" smtClean="0"/>
              <a:t>£1,000-£1,200</a:t>
            </a:r>
            <a:r>
              <a:rPr lang="en-US" dirty="0" smtClean="0"/>
              <a:t> per </a:t>
            </a:r>
            <a:r>
              <a:rPr lang="en-US" b="1" dirty="0" smtClean="0"/>
              <a:t>month</a:t>
            </a:r>
            <a:r>
              <a:rPr lang="en-US" dirty="0" smtClean="0"/>
              <a:t> for living costs, in addition to tuition fees.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35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Visa information can be found at:</a:t>
            </a:r>
          </a:p>
          <a:p>
            <a:pPr lvl="1"/>
            <a:r>
              <a:rPr lang="en-US" dirty="0" smtClean="0">
                <a:hlinkClick r:id="rId2"/>
              </a:rPr>
              <a:t>Visa information for international students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further information, please look on our website:</a:t>
            </a: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Summer English for </a:t>
            </a:r>
            <a:r>
              <a:rPr lang="en-GB" dirty="0" err="1" smtClean="0">
                <a:hlinkClick r:id="rId2"/>
              </a:rPr>
              <a:t>Fudan</a:t>
            </a:r>
            <a:r>
              <a:rPr lang="en-GB" dirty="0" smtClean="0">
                <a:hlinkClick r:id="rId2"/>
              </a:rPr>
              <a:t> Students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315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 look forward to </a:t>
            </a:r>
            <a:r>
              <a:rPr lang="en-GB" dirty="0" smtClean="0"/>
              <a:t>welcoming you </a:t>
            </a:r>
            <a:r>
              <a:rPr lang="en-GB" smtClean="0"/>
              <a:t>to LSE!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great opportunity to live and study in London</a:t>
            </a:r>
            <a:endParaRPr lang="en-US" dirty="0"/>
          </a:p>
        </p:txBody>
      </p:sp>
      <p:pic>
        <p:nvPicPr>
          <p:cNvPr id="5" name="Content Placeholder 4" descr="Downing-Street-sign-1-Cropped-238x238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10965" b="-10965"/>
          <a:stretch>
            <a:fillRect/>
          </a:stretch>
        </p:blipFill>
        <p:spPr>
          <a:xfrm>
            <a:off x="914400" y="1828800"/>
            <a:ext cx="2667000" cy="3276600"/>
          </a:xfrm>
        </p:spPr>
      </p:pic>
      <p:pic>
        <p:nvPicPr>
          <p:cNvPr id="6" name="Content Placeholder 5" descr="horse-Cropped-238x2382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-10965" b="-10965"/>
          <a:stretch>
            <a:fillRect/>
          </a:stretch>
        </p:blipFill>
        <p:spPr>
          <a:xfrm>
            <a:off x="6629400" y="1905000"/>
            <a:ext cx="2129790" cy="2318524"/>
          </a:xfrm>
        </p:spPr>
      </p:pic>
      <p:pic>
        <p:nvPicPr>
          <p:cNvPr id="8" name="Picture 7" descr="London-064-Cropped-238x64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1524000"/>
            <a:ext cx="2285999" cy="4974771"/>
          </a:xfrm>
          <a:prstGeom prst="rect">
            <a:avLst/>
          </a:prstGeom>
        </p:spPr>
      </p:pic>
      <p:pic>
        <p:nvPicPr>
          <p:cNvPr id="9" name="Picture 8" descr="the old curiosity shop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000" y="4343400"/>
            <a:ext cx="2423756" cy="149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London School of Economics</a:t>
            </a:r>
            <a:endParaRPr lang="en-US" dirty="0"/>
          </a:p>
        </p:txBody>
      </p:sp>
      <p:pic>
        <p:nvPicPr>
          <p:cNvPr id="4" name="Content Placeholder 3" descr="LSEcampus-Cropped-470x187.jpg"/>
          <p:cNvPicPr>
            <a:picLocks noGrp="1" noChangeAspect="1"/>
          </p:cNvPicPr>
          <p:nvPr>
            <p:ph idx="1"/>
          </p:nvPr>
        </p:nvPicPr>
        <p:blipFill>
          <a:blip r:embed="rId3"/>
          <a:srcRect t="-23923" b="-23923"/>
          <a:stretch>
            <a:fillRect/>
          </a:stretch>
        </p:blipFill>
        <p:spPr>
          <a:xfrm>
            <a:off x="914400" y="1371600"/>
            <a:ext cx="6248400" cy="2554941"/>
          </a:xfrm>
        </p:spPr>
      </p:pic>
      <p:sp>
        <p:nvSpPr>
          <p:cNvPr id="6" name="Rectangle 5"/>
          <p:cNvSpPr/>
          <p:nvPr/>
        </p:nvSpPr>
        <p:spPr>
          <a:xfrm>
            <a:off x="838200" y="4038600"/>
            <a:ext cx="7772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The LSE is in Central London, in the City of Westminster.</a:t>
            </a:r>
          </a:p>
          <a:p>
            <a:endParaRPr lang="en-GB" dirty="0" smtClean="0"/>
          </a:p>
          <a:p>
            <a:r>
              <a:rPr lang="en-GB" dirty="0" smtClean="0"/>
              <a:t>3 minutes walk from the river Thames, and a short walk from some of the world’s best museums, Covent Garden, Soho, Chinatown and many other exciting places.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SElocationMap.pdf"/>
          <p:cNvPicPr>
            <a:picLocks noGrp="1" noChangeAspect="1"/>
          </p:cNvPicPr>
          <p:nvPr>
            <p:ph idx="4294967295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rcRect l="-78993" r="-78993"/>
              <a:stretch>
                <a:fillRect/>
              </a:stretch>
            </p:blipFill>
          </mc:Choice>
          <mc:Fallback>
            <p:blipFill>
              <a:blip r:embed="rId4"/>
              <a:srcRect l="-78993" r="-78993"/>
              <a:stretch>
                <a:fillRect/>
              </a:stretch>
            </p:blipFill>
          </mc:Fallback>
        </mc:AlternateContent>
        <p:spPr>
          <a:xfrm>
            <a:off x="-4724400" y="-1752600"/>
            <a:ext cx="18183600" cy="99745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LSE campus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GB" sz="2400" dirty="0" smtClean="0">
                <a:hlinkClick r:id="rId2"/>
              </a:rPr>
              <a:t>Click here for a video tour of LSE's campus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endParaRPr lang="en-US" sz="2400" dirty="0"/>
          </a:p>
        </p:txBody>
      </p:sp>
      <p:pic>
        <p:nvPicPr>
          <p:cNvPr id="4" name="Content Placeholder 3" descr="finding your way around LSE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51720" y="2132856"/>
            <a:ext cx="4402871" cy="4144963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1475656" y="4394721"/>
            <a:ext cx="1440160" cy="4024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11560" y="3933056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Language Centre Reception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it’s sunny!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/>
          <a:lstStyle/>
          <a:p>
            <a:r>
              <a:rPr lang="en-US" dirty="0" smtClean="0"/>
              <a:t>There are lots of places to eat near the LSE campus. </a:t>
            </a:r>
          </a:p>
          <a:p>
            <a:r>
              <a:rPr lang="en-US" dirty="0" smtClean="0"/>
              <a:t> If the weather is nice you could even have a picnic in Lincoln’s Inn Fields! (next to the LSE campus)</a:t>
            </a:r>
          </a:p>
          <a:p>
            <a:endParaRPr lang="en-US" dirty="0"/>
          </a:p>
        </p:txBody>
      </p:sp>
      <p:pic>
        <p:nvPicPr>
          <p:cNvPr id="4" name="Picture 3" descr="lincoln's inn fiel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276600"/>
            <a:ext cx="4648200" cy="2738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Summer English for </a:t>
            </a:r>
            <a:r>
              <a:rPr lang="en-US" dirty="0" err="1" smtClean="0"/>
              <a:t>Fudan</a:t>
            </a:r>
            <a:r>
              <a:rPr lang="en-US" dirty="0" smtClean="0"/>
              <a:t> Students</a:t>
            </a:r>
            <a:br>
              <a:rPr lang="en-US" dirty="0" smtClean="0"/>
            </a:b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-26</a:t>
            </a:r>
            <a:r>
              <a:rPr lang="en-US" baseline="30000" dirty="0" smtClean="0"/>
              <a:t>th</a:t>
            </a:r>
            <a:r>
              <a:rPr lang="en-US" dirty="0" smtClean="0"/>
              <a:t> August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Designed exclusively for students from </a:t>
            </a:r>
            <a:r>
              <a:rPr lang="en-US" dirty="0" err="1" smtClean="0"/>
              <a:t>Fudan</a:t>
            </a:r>
            <a:r>
              <a:rPr lang="en-US" dirty="0" smtClean="0"/>
              <a:t> University.</a:t>
            </a:r>
          </a:p>
          <a:p>
            <a:r>
              <a:rPr lang="en-US" dirty="0" smtClean="0"/>
              <a:t>Develop the English language skills required for academic study.</a:t>
            </a:r>
          </a:p>
          <a:p>
            <a:r>
              <a:rPr lang="en-US" dirty="0" smtClean="0"/>
              <a:t>Experience living and studying in London, England.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24944"/>
            <a:ext cx="3657600" cy="1298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200" b="1" dirty="0" smtClean="0"/>
              <a:t>Week </a:t>
            </a:r>
            <a:r>
              <a:rPr lang="en-GB" sz="3200" b="1" dirty="0"/>
              <a:t>One</a:t>
            </a:r>
            <a:r>
              <a:rPr lang="en-GB" sz="3200" dirty="0"/>
              <a:t>: </a:t>
            </a:r>
            <a:r>
              <a:rPr lang="en-GB" sz="3200" dirty="0" smtClean="0"/>
              <a:t>The Media, Finance and Society</a:t>
            </a:r>
            <a:r>
              <a:rPr lang="en-GB" sz="3200" dirty="0"/>
              <a:t>, including a trip to the BBC </a:t>
            </a:r>
          </a:p>
          <a:p>
            <a:r>
              <a:rPr lang="en-GB" sz="3200" b="1" dirty="0"/>
              <a:t>Week Two</a:t>
            </a:r>
            <a:r>
              <a:rPr lang="en-GB" sz="3200" dirty="0"/>
              <a:t>: Politics and</a:t>
            </a:r>
            <a:r>
              <a:rPr lang="en-GB" sz="3200" dirty="0" smtClean="0"/>
              <a:t> Society, </a:t>
            </a:r>
            <a:r>
              <a:rPr lang="en-GB" sz="3200" dirty="0"/>
              <a:t>including a trip to the Houses of Parliament </a:t>
            </a:r>
          </a:p>
          <a:p>
            <a:r>
              <a:rPr lang="en-GB" sz="3200" b="1" dirty="0"/>
              <a:t>Week Three</a:t>
            </a:r>
            <a:r>
              <a:rPr lang="en-GB" sz="3200" dirty="0"/>
              <a:t>: </a:t>
            </a:r>
            <a:r>
              <a:rPr lang="en-GB" sz="3200" dirty="0" smtClean="0"/>
              <a:t>Literature &amp; Society </a:t>
            </a:r>
            <a:r>
              <a:rPr lang="en-GB" sz="3200" dirty="0"/>
              <a:t>including a </a:t>
            </a:r>
            <a:r>
              <a:rPr lang="en-GB" sz="3200" dirty="0" smtClean="0"/>
              <a:t>trip to Shakespeare’s Globe Theatre</a:t>
            </a:r>
            <a:endParaRPr lang="en-GB" sz="3200" dirty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Course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Academic reading</a:t>
            </a:r>
          </a:p>
          <a:p>
            <a:r>
              <a:rPr lang="en-GB" sz="2800" dirty="0" smtClean="0"/>
              <a:t>Academic writing</a:t>
            </a:r>
          </a:p>
          <a:p>
            <a:r>
              <a:rPr lang="en-GB" sz="2800" dirty="0" smtClean="0"/>
              <a:t>Listening to lectures &amp; note-taking</a:t>
            </a:r>
          </a:p>
          <a:p>
            <a:r>
              <a:rPr lang="en-GB" sz="2800" dirty="0" smtClean="0"/>
              <a:t>Academic vocabulary</a:t>
            </a:r>
          </a:p>
          <a:p>
            <a:r>
              <a:rPr lang="en-GB" sz="2800" dirty="0" smtClean="0"/>
              <a:t>Grammar </a:t>
            </a:r>
          </a:p>
          <a:p>
            <a:r>
              <a:rPr lang="en-GB" sz="2800" dirty="0" smtClean="0"/>
              <a:t>Speaking &amp; pronunciation</a:t>
            </a:r>
          </a:p>
          <a:p>
            <a:endParaRPr lang="en-GB" sz="2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28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427</TotalTime>
  <Words>407</Words>
  <Application>Microsoft Office PowerPoint</Application>
  <PresentationFormat>On-screen Show (4:3)</PresentationFormat>
  <Paragraphs>66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Advantage</vt:lpstr>
      <vt:lpstr>Summer English for Fudan students (LN909)</vt:lpstr>
      <vt:lpstr>A great opportunity to live and study in London</vt:lpstr>
      <vt:lpstr>London School of Economics</vt:lpstr>
      <vt:lpstr>PowerPoint Presentation</vt:lpstr>
      <vt:lpstr>The LSE campus  Click here for a video tour of LSE's campus  </vt:lpstr>
      <vt:lpstr>If it’s sunny!</vt:lpstr>
      <vt:lpstr>Summer English for Fudan Students 8th -26th August 2016</vt:lpstr>
      <vt:lpstr>Course Themes</vt:lpstr>
      <vt:lpstr>Course content</vt:lpstr>
      <vt:lpstr>Tasks 1, 2 &amp; 3</vt:lpstr>
      <vt:lpstr>Who is this course suitable for?</vt:lpstr>
      <vt:lpstr>It’s not all studying…</vt:lpstr>
      <vt:lpstr>Accommodation &amp; Living Costs</vt:lpstr>
      <vt:lpstr>Visa</vt:lpstr>
      <vt:lpstr>Further information</vt:lpstr>
      <vt:lpstr>We look forward to welcoming you to LSE! 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English for Fudan students (LN909)</dc:title>
  <dc:creator>Administrator</dc:creator>
  <cp:lastModifiedBy>Administrator</cp:lastModifiedBy>
  <cp:revision>60</cp:revision>
  <cp:lastPrinted>2014-04-15T13:26:15Z</cp:lastPrinted>
  <dcterms:created xsi:type="dcterms:W3CDTF">2014-04-17T23:49:46Z</dcterms:created>
  <dcterms:modified xsi:type="dcterms:W3CDTF">2016-02-26T17:26:47Z</dcterms:modified>
</cp:coreProperties>
</file>