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3.xml" ContentType="application/vnd.openxmlformats-officedocument.theme+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4.xml" ContentType="application/vnd.openxmlformats-officedocument.theme+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69.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70.xml" ContentType="application/vnd.openxmlformats-officedocument.presentationml.tags+xml"/>
  <Override PartName="/ppt/notesSlides/notesSlide5.xml" ContentType="application/vnd.openxmlformats-officedocument.presentationml.notesSlide+xml"/>
  <Override PartName="/ppt/tags/tag71.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72.xml" ContentType="application/vnd.openxmlformats-officedocument.presentationml.tags+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5" r:id="rId2"/>
    <p:sldMasterId id="2147483673" r:id="rId3"/>
    <p:sldMasterId id="2147483680" r:id="rId4"/>
  </p:sldMasterIdLst>
  <p:notesMasterIdLst>
    <p:notesMasterId r:id="rId29"/>
  </p:notesMasterIdLst>
  <p:handoutMasterIdLst>
    <p:handoutMasterId r:id="rId30"/>
  </p:handoutMasterIdLst>
  <p:sldIdLst>
    <p:sldId id="683" r:id="rId5"/>
    <p:sldId id="449" r:id="rId6"/>
    <p:sldId id="568" r:id="rId7"/>
    <p:sldId id="549" r:id="rId8"/>
    <p:sldId id="666" r:id="rId9"/>
    <p:sldId id="667" r:id="rId10"/>
    <p:sldId id="669" r:id="rId11"/>
    <p:sldId id="551" r:id="rId12"/>
    <p:sldId id="552" r:id="rId13"/>
    <p:sldId id="647" r:id="rId14"/>
    <p:sldId id="681" r:id="rId15"/>
    <p:sldId id="671" r:id="rId16"/>
    <p:sldId id="672" r:id="rId17"/>
    <p:sldId id="673" r:id="rId18"/>
    <p:sldId id="674" r:id="rId19"/>
    <p:sldId id="675" r:id="rId20"/>
    <p:sldId id="676" r:id="rId21"/>
    <p:sldId id="682" r:id="rId22"/>
    <p:sldId id="677" r:id="rId23"/>
    <p:sldId id="678" r:id="rId24"/>
    <p:sldId id="679" r:id="rId25"/>
    <p:sldId id="680" r:id="rId26"/>
    <p:sldId id="635" r:id="rId27"/>
    <p:sldId id="684" r:id="rId28"/>
  </p:sldIdLst>
  <p:sldSz cx="9144000" cy="6858000" type="screen4x3"/>
  <p:notesSz cx="6669088" cy="9928225"/>
  <p:defaultTextStyle>
    <a:defPPr>
      <a:defRPr lang="en-GB"/>
    </a:defPPr>
    <a:lvl1pPr algn="l" rtl="0" fontAlgn="base">
      <a:lnSpc>
        <a:spcPct val="80000"/>
      </a:lnSpc>
      <a:spcBef>
        <a:spcPct val="20000"/>
      </a:spcBef>
      <a:spcAft>
        <a:spcPct val="0"/>
      </a:spcAft>
      <a:buSzPct val="90000"/>
      <a:buChar char="•"/>
      <a:defRPr kern="1200">
        <a:solidFill>
          <a:schemeClr val="tx1"/>
        </a:solidFill>
        <a:latin typeface="Arial" pitchFamily="34" charset="0"/>
        <a:ea typeface="+mn-ea"/>
        <a:cs typeface="Arial" pitchFamily="34" charset="0"/>
      </a:defRPr>
    </a:lvl1pPr>
    <a:lvl2pPr marL="457056" algn="l" rtl="0" fontAlgn="base">
      <a:lnSpc>
        <a:spcPct val="80000"/>
      </a:lnSpc>
      <a:spcBef>
        <a:spcPct val="20000"/>
      </a:spcBef>
      <a:spcAft>
        <a:spcPct val="0"/>
      </a:spcAft>
      <a:buSzPct val="90000"/>
      <a:buChar char="•"/>
      <a:defRPr kern="1200">
        <a:solidFill>
          <a:schemeClr val="tx1"/>
        </a:solidFill>
        <a:latin typeface="Arial" pitchFamily="34" charset="0"/>
        <a:ea typeface="+mn-ea"/>
        <a:cs typeface="Arial" pitchFamily="34" charset="0"/>
      </a:defRPr>
    </a:lvl2pPr>
    <a:lvl3pPr marL="914109" algn="l" rtl="0" fontAlgn="base">
      <a:lnSpc>
        <a:spcPct val="80000"/>
      </a:lnSpc>
      <a:spcBef>
        <a:spcPct val="20000"/>
      </a:spcBef>
      <a:spcAft>
        <a:spcPct val="0"/>
      </a:spcAft>
      <a:buSzPct val="90000"/>
      <a:buChar char="•"/>
      <a:defRPr kern="1200">
        <a:solidFill>
          <a:schemeClr val="tx1"/>
        </a:solidFill>
        <a:latin typeface="Arial" pitchFamily="34" charset="0"/>
        <a:ea typeface="+mn-ea"/>
        <a:cs typeface="Arial" pitchFamily="34" charset="0"/>
      </a:defRPr>
    </a:lvl3pPr>
    <a:lvl4pPr marL="1371165" algn="l" rtl="0" fontAlgn="base">
      <a:lnSpc>
        <a:spcPct val="80000"/>
      </a:lnSpc>
      <a:spcBef>
        <a:spcPct val="20000"/>
      </a:spcBef>
      <a:spcAft>
        <a:spcPct val="0"/>
      </a:spcAft>
      <a:buSzPct val="90000"/>
      <a:buChar char="•"/>
      <a:defRPr kern="1200">
        <a:solidFill>
          <a:schemeClr val="tx1"/>
        </a:solidFill>
        <a:latin typeface="Arial" pitchFamily="34" charset="0"/>
        <a:ea typeface="+mn-ea"/>
        <a:cs typeface="Arial" pitchFamily="34" charset="0"/>
      </a:defRPr>
    </a:lvl4pPr>
    <a:lvl5pPr marL="1828218" algn="l" rtl="0" fontAlgn="base">
      <a:lnSpc>
        <a:spcPct val="80000"/>
      </a:lnSpc>
      <a:spcBef>
        <a:spcPct val="20000"/>
      </a:spcBef>
      <a:spcAft>
        <a:spcPct val="0"/>
      </a:spcAft>
      <a:buSzPct val="90000"/>
      <a:buChar char="•"/>
      <a:defRPr kern="1200">
        <a:solidFill>
          <a:schemeClr val="tx1"/>
        </a:solidFill>
        <a:latin typeface="Arial" pitchFamily="34" charset="0"/>
        <a:ea typeface="+mn-ea"/>
        <a:cs typeface="Arial" pitchFamily="34" charset="0"/>
      </a:defRPr>
    </a:lvl5pPr>
    <a:lvl6pPr marL="2285274" algn="l" defTabSz="914109" rtl="0" eaLnBrk="1" latinLnBrk="0" hangingPunct="1">
      <a:defRPr kern="1200">
        <a:solidFill>
          <a:schemeClr val="tx1"/>
        </a:solidFill>
        <a:latin typeface="Arial" pitchFamily="34" charset="0"/>
        <a:ea typeface="+mn-ea"/>
        <a:cs typeface="Arial" pitchFamily="34" charset="0"/>
      </a:defRPr>
    </a:lvl6pPr>
    <a:lvl7pPr marL="2742328" algn="l" defTabSz="914109" rtl="0" eaLnBrk="1" latinLnBrk="0" hangingPunct="1">
      <a:defRPr kern="1200">
        <a:solidFill>
          <a:schemeClr val="tx1"/>
        </a:solidFill>
        <a:latin typeface="Arial" pitchFamily="34" charset="0"/>
        <a:ea typeface="+mn-ea"/>
        <a:cs typeface="Arial" pitchFamily="34" charset="0"/>
      </a:defRPr>
    </a:lvl7pPr>
    <a:lvl8pPr marL="3199383" algn="l" defTabSz="914109" rtl="0" eaLnBrk="1" latinLnBrk="0" hangingPunct="1">
      <a:defRPr kern="1200">
        <a:solidFill>
          <a:schemeClr val="tx1"/>
        </a:solidFill>
        <a:latin typeface="Arial" pitchFamily="34" charset="0"/>
        <a:ea typeface="+mn-ea"/>
        <a:cs typeface="Arial" pitchFamily="34" charset="0"/>
      </a:defRPr>
    </a:lvl8pPr>
    <a:lvl9pPr marL="3656438" algn="l" defTabSz="914109" rtl="0" eaLnBrk="1" latinLnBrk="0" hangingPunct="1">
      <a:defRPr kern="1200">
        <a:solidFill>
          <a:schemeClr val="tx1"/>
        </a:solidFill>
        <a:latin typeface="Arial" pitchFamily="34" charset="0"/>
        <a:ea typeface="+mn-ea"/>
        <a:cs typeface="Arial" pitchFamily="34" charset="0"/>
      </a:defRPr>
    </a:lvl9pPr>
  </p:defaultTextStyle>
  <p:extLst>
    <p:ext uri="{EFAFB233-063F-42B5-8137-9DF3F51BA10A}">
      <p15:sldGuideLst xmlns:p15="http://schemas.microsoft.com/office/powerpoint/2012/main" xmlns="">
        <p15:guide id="1" orient="horz" pos="2160">
          <p15:clr>
            <a:srgbClr val="A4A3A4"/>
          </p15:clr>
        </p15:guide>
        <p15:guide id="2" pos="288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69A39"/>
    <a:srgbClr val="2A01BF"/>
    <a:srgbClr val="006600"/>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458" autoAdjust="0"/>
    <p:restoredTop sz="85611" autoAdjust="0"/>
  </p:normalViewPr>
  <p:slideViewPr>
    <p:cSldViewPr>
      <p:cViewPr varScale="1">
        <p:scale>
          <a:sx n="94" d="100"/>
          <a:sy n="94" d="100"/>
        </p:scale>
        <p:origin x="-444" y="-108"/>
      </p:cViewPr>
      <p:guideLst>
        <p:guide orient="horz" pos="2160"/>
        <p:guide pos="288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50" d="100"/>
        <a:sy n="150" d="100"/>
      </p:scale>
      <p:origin x="0" y="184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4210" name="Rectangle 2"/>
          <p:cNvSpPr>
            <a:spLocks noGrp="1" noChangeArrowheads="1"/>
          </p:cNvSpPr>
          <p:nvPr>
            <p:ph type="hdr" sz="quarter"/>
          </p:nvPr>
        </p:nvSpPr>
        <p:spPr bwMode="auto">
          <a:xfrm>
            <a:off x="0" y="1"/>
            <a:ext cx="2890665" cy="496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nSpc>
                <a:spcPct val="100000"/>
              </a:lnSpc>
              <a:spcBef>
                <a:spcPct val="0"/>
              </a:spcBef>
              <a:buSzTx/>
              <a:buFontTx/>
              <a:buNone/>
              <a:defRPr sz="1200">
                <a:latin typeface="Arial" pitchFamily="34" charset="0"/>
                <a:cs typeface="Arial" pitchFamily="34" charset="0"/>
              </a:defRPr>
            </a:lvl1pPr>
          </a:lstStyle>
          <a:p>
            <a:pPr>
              <a:defRPr/>
            </a:pPr>
            <a:endParaRPr lang="en-GB" dirty="0"/>
          </a:p>
        </p:txBody>
      </p:sp>
      <p:sp>
        <p:nvSpPr>
          <p:cNvPr id="94211" name="Rectangle 3"/>
          <p:cNvSpPr>
            <a:spLocks noGrp="1" noChangeArrowheads="1"/>
          </p:cNvSpPr>
          <p:nvPr>
            <p:ph type="dt" sz="quarter" idx="1"/>
          </p:nvPr>
        </p:nvSpPr>
        <p:spPr bwMode="auto">
          <a:xfrm>
            <a:off x="3776866" y="1"/>
            <a:ext cx="2890665" cy="496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lnSpc>
                <a:spcPct val="100000"/>
              </a:lnSpc>
              <a:spcBef>
                <a:spcPct val="0"/>
              </a:spcBef>
              <a:buSzTx/>
              <a:buFontTx/>
              <a:buNone/>
              <a:defRPr sz="1200">
                <a:latin typeface="Arial" pitchFamily="34" charset="0"/>
                <a:cs typeface="Arial" pitchFamily="34" charset="0"/>
              </a:defRPr>
            </a:lvl1pPr>
          </a:lstStyle>
          <a:p>
            <a:pPr>
              <a:defRPr/>
            </a:pPr>
            <a:endParaRPr lang="en-GB" dirty="0"/>
          </a:p>
        </p:txBody>
      </p:sp>
      <p:sp>
        <p:nvSpPr>
          <p:cNvPr id="94212" name="Rectangle 4"/>
          <p:cNvSpPr>
            <a:spLocks noGrp="1" noChangeArrowheads="1"/>
          </p:cNvSpPr>
          <p:nvPr>
            <p:ph type="ftr" sz="quarter" idx="2"/>
          </p:nvPr>
        </p:nvSpPr>
        <p:spPr bwMode="auto">
          <a:xfrm>
            <a:off x="0" y="9430219"/>
            <a:ext cx="2890665" cy="496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nSpc>
                <a:spcPct val="100000"/>
              </a:lnSpc>
              <a:spcBef>
                <a:spcPct val="0"/>
              </a:spcBef>
              <a:buSzTx/>
              <a:buFontTx/>
              <a:buNone/>
              <a:defRPr sz="1200">
                <a:latin typeface="Arial" pitchFamily="34" charset="0"/>
                <a:cs typeface="Arial" pitchFamily="34" charset="0"/>
              </a:defRPr>
            </a:lvl1pPr>
          </a:lstStyle>
          <a:p>
            <a:pPr>
              <a:defRPr/>
            </a:pPr>
            <a:endParaRPr lang="en-GB" dirty="0"/>
          </a:p>
        </p:txBody>
      </p:sp>
      <p:sp>
        <p:nvSpPr>
          <p:cNvPr id="94213" name="Rectangle 5"/>
          <p:cNvSpPr>
            <a:spLocks noGrp="1" noChangeArrowheads="1"/>
          </p:cNvSpPr>
          <p:nvPr>
            <p:ph type="sldNum" sz="quarter" idx="3"/>
          </p:nvPr>
        </p:nvSpPr>
        <p:spPr bwMode="auto">
          <a:xfrm>
            <a:off x="3776866" y="9430219"/>
            <a:ext cx="2890665" cy="496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lnSpc>
                <a:spcPct val="100000"/>
              </a:lnSpc>
              <a:spcBef>
                <a:spcPct val="0"/>
              </a:spcBef>
              <a:buSzTx/>
              <a:buFontTx/>
              <a:buNone/>
              <a:defRPr sz="1200">
                <a:latin typeface="Arial" pitchFamily="34" charset="0"/>
                <a:cs typeface="Arial" pitchFamily="34" charset="0"/>
              </a:defRPr>
            </a:lvl1pPr>
          </a:lstStyle>
          <a:p>
            <a:pPr>
              <a:defRPr/>
            </a:pPr>
            <a:fld id="{2D5F6132-EAC5-4C90-99BB-7EE7F2F6BD2E}" type="slidenum">
              <a:rPr lang="en-GB"/>
              <a:pPr>
                <a:defRPr/>
              </a:pPr>
              <a:t>‹#›</a:t>
            </a:fld>
            <a:endParaRPr lang="en-GB" dirty="0"/>
          </a:p>
        </p:txBody>
      </p:sp>
    </p:spTree>
    <p:extLst>
      <p:ext uri="{BB962C8B-B14F-4D97-AF65-F5344CB8AC3E}">
        <p14:creationId xmlns:p14="http://schemas.microsoft.com/office/powerpoint/2010/main" val="36813226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1"/>
            <a:ext cx="2890665" cy="496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nSpc>
                <a:spcPct val="100000"/>
              </a:lnSpc>
              <a:spcBef>
                <a:spcPct val="0"/>
              </a:spcBef>
              <a:buSzTx/>
              <a:buFontTx/>
              <a:buNone/>
              <a:defRPr sz="1200">
                <a:latin typeface="Arial" pitchFamily="34" charset="0"/>
                <a:cs typeface="Arial" pitchFamily="34" charset="0"/>
              </a:defRPr>
            </a:lvl1pPr>
          </a:lstStyle>
          <a:p>
            <a:pPr>
              <a:defRPr/>
            </a:pPr>
            <a:endParaRPr lang="en-GB" dirty="0"/>
          </a:p>
        </p:txBody>
      </p:sp>
      <p:sp>
        <p:nvSpPr>
          <p:cNvPr id="4099" name="Rectangle 3"/>
          <p:cNvSpPr>
            <a:spLocks noGrp="1" noChangeArrowheads="1"/>
          </p:cNvSpPr>
          <p:nvPr>
            <p:ph type="dt" idx="1"/>
          </p:nvPr>
        </p:nvSpPr>
        <p:spPr bwMode="auto">
          <a:xfrm>
            <a:off x="3776866" y="1"/>
            <a:ext cx="2890665" cy="496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lnSpc>
                <a:spcPct val="100000"/>
              </a:lnSpc>
              <a:spcBef>
                <a:spcPct val="0"/>
              </a:spcBef>
              <a:buSzTx/>
              <a:buFontTx/>
              <a:buNone/>
              <a:defRPr sz="1200">
                <a:latin typeface="Arial" pitchFamily="34" charset="0"/>
                <a:cs typeface="Arial" pitchFamily="34" charset="0"/>
              </a:defRPr>
            </a:lvl1pPr>
          </a:lstStyle>
          <a:p>
            <a:pPr>
              <a:defRPr/>
            </a:pPr>
            <a:endParaRPr lang="en-GB" dirty="0"/>
          </a:p>
        </p:txBody>
      </p:sp>
      <p:sp>
        <p:nvSpPr>
          <p:cNvPr id="55300" name="Rectangle 4"/>
          <p:cNvSpPr>
            <a:spLocks noGrp="1" noRot="1" noChangeAspect="1" noChangeArrowheads="1" noTextEdit="1"/>
          </p:cNvSpPr>
          <p:nvPr>
            <p:ph type="sldImg" idx="2"/>
          </p:nvPr>
        </p:nvSpPr>
        <p:spPr bwMode="auto">
          <a:xfrm>
            <a:off x="852488" y="744538"/>
            <a:ext cx="4962525" cy="3722687"/>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101" name="Rectangle 5"/>
          <p:cNvSpPr>
            <a:spLocks noGrp="1" noChangeArrowheads="1"/>
          </p:cNvSpPr>
          <p:nvPr>
            <p:ph type="body" sz="quarter" idx="3"/>
          </p:nvPr>
        </p:nvSpPr>
        <p:spPr bwMode="auto">
          <a:xfrm>
            <a:off x="666598" y="4716706"/>
            <a:ext cx="5335893" cy="44677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4102" name="Rectangle 6"/>
          <p:cNvSpPr>
            <a:spLocks noGrp="1" noChangeArrowheads="1"/>
          </p:cNvSpPr>
          <p:nvPr>
            <p:ph type="ftr" sz="quarter" idx="4"/>
          </p:nvPr>
        </p:nvSpPr>
        <p:spPr bwMode="auto">
          <a:xfrm>
            <a:off x="0" y="9430219"/>
            <a:ext cx="2890665" cy="496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nSpc>
                <a:spcPct val="100000"/>
              </a:lnSpc>
              <a:spcBef>
                <a:spcPct val="0"/>
              </a:spcBef>
              <a:buSzTx/>
              <a:buFontTx/>
              <a:buNone/>
              <a:defRPr sz="1200">
                <a:latin typeface="Arial" pitchFamily="34" charset="0"/>
                <a:cs typeface="Arial" pitchFamily="34" charset="0"/>
              </a:defRPr>
            </a:lvl1pPr>
          </a:lstStyle>
          <a:p>
            <a:pPr>
              <a:defRPr/>
            </a:pPr>
            <a:endParaRPr lang="en-GB" dirty="0"/>
          </a:p>
        </p:txBody>
      </p:sp>
      <p:sp>
        <p:nvSpPr>
          <p:cNvPr id="4103" name="Rectangle 7"/>
          <p:cNvSpPr>
            <a:spLocks noGrp="1" noChangeArrowheads="1"/>
          </p:cNvSpPr>
          <p:nvPr>
            <p:ph type="sldNum" sz="quarter" idx="5"/>
          </p:nvPr>
        </p:nvSpPr>
        <p:spPr bwMode="auto">
          <a:xfrm>
            <a:off x="3776866" y="9430219"/>
            <a:ext cx="2890665" cy="496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lnSpc>
                <a:spcPct val="100000"/>
              </a:lnSpc>
              <a:spcBef>
                <a:spcPct val="0"/>
              </a:spcBef>
              <a:buSzTx/>
              <a:buFontTx/>
              <a:buNone/>
              <a:defRPr sz="1200">
                <a:latin typeface="Arial" pitchFamily="34" charset="0"/>
                <a:cs typeface="Arial" pitchFamily="34" charset="0"/>
              </a:defRPr>
            </a:lvl1pPr>
          </a:lstStyle>
          <a:p>
            <a:pPr>
              <a:defRPr/>
            </a:pPr>
            <a:fld id="{2DC41343-0048-4945-999D-5274F2300203}" type="slidenum">
              <a:rPr lang="en-GB"/>
              <a:pPr>
                <a:defRPr/>
              </a:pPr>
              <a:t>‹#›</a:t>
            </a:fld>
            <a:endParaRPr lang="en-GB" dirty="0"/>
          </a:p>
        </p:txBody>
      </p:sp>
    </p:spTree>
    <p:extLst>
      <p:ext uri="{BB962C8B-B14F-4D97-AF65-F5344CB8AC3E}">
        <p14:creationId xmlns:p14="http://schemas.microsoft.com/office/powerpoint/2010/main" val="35621522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1pPr>
    <a:lvl2pPr marL="457056"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2pPr>
    <a:lvl3pPr marL="914109"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3pPr>
    <a:lvl4pPr marL="1371165"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4pPr>
    <a:lvl5pPr marL="1828218"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5pPr>
    <a:lvl6pPr marL="2285274" algn="l" defTabSz="914109" rtl="0" eaLnBrk="1" latinLnBrk="0" hangingPunct="1">
      <a:defRPr sz="1200" kern="1200">
        <a:solidFill>
          <a:schemeClr val="tx1"/>
        </a:solidFill>
        <a:latin typeface="+mn-lt"/>
        <a:ea typeface="+mn-ea"/>
        <a:cs typeface="+mn-cs"/>
      </a:defRPr>
    </a:lvl6pPr>
    <a:lvl7pPr marL="2742328" algn="l" defTabSz="914109" rtl="0" eaLnBrk="1" latinLnBrk="0" hangingPunct="1">
      <a:defRPr sz="1200" kern="1200">
        <a:solidFill>
          <a:schemeClr val="tx1"/>
        </a:solidFill>
        <a:latin typeface="+mn-lt"/>
        <a:ea typeface="+mn-ea"/>
        <a:cs typeface="+mn-cs"/>
      </a:defRPr>
    </a:lvl7pPr>
    <a:lvl8pPr marL="3199383" algn="l" defTabSz="914109" rtl="0" eaLnBrk="1" latinLnBrk="0" hangingPunct="1">
      <a:defRPr sz="1200" kern="1200">
        <a:solidFill>
          <a:schemeClr val="tx1"/>
        </a:solidFill>
        <a:latin typeface="+mn-lt"/>
        <a:ea typeface="+mn-ea"/>
        <a:cs typeface="+mn-cs"/>
      </a:defRPr>
    </a:lvl8pPr>
    <a:lvl9pPr marL="3656438" algn="l" defTabSz="914109"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en.wikipedia.org/wiki/Homo_sapiens_sapiens"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pitchFamily="34" charset="0"/>
                <a:cs typeface="Arial" pitchFamily="34" charset="0"/>
              </a:defRPr>
            </a:lvl1pPr>
            <a:lvl2pPr marL="742950" indent="-285750" eaLnBrk="0" hangingPunct="0">
              <a:spcBef>
                <a:spcPct val="30000"/>
              </a:spcBef>
              <a:defRPr sz="1200">
                <a:solidFill>
                  <a:schemeClr val="tx1"/>
                </a:solidFill>
                <a:latin typeface="Arial" pitchFamily="34" charset="0"/>
                <a:cs typeface="Arial" pitchFamily="34" charset="0"/>
              </a:defRPr>
            </a:lvl2pPr>
            <a:lvl3pPr marL="1143000" indent="-228600" eaLnBrk="0" hangingPunct="0">
              <a:spcBef>
                <a:spcPct val="30000"/>
              </a:spcBef>
              <a:defRPr sz="1200">
                <a:solidFill>
                  <a:schemeClr val="tx1"/>
                </a:solidFill>
                <a:latin typeface="Arial" pitchFamily="34" charset="0"/>
                <a:cs typeface="Arial" pitchFamily="34" charset="0"/>
              </a:defRPr>
            </a:lvl3pPr>
            <a:lvl4pPr marL="1600200" indent="-228600" eaLnBrk="0" hangingPunct="0">
              <a:spcBef>
                <a:spcPct val="30000"/>
              </a:spcBef>
              <a:defRPr sz="1200">
                <a:solidFill>
                  <a:schemeClr val="tx1"/>
                </a:solidFill>
                <a:latin typeface="Arial" pitchFamily="34" charset="0"/>
                <a:cs typeface="Arial" pitchFamily="34" charset="0"/>
              </a:defRPr>
            </a:lvl4pPr>
            <a:lvl5pPr marL="2057400" indent="-228600" eaLnBrk="0" hangingPunct="0">
              <a:spcBef>
                <a:spcPct val="30000"/>
              </a:spcBef>
              <a:defRPr sz="1200">
                <a:solidFill>
                  <a:schemeClr val="tx1"/>
                </a:solidFill>
                <a:latin typeface="Arial" pitchFamily="34" charset="0"/>
                <a:cs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cs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cs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cs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fld id="{D81A1511-B821-4958-A30B-CB3B30DCE799}" type="slidenum">
              <a:rPr lang="en-GB" altLang="en-US" smtClean="0"/>
              <a:pPr eaLnBrk="1" hangingPunct="1">
                <a:spcBef>
                  <a:spcPct val="0"/>
                </a:spcBef>
              </a:pPr>
              <a:t>2</a:t>
            </a:fld>
            <a:endParaRPr lang="en-GB" altLang="en-US" dirty="0" smtClean="0"/>
          </a:p>
        </p:txBody>
      </p:sp>
      <p:sp>
        <p:nvSpPr>
          <p:cNvPr id="56323" name="Rectangle 7"/>
          <p:cNvSpPr txBox="1">
            <a:spLocks noGrp="1" noChangeArrowheads="1"/>
          </p:cNvSpPr>
          <p:nvPr/>
        </p:nvSpPr>
        <p:spPr bwMode="auto">
          <a:xfrm>
            <a:off x="3776866" y="9430219"/>
            <a:ext cx="2890665" cy="49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Arial" pitchFamily="34" charset="0"/>
                <a:cs typeface="Arial" pitchFamily="34" charset="0"/>
              </a:defRPr>
            </a:lvl1pPr>
            <a:lvl2pPr marL="742950" indent="-285750" eaLnBrk="0" hangingPunct="0">
              <a:spcBef>
                <a:spcPct val="30000"/>
              </a:spcBef>
              <a:defRPr sz="1200">
                <a:solidFill>
                  <a:schemeClr val="tx1"/>
                </a:solidFill>
                <a:latin typeface="Arial" pitchFamily="34" charset="0"/>
                <a:cs typeface="Arial" pitchFamily="34" charset="0"/>
              </a:defRPr>
            </a:lvl2pPr>
            <a:lvl3pPr marL="1143000" indent="-228600" eaLnBrk="0" hangingPunct="0">
              <a:spcBef>
                <a:spcPct val="30000"/>
              </a:spcBef>
              <a:defRPr sz="1200">
                <a:solidFill>
                  <a:schemeClr val="tx1"/>
                </a:solidFill>
                <a:latin typeface="Arial" pitchFamily="34" charset="0"/>
                <a:cs typeface="Arial" pitchFamily="34" charset="0"/>
              </a:defRPr>
            </a:lvl3pPr>
            <a:lvl4pPr marL="1600200" indent="-228600" eaLnBrk="0" hangingPunct="0">
              <a:spcBef>
                <a:spcPct val="30000"/>
              </a:spcBef>
              <a:defRPr sz="1200">
                <a:solidFill>
                  <a:schemeClr val="tx1"/>
                </a:solidFill>
                <a:latin typeface="Arial" pitchFamily="34" charset="0"/>
                <a:cs typeface="Arial" pitchFamily="34" charset="0"/>
              </a:defRPr>
            </a:lvl4pPr>
            <a:lvl5pPr marL="2057400" indent="-228600" eaLnBrk="0" hangingPunct="0">
              <a:spcBef>
                <a:spcPct val="30000"/>
              </a:spcBef>
              <a:defRPr sz="1200">
                <a:solidFill>
                  <a:schemeClr val="tx1"/>
                </a:solidFill>
                <a:latin typeface="Arial" pitchFamily="34" charset="0"/>
                <a:cs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cs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cs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cs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cs typeface="Arial" pitchFamily="34" charset="0"/>
              </a:defRPr>
            </a:lvl9pPr>
          </a:lstStyle>
          <a:p>
            <a:pPr algn="r" eaLnBrk="1" hangingPunct="1">
              <a:lnSpc>
                <a:spcPct val="100000"/>
              </a:lnSpc>
              <a:spcBef>
                <a:spcPct val="0"/>
              </a:spcBef>
              <a:buSzTx/>
              <a:buFontTx/>
              <a:buNone/>
            </a:pPr>
            <a:fld id="{8C5538BF-95BF-4055-963B-0AD2D19B9045}" type="slidenum">
              <a:rPr lang="en-GB" altLang="en-US"/>
              <a:pPr algn="r" eaLnBrk="1" hangingPunct="1">
                <a:lnSpc>
                  <a:spcPct val="100000"/>
                </a:lnSpc>
                <a:spcBef>
                  <a:spcPct val="0"/>
                </a:spcBef>
                <a:buSzTx/>
                <a:buFontTx/>
                <a:buNone/>
              </a:pPr>
              <a:t>2</a:t>
            </a:fld>
            <a:endParaRPr lang="en-GB" altLang="en-US" dirty="0"/>
          </a:p>
        </p:txBody>
      </p:sp>
      <p:sp>
        <p:nvSpPr>
          <p:cNvPr id="56324" name="Slide Image Placeholder 1"/>
          <p:cNvSpPr>
            <a:spLocks noGrp="1" noRot="1" noChangeAspect="1" noTextEdit="1"/>
          </p:cNvSpPr>
          <p:nvPr>
            <p:ph type="sldImg"/>
          </p:nvPr>
        </p:nvSpPr>
        <p:spPr>
          <a:xfrm>
            <a:off x="854075" y="746125"/>
            <a:ext cx="4959350" cy="3721100"/>
          </a:xfrm>
          <a:ln/>
        </p:spPr>
      </p:sp>
      <p:sp>
        <p:nvSpPr>
          <p:cNvPr id="56325" name="Notes Placeholder 2"/>
          <p:cNvSpPr>
            <a:spLocks noGrp="1"/>
          </p:cNvSpPr>
          <p:nvPr>
            <p:ph type="body" idx="1"/>
          </p:nvPr>
        </p:nvSpPr>
        <p:spPr>
          <a:noFill/>
        </p:spPr>
        <p:txBody>
          <a:bodyPr lIns="91577" tIns="45789" rIns="91577" bIns="45789"/>
          <a:lstStyle/>
          <a:p>
            <a:pPr eaLnBrk="1" hangingPunct="1"/>
            <a:endParaRPr lang="en-US" altLang="en-US" dirty="0" smtClean="0"/>
          </a:p>
        </p:txBody>
      </p:sp>
      <p:sp>
        <p:nvSpPr>
          <p:cNvPr id="56326" name="Slide Number Placeholder 3"/>
          <p:cNvSpPr txBox="1">
            <a:spLocks noGrp="1"/>
          </p:cNvSpPr>
          <p:nvPr/>
        </p:nvSpPr>
        <p:spPr bwMode="auto">
          <a:xfrm>
            <a:off x="3778424" y="9431816"/>
            <a:ext cx="2889108" cy="4948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577" tIns="45789" rIns="91577" bIns="45789" anchor="b"/>
          <a:lstStyle>
            <a:lvl1pPr defTabSz="915988" eaLnBrk="0" hangingPunct="0">
              <a:spcBef>
                <a:spcPct val="30000"/>
              </a:spcBef>
              <a:defRPr sz="1200">
                <a:solidFill>
                  <a:schemeClr val="tx1"/>
                </a:solidFill>
                <a:latin typeface="Arial" pitchFamily="34" charset="0"/>
                <a:cs typeface="Arial" pitchFamily="34" charset="0"/>
              </a:defRPr>
            </a:lvl1pPr>
            <a:lvl2pPr marL="742950" indent="-285750" defTabSz="915988" eaLnBrk="0" hangingPunct="0">
              <a:spcBef>
                <a:spcPct val="30000"/>
              </a:spcBef>
              <a:defRPr sz="1200">
                <a:solidFill>
                  <a:schemeClr val="tx1"/>
                </a:solidFill>
                <a:latin typeface="Arial" pitchFamily="34" charset="0"/>
                <a:cs typeface="Arial" pitchFamily="34" charset="0"/>
              </a:defRPr>
            </a:lvl2pPr>
            <a:lvl3pPr marL="1143000" indent="-228600" defTabSz="915988" eaLnBrk="0" hangingPunct="0">
              <a:spcBef>
                <a:spcPct val="30000"/>
              </a:spcBef>
              <a:defRPr sz="1200">
                <a:solidFill>
                  <a:schemeClr val="tx1"/>
                </a:solidFill>
                <a:latin typeface="Arial" pitchFamily="34" charset="0"/>
                <a:cs typeface="Arial" pitchFamily="34" charset="0"/>
              </a:defRPr>
            </a:lvl3pPr>
            <a:lvl4pPr marL="1600200" indent="-228600" defTabSz="915988" eaLnBrk="0" hangingPunct="0">
              <a:spcBef>
                <a:spcPct val="30000"/>
              </a:spcBef>
              <a:defRPr sz="1200">
                <a:solidFill>
                  <a:schemeClr val="tx1"/>
                </a:solidFill>
                <a:latin typeface="Arial" pitchFamily="34" charset="0"/>
                <a:cs typeface="Arial" pitchFamily="34" charset="0"/>
              </a:defRPr>
            </a:lvl4pPr>
            <a:lvl5pPr marL="2057400" indent="-228600" defTabSz="915988" eaLnBrk="0" hangingPunct="0">
              <a:spcBef>
                <a:spcPct val="30000"/>
              </a:spcBef>
              <a:defRPr sz="1200">
                <a:solidFill>
                  <a:schemeClr val="tx1"/>
                </a:solidFill>
                <a:latin typeface="Arial" pitchFamily="34" charset="0"/>
                <a:cs typeface="Arial" pitchFamily="34" charset="0"/>
              </a:defRPr>
            </a:lvl5pPr>
            <a:lvl6pPr marL="2514600" indent="-228600" defTabSz="915988" eaLnBrk="0" fontAlgn="base" hangingPunct="0">
              <a:spcBef>
                <a:spcPct val="30000"/>
              </a:spcBef>
              <a:spcAft>
                <a:spcPct val="0"/>
              </a:spcAft>
              <a:defRPr sz="1200">
                <a:solidFill>
                  <a:schemeClr val="tx1"/>
                </a:solidFill>
                <a:latin typeface="Arial" pitchFamily="34" charset="0"/>
                <a:cs typeface="Arial" pitchFamily="34" charset="0"/>
              </a:defRPr>
            </a:lvl6pPr>
            <a:lvl7pPr marL="2971800" indent="-228600" defTabSz="915988" eaLnBrk="0" fontAlgn="base" hangingPunct="0">
              <a:spcBef>
                <a:spcPct val="30000"/>
              </a:spcBef>
              <a:spcAft>
                <a:spcPct val="0"/>
              </a:spcAft>
              <a:defRPr sz="1200">
                <a:solidFill>
                  <a:schemeClr val="tx1"/>
                </a:solidFill>
                <a:latin typeface="Arial" pitchFamily="34" charset="0"/>
                <a:cs typeface="Arial" pitchFamily="34" charset="0"/>
              </a:defRPr>
            </a:lvl7pPr>
            <a:lvl8pPr marL="3429000" indent="-228600" defTabSz="915988" eaLnBrk="0" fontAlgn="base" hangingPunct="0">
              <a:spcBef>
                <a:spcPct val="30000"/>
              </a:spcBef>
              <a:spcAft>
                <a:spcPct val="0"/>
              </a:spcAft>
              <a:defRPr sz="1200">
                <a:solidFill>
                  <a:schemeClr val="tx1"/>
                </a:solidFill>
                <a:latin typeface="Arial" pitchFamily="34" charset="0"/>
                <a:cs typeface="Arial" pitchFamily="34" charset="0"/>
              </a:defRPr>
            </a:lvl8pPr>
            <a:lvl9pPr marL="3886200" indent="-228600" defTabSz="915988" eaLnBrk="0" fontAlgn="base" hangingPunct="0">
              <a:spcBef>
                <a:spcPct val="30000"/>
              </a:spcBef>
              <a:spcAft>
                <a:spcPct val="0"/>
              </a:spcAft>
              <a:defRPr sz="1200">
                <a:solidFill>
                  <a:schemeClr val="tx1"/>
                </a:solidFill>
                <a:latin typeface="Arial" pitchFamily="34" charset="0"/>
                <a:cs typeface="Arial" pitchFamily="34" charset="0"/>
              </a:defRPr>
            </a:lvl9pPr>
          </a:lstStyle>
          <a:p>
            <a:pPr algn="r" eaLnBrk="1" hangingPunct="1">
              <a:lnSpc>
                <a:spcPct val="100000"/>
              </a:lnSpc>
              <a:spcBef>
                <a:spcPct val="0"/>
              </a:spcBef>
              <a:buSzTx/>
              <a:buFontTx/>
              <a:buNone/>
            </a:pPr>
            <a:fld id="{A5F957E1-387E-4099-87F2-D4C26043F037}" type="slidenum">
              <a:rPr lang="en-GB" altLang="en-US"/>
              <a:pPr algn="r" eaLnBrk="1" hangingPunct="1">
                <a:lnSpc>
                  <a:spcPct val="100000"/>
                </a:lnSpc>
                <a:spcBef>
                  <a:spcPct val="0"/>
                </a:spcBef>
                <a:buSzTx/>
                <a:buFontTx/>
                <a:buNone/>
              </a:pPr>
              <a:t>2</a:t>
            </a:fld>
            <a:endParaRPr lang="en-GB" altLang="en-US" dirty="0"/>
          </a:p>
        </p:txBody>
      </p:sp>
    </p:spTree>
    <p:extLst>
      <p:ext uri="{BB962C8B-B14F-4D97-AF65-F5344CB8AC3E}">
        <p14:creationId xmlns:p14="http://schemas.microsoft.com/office/powerpoint/2010/main" val="30002223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pitchFamily="34" charset="0"/>
                <a:cs typeface="Arial" pitchFamily="34" charset="0"/>
              </a:defRPr>
            </a:lvl1pPr>
            <a:lvl2pPr marL="742950" indent="-285750" eaLnBrk="0" hangingPunct="0">
              <a:spcBef>
                <a:spcPct val="30000"/>
              </a:spcBef>
              <a:defRPr sz="1200">
                <a:solidFill>
                  <a:schemeClr val="tx1"/>
                </a:solidFill>
                <a:latin typeface="Arial" pitchFamily="34" charset="0"/>
                <a:cs typeface="Arial" pitchFamily="34" charset="0"/>
              </a:defRPr>
            </a:lvl2pPr>
            <a:lvl3pPr marL="1143000" indent="-228600" eaLnBrk="0" hangingPunct="0">
              <a:spcBef>
                <a:spcPct val="30000"/>
              </a:spcBef>
              <a:defRPr sz="1200">
                <a:solidFill>
                  <a:schemeClr val="tx1"/>
                </a:solidFill>
                <a:latin typeface="Arial" pitchFamily="34" charset="0"/>
                <a:cs typeface="Arial" pitchFamily="34" charset="0"/>
              </a:defRPr>
            </a:lvl3pPr>
            <a:lvl4pPr marL="1600200" indent="-228600" eaLnBrk="0" hangingPunct="0">
              <a:spcBef>
                <a:spcPct val="30000"/>
              </a:spcBef>
              <a:defRPr sz="1200">
                <a:solidFill>
                  <a:schemeClr val="tx1"/>
                </a:solidFill>
                <a:latin typeface="Arial" pitchFamily="34" charset="0"/>
                <a:cs typeface="Arial" pitchFamily="34" charset="0"/>
              </a:defRPr>
            </a:lvl4pPr>
            <a:lvl5pPr marL="2057400" indent="-228600" eaLnBrk="0" hangingPunct="0">
              <a:spcBef>
                <a:spcPct val="30000"/>
              </a:spcBef>
              <a:defRPr sz="1200">
                <a:solidFill>
                  <a:schemeClr val="tx1"/>
                </a:solidFill>
                <a:latin typeface="Arial" pitchFamily="34" charset="0"/>
                <a:cs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cs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cs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cs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fld id="{5F7E053B-40B2-4C39-829D-9C6AC10ED6FB}" type="slidenum">
              <a:rPr lang="en-GB" altLang="en-US" smtClean="0"/>
              <a:pPr eaLnBrk="1" hangingPunct="1">
                <a:spcBef>
                  <a:spcPct val="0"/>
                </a:spcBef>
              </a:pPr>
              <a:t>13</a:t>
            </a:fld>
            <a:endParaRPr lang="en-GB" altLang="en-US" dirty="0" smtClean="0"/>
          </a:p>
        </p:txBody>
      </p:sp>
      <p:sp>
        <p:nvSpPr>
          <p:cNvPr id="58371" name="Slide Image Placeholder 1"/>
          <p:cNvSpPr>
            <a:spLocks noGrp="1" noRot="1" noChangeAspect="1" noTextEdit="1"/>
          </p:cNvSpPr>
          <p:nvPr>
            <p:ph type="sldImg"/>
          </p:nvPr>
        </p:nvSpPr>
        <p:spPr>
          <a:ln/>
        </p:spPr>
      </p:sp>
      <p:sp>
        <p:nvSpPr>
          <p:cNvPr id="58372" name="Notes Placeholder 2"/>
          <p:cNvSpPr>
            <a:spLocks noGrp="1"/>
          </p:cNvSpPr>
          <p:nvPr>
            <p:ph type="body" idx="1"/>
          </p:nvPr>
        </p:nvSpPr>
        <p:spPr>
          <a:noFill/>
        </p:spPr>
        <p:txBody>
          <a:bodyPr lIns="91577" tIns="45789" rIns="91577" bIns="45789"/>
          <a:lstStyle/>
          <a:p>
            <a:pPr eaLnBrk="1" hangingPunct="1"/>
            <a:endParaRPr lang="en-SG" altLang="en-US" dirty="0" smtClean="0"/>
          </a:p>
        </p:txBody>
      </p:sp>
      <p:sp>
        <p:nvSpPr>
          <p:cNvPr id="58373" name="Slide Number Placeholder 3"/>
          <p:cNvSpPr txBox="1">
            <a:spLocks noGrp="1"/>
          </p:cNvSpPr>
          <p:nvPr/>
        </p:nvSpPr>
        <p:spPr bwMode="auto">
          <a:xfrm>
            <a:off x="3778424" y="9431816"/>
            <a:ext cx="2889108" cy="4948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577" tIns="45789" rIns="91577" bIns="45789" anchor="b"/>
          <a:lstStyle>
            <a:lvl1pPr defTabSz="915988" eaLnBrk="0" hangingPunct="0">
              <a:spcBef>
                <a:spcPct val="30000"/>
              </a:spcBef>
              <a:defRPr sz="1200">
                <a:solidFill>
                  <a:schemeClr val="tx1"/>
                </a:solidFill>
                <a:latin typeface="Arial" pitchFamily="34" charset="0"/>
                <a:cs typeface="Arial" pitchFamily="34" charset="0"/>
              </a:defRPr>
            </a:lvl1pPr>
            <a:lvl2pPr marL="742950" indent="-285750" defTabSz="915988" eaLnBrk="0" hangingPunct="0">
              <a:spcBef>
                <a:spcPct val="30000"/>
              </a:spcBef>
              <a:defRPr sz="1200">
                <a:solidFill>
                  <a:schemeClr val="tx1"/>
                </a:solidFill>
                <a:latin typeface="Arial" pitchFamily="34" charset="0"/>
                <a:cs typeface="Arial" pitchFamily="34" charset="0"/>
              </a:defRPr>
            </a:lvl2pPr>
            <a:lvl3pPr marL="1143000" indent="-228600" defTabSz="915988" eaLnBrk="0" hangingPunct="0">
              <a:spcBef>
                <a:spcPct val="30000"/>
              </a:spcBef>
              <a:defRPr sz="1200">
                <a:solidFill>
                  <a:schemeClr val="tx1"/>
                </a:solidFill>
                <a:latin typeface="Arial" pitchFamily="34" charset="0"/>
                <a:cs typeface="Arial" pitchFamily="34" charset="0"/>
              </a:defRPr>
            </a:lvl3pPr>
            <a:lvl4pPr marL="1600200" indent="-228600" defTabSz="915988" eaLnBrk="0" hangingPunct="0">
              <a:spcBef>
                <a:spcPct val="30000"/>
              </a:spcBef>
              <a:defRPr sz="1200">
                <a:solidFill>
                  <a:schemeClr val="tx1"/>
                </a:solidFill>
                <a:latin typeface="Arial" pitchFamily="34" charset="0"/>
                <a:cs typeface="Arial" pitchFamily="34" charset="0"/>
              </a:defRPr>
            </a:lvl4pPr>
            <a:lvl5pPr marL="2057400" indent="-228600" defTabSz="915988" eaLnBrk="0" hangingPunct="0">
              <a:spcBef>
                <a:spcPct val="30000"/>
              </a:spcBef>
              <a:defRPr sz="1200">
                <a:solidFill>
                  <a:schemeClr val="tx1"/>
                </a:solidFill>
                <a:latin typeface="Arial" pitchFamily="34" charset="0"/>
                <a:cs typeface="Arial" pitchFamily="34" charset="0"/>
              </a:defRPr>
            </a:lvl5pPr>
            <a:lvl6pPr marL="2514600" indent="-228600" defTabSz="915988" eaLnBrk="0" fontAlgn="base" hangingPunct="0">
              <a:spcBef>
                <a:spcPct val="30000"/>
              </a:spcBef>
              <a:spcAft>
                <a:spcPct val="0"/>
              </a:spcAft>
              <a:defRPr sz="1200">
                <a:solidFill>
                  <a:schemeClr val="tx1"/>
                </a:solidFill>
                <a:latin typeface="Arial" pitchFamily="34" charset="0"/>
                <a:cs typeface="Arial" pitchFamily="34" charset="0"/>
              </a:defRPr>
            </a:lvl6pPr>
            <a:lvl7pPr marL="2971800" indent="-228600" defTabSz="915988" eaLnBrk="0" fontAlgn="base" hangingPunct="0">
              <a:spcBef>
                <a:spcPct val="30000"/>
              </a:spcBef>
              <a:spcAft>
                <a:spcPct val="0"/>
              </a:spcAft>
              <a:defRPr sz="1200">
                <a:solidFill>
                  <a:schemeClr val="tx1"/>
                </a:solidFill>
                <a:latin typeface="Arial" pitchFamily="34" charset="0"/>
                <a:cs typeface="Arial" pitchFamily="34" charset="0"/>
              </a:defRPr>
            </a:lvl7pPr>
            <a:lvl8pPr marL="3429000" indent="-228600" defTabSz="915988" eaLnBrk="0" fontAlgn="base" hangingPunct="0">
              <a:spcBef>
                <a:spcPct val="30000"/>
              </a:spcBef>
              <a:spcAft>
                <a:spcPct val="0"/>
              </a:spcAft>
              <a:defRPr sz="1200">
                <a:solidFill>
                  <a:schemeClr val="tx1"/>
                </a:solidFill>
                <a:latin typeface="Arial" pitchFamily="34" charset="0"/>
                <a:cs typeface="Arial" pitchFamily="34" charset="0"/>
              </a:defRPr>
            </a:lvl8pPr>
            <a:lvl9pPr marL="3886200" indent="-228600" defTabSz="915988" eaLnBrk="0" fontAlgn="base" hangingPunct="0">
              <a:spcBef>
                <a:spcPct val="30000"/>
              </a:spcBef>
              <a:spcAft>
                <a:spcPct val="0"/>
              </a:spcAft>
              <a:defRPr sz="1200">
                <a:solidFill>
                  <a:schemeClr val="tx1"/>
                </a:solidFill>
                <a:latin typeface="Arial" pitchFamily="34" charset="0"/>
                <a:cs typeface="Arial" pitchFamily="34" charset="0"/>
              </a:defRPr>
            </a:lvl9pPr>
          </a:lstStyle>
          <a:p>
            <a:pPr algn="r" eaLnBrk="1" hangingPunct="1">
              <a:lnSpc>
                <a:spcPct val="100000"/>
              </a:lnSpc>
              <a:spcBef>
                <a:spcPct val="0"/>
              </a:spcBef>
              <a:buSzTx/>
              <a:buFontTx/>
              <a:buNone/>
            </a:pPr>
            <a:fld id="{417BC968-7B9B-4786-8B9C-03D7CFC3C45E}" type="slidenum">
              <a:rPr lang="en-GB" altLang="en-US"/>
              <a:pPr algn="r" eaLnBrk="1" hangingPunct="1">
                <a:lnSpc>
                  <a:spcPct val="100000"/>
                </a:lnSpc>
                <a:spcBef>
                  <a:spcPct val="0"/>
                </a:spcBef>
                <a:buSzTx/>
                <a:buFontTx/>
                <a:buNone/>
              </a:pPr>
              <a:t>13</a:t>
            </a:fld>
            <a:endParaRPr lang="en-GB" altLang="en-US" dirty="0"/>
          </a:p>
        </p:txBody>
      </p:sp>
    </p:spTree>
    <p:extLst>
      <p:ext uri="{BB962C8B-B14F-4D97-AF65-F5344CB8AC3E}">
        <p14:creationId xmlns:p14="http://schemas.microsoft.com/office/powerpoint/2010/main" val="36300221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2DC41343-0048-4945-999D-5274F2300203}" type="slidenum">
              <a:rPr lang="en-GB" smtClean="0"/>
              <a:pPr>
                <a:defRPr/>
              </a:pPr>
              <a:t>14</a:t>
            </a:fld>
            <a:endParaRPr lang="en-GB" dirty="0"/>
          </a:p>
        </p:txBody>
      </p:sp>
    </p:spTree>
    <p:extLst>
      <p:ext uri="{BB962C8B-B14F-4D97-AF65-F5344CB8AC3E}">
        <p14:creationId xmlns:p14="http://schemas.microsoft.com/office/powerpoint/2010/main" val="9017719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lnSpc>
                <a:spcPct val="80000"/>
              </a:lnSpc>
              <a:spcBef>
                <a:spcPct val="20000"/>
              </a:spcBef>
              <a:spcAft>
                <a:spcPct val="0"/>
              </a:spcAft>
              <a:buSzPct val="90000"/>
              <a:buChar char="•"/>
              <a:defRPr>
                <a:solidFill>
                  <a:schemeClr val="tx1"/>
                </a:solidFill>
                <a:latin typeface="Arial" pitchFamily="34" charset="0"/>
                <a:cs typeface="Arial" pitchFamily="34" charset="0"/>
              </a:defRPr>
            </a:lvl6pPr>
            <a:lvl7pPr marL="2971800" indent="-228600" eaLnBrk="0" fontAlgn="base" hangingPunct="0">
              <a:lnSpc>
                <a:spcPct val="80000"/>
              </a:lnSpc>
              <a:spcBef>
                <a:spcPct val="20000"/>
              </a:spcBef>
              <a:spcAft>
                <a:spcPct val="0"/>
              </a:spcAft>
              <a:buSzPct val="90000"/>
              <a:buChar char="•"/>
              <a:defRPr>
                <a:solidFill>
                  <a:schemeClr val="tx1"/>
                </a:solidFill>
                <a:latin typeface="Arial" pitchFamily="34" charset="0"/>
                <a:cs typeface="Arial" pitchFamily="34" charset="0"/>
              </a:defRPr>
            </a:lvl7pPr>
            <a:lvl8pPr marL="3429000" indent="-228600" eaLnBrk="0" fontAlgn="base" hangingPunct="0">
              <a:lnSpc>
                <a:spcPct val="80000"/>
              </a:lnSpc>
              <a:spcBef>
                <a:spcPct val="20000"/>
              </a:spcBef>
              <a:spcAft>
                <a:spcPct val="0"/>
              </a:spcAft>
              <a:buSzPct val="90000"/>
              <a:buChar char="•"/>
              <a:defRPr>
                <a:solidFill>
                  <a:schemeClr val="tx1"/>
                </a:solidFill>
                <a:latin typeface="Arial" pitchFamily="34" charset="0"/>
                <a:cs typeface="Arial" pitchFamily="34" charset="0"/>
              </a:defRPr>
            </a:lvl8pPr>
            <a:lvl9pPr marL="3886200" indent="-228600" eaLnBrk="0" fontAlgn="base" hangingPunct="0">
              <a:lnSpc>
                <a:spcPct val="80000"/>
              </a:lnSpc>
              <a:spcBef>
                <a:spcPct val="20000"/>
              </a:spcBef>
              <a:spcAft>
                <a:spcPct val="0"/>
              </a:spcAft>
              <a:buSzPct val="90000"/>
              <a:buChar char="•"/>
              <a:defRPr>
                <a:solidFill>
                  <a:schemeClr val="tx1"/>
                </a:solidFill>
                <a:latin typeface="Arial" pitchFamily="34" charset="0"/>
                <a:cs typeface="Arial" pitchFamily="34" charset="0"/>
              </a:defRPr>
            </a:lvl9pPr>
          </a:lstStyle>
          <a:p>
            <a:pPr eaLnBrk="1" hangingPunct="1"/>
            <a:fld id="{B52E59E4-EFDF-44EB-8A13-D1E2BB678F74}" type="slidenum">
              <a:rPr lang="en-GB" smtClean="0"/>
              <a:pPr eaLnBrk="1" hangingPunct="1"/>
              <a:t>23</a:t>
            </a:fld>
            <a:endParaRPr lang="en-GB" dirty="0" smtClean="0"/>
          </a:p>
        </p:txBody>
      </p:sp>
      <p:sp>
        <p:nvSpPr>
          <p:cNvPr id="105475" name="Rectangle 2"/>
          <p:cNvSpPr>
            <a:spLocks noGrp="1" noRot="1" noChangeAspect="1" noChangeArrowheads="1" noTextEdit="1"/>
          </p:cNvSpPr>
          <p:nvPr>
            <p:ph type="sldImg"/>
          </p:nvPr>
        </p:nvSpPr>
        <p:spPr>
          <a:xfrm>
            <a:off x="854075" y="746125"/>
            <a:ext cx="4959350" cy="3721100"/>
          </a:xfrm>
          <a:ln/>
        </p:spPr>
      </p:sp>
      <p:sp>
        <p:nvSpPr>
          <p:cNvPr id="105476" name="Rectangle 3"/>
          <p:cNvSpPr>
            <a:spLocks noGrp="1" noChangeArrowheads="1"/>
          </p:cNvSpPr>
          <p:nvPr>
            <p:ph type="body" idx="1"/>
          </p:nvPr>
        </p:nvSpPr>
        <p:spPr>
          <a:xfrm>
            <a:off x="666750" y="4716465"/>
            <a:ext cx="5335588" cy="4465637"/>
          </a:xfrm>
          <a:noFill/>
        </p:spPr>
        <p:txBody>
          <a:bodyPr lIns="91575" tIns="45787" rIns="91575" bIns="45787"/>
          <a:lstStyle/>
          <a:p>
            <a:pPr lvl="3" eaLnBrk="1" hangingPunct="1"/>
            <a:endParaRPr lang="en-GB" dirty="0" smtClean="0">
              <a:solidFill>
                <a:srgbClr val="000000"/>
              </a:solidFill>
            </a:endParaRPr>
          </a:p>
          <a:p>
            <a:pPr eaLnBrk="1" hangingPunct="1"/>
            <a:endParaRPr lang="en-US" dirty="0" smtClean="0"/>
          </a:p>
        </p:txBody>
      </p:sp>
    </p:spTree>
    <p:extLst>
      <p:ext uri="{BB962C8B-B14F-4D97-AF65-F5344CB8AC3E}">
        <p14:creationId xmlns:p14="http://schemas.microsoft.com/office/powerpoint/2010/main" val="32913309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pitchFamily="34" charset="0"/>
                <a:cs typeface="Arial" pitchFamily="34" charset="0"/>
              </a:defRPr>
            </a:lvl1pPr>
            <a:lvl2pPr marL="742950" indent="-285750" eaLnBrk="0" hangingPunct="0">
              <a:spcBef>
                <a:spcPct val="30000"/>
              </a:spcBef>
              <a:defRPr sz="1200">
                <a:solidFill>
                  <a:schemeClr val="tx1"/>
                </a:solidFill>
                <a:latin typeface="Arial" pitchFamily="34" charset="0"/>
                <a:cs typeface="Arial" pitchFamily="34" charset="0"/>
              </a:defRPr>
            </a:lvl2pPr>
            <a:lvl3pPr marL="1143000" indent="-228600" eaLnBrk="0" hangingPunct="0">
              <a:spcBef>
                <a:spcPct val="30000"/>
              </a:spcBef>
              <a:defRPr sz="1200">
                <a:solidFill>
                  <a:schemeClr val="tx1"/>
                </a:solidFill>
                <a:latin typeface="Arial" pitchFamily="34" charset="0"/>
                <a:cs typeface="Arial" pitchFamily="34" charset="0"/>
              </a:defRPr>
            </a:lvl3pPr>
            <a:lvl4pPr marL="1600200" indent="-228600" eaLnBrk="0" hangingPunct="0">
              <a:spcBef>
                <a:spcPct val="30000"/>
              </a:spcBef>
              <a:defRPr sz="1200">
                <a:solidFill>
                  <a:schemeClr val="tx1"/>
                </a:solidFill>
                <a:latin typeface="Arial" pitchFamily="34" charset="0"/>
                <a:cs typeface="Arial" pitchFamily="34" charset="0"/>
              </a:defRPr>
            </a:lvl4pPr>
            <a:lvl5pPr marL="2057400" indent="-228600" eaLnBrk="0" hangingPunct="0">
              <a:spcBef>
                <a:spcPct val="30000"/>
              </a:spcBef>
              <a:defRPr sz="1200">
                <a:solidFill>
                  <a:schemeClr val="tx1"/>
                </a:solidFill>
                <a:latin typeface="Arial" pitchFamily="34" charset="0"/>
                <a:cs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cs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cs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cs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fld id="{5F7E053B-40B2-4C39-829D-9C6AC10ED6FB}" type="slidenum">
              <a:rPr lang="en-GB" altLang="en-US" smtClean="0"/>
              <a:pPr eaLnBrk="1" hangingPunct="1">
                <a:spcBef>
                  <a:spcPct val="0"/>
                </a:spcBef>
              </a:pPr>
              <a:t>3</a:t>
            </a:fld>
            <a:endParaRPr lang="en-GB" altLang="en-US" dirty="0" smtClean="0"/>
          </a:p>
        </p:txBody>
      </p:sp>
      <p:sp>
        <p:nvSpPr>
          <p:cNvPr id="58371" name="Slide Image Placeholder 1"/>
          <p:cNvSpPr>
            <a:spLocks noGrp="1" noRot="1" noChangeAspect="1" noTextEdit="1"/>
          </p:cNvSpPr>
          <p:nvPr>
            <p:ph type="sldImg"/>
          </p:nvPr>
        </p:nvSpPr>
        <p:spPr>
          <a:ln/>
        </p:spPr>
      </p:sp>
      <p:sp>
        <p:nvSpPr>
          <p:cNvPr id="58372" name="Notes Placeholder 2"/>
          <p:cNvSpPr>
            <a:spLocks noGrp="1"/>
          </p:cNvSpPr>
          <p:nvPr>
            <p:ph type="body" idx="1"/>
          </p:nvPr>
        </p:nvSpPr>
        <p:spPr>
          <a:noFill/>
        </p:spPr>
        <p:txBody>
          <a:bodyPr lIns="91577" tIns="45789" rIns="91577" bIns="45789"/>
          <a:lstStyle/>
          <a:p>
            <a:pPr eaLnBrk="1" hangingPunct="1"/>
            <a:endParaRPr lang="en-SG" altLang="en-US" dirty="0" smtClean="0"/>
          </a:p>
        </p:txBody>
      </p:sp>
      <p:sp>
        <p:nvSpPr>
          <p:cNvPr id="58373" name="Slide Number Placeholder 3"/>
          <p:cNvSpPr txBox="1">
            <a:spLocks noGrp="1"/>
          </p:cNvSpPr>
          <p:nvPr/>
        </p:nvSpPr>
        <p:spPr bwMode="auto">
          <a:xfrm>
            <a:off x="3778424" y="9431816"/>
            <a:ext cx="2889108" cy="4948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577" tIns="45789" rIns="91577" bIns="45789" anchor="b"/>
          <a:lstStyle>
            <a:lvl1pPr defTabSz="915988" eaLnBrk="0" hangingPunct="0">
              <a:spcBef>
                <a:spcPct val="30000"/>
              </a:spcBef>
              <a:defRPr sz="1200">
                <a:solidFill>
                  <a:schemeClr val="tx1"/>
                </a:solidFill>
                <a:latin typeface="Arial" pitchFamily="34" charset="0"/>
                <a:cs typeface="Arial" pitchFamily="34" charset="0"/>
              </a:defRPr>
            </a:lvl1pPr>
            <a:lvl2pPr marL="742950" indent="-285750" defTabSz="915988" eaLnBrk="0" hangingPunct="0">
              <a:spcBef>
                <a:spcPct val="30000"/>
              </a:spcBef>
              <a:defRPr sz="1200">
                <a:solidFill>
                  <a:schemeClr val="tx1"/>
                </a:solidFill>
                <a:latin typeface="Arial" pitchFamily="34" charset="0"/>
                <a:cs typeface="Arial" pitchFamily="34" charset="0"/>
              </a:defRPr>
            </a:lvl2pPr>
            <a:lvl3pPr marL="1143000" indent="-228600" defTabSz="915988" eaLnBrk="0" hangingPunct="0">
              <a:spcBef>
                <a:spcPct val="30000"/>
              </a:spcBef>
              <a:defRPr sz="1200">
                <a:solidFill>
                  <a:schemeClr val="tx1"/>
                </a:solidFill>
                <a:latin typeface="Arial" pitchFamily="34" charset="0"/>
                <a:cs typeface="Arial" pitchFamily="34" charset="0"/>
              </a:defRPr>
            </a:lvl3pPr>
            <a:lvl4pPr marL="1600200" indent="-228600" defTabSz="915988" eaLnBrk="0" hangingPunct="0">
              <a:spcBef>
                <a:spcPct val="30000"/>
              </a:spcBef>
              <a:defRPr sz="1200">
                <a:solidFill>
                  <a:schemeClr val="tx1"/>
                </a:solidFill>
                <a:latin typeface="Arial" pitchFamily="34" charset="0"/>
                <a:cs typeface="Arial" pitchFamily="34" charset="0"/>
              </a:defRPr>
            </a:lvl4pPr>
            <a:lvl5pPr marL="2057400" indent="-228600" defTabSz="915988" eaLnBrk="0" hangingPunct="0">
              <a:spcBef>
                <a:spcPct val="30000"/>
              </a:spcBef>
              <a:defRPr sz="1200">
                <a:solidFill>
                  <a:schemeClr val="tx1"/>
                </a:solidFill>
                <a:latin typeface="Arial" pitchFamily="34" charset="0"/>
                <a:cs typeface="Arial" pitchFamily="34" charset="0"/>
              </a:defRPr>
            </a:lvl5pPr>
            <a:lvl6pPr marL="2514600" indent="-228600" defTabSz="915988" eaLnBrk="0" fontAlgn="base" hangingPunct="0">
              <a:spcBef>
                <a:spcPct val="30000"/>
              </a:spcBef>
              <a:spcAft>
                <a:spcPct val="0"/>
              </a:spcAft>
              <a:defRPr sz="1200">
                <a:solidFill>
                  <a:schemeClr val="tx1"/>
                </a:solidFill>
                <a:latin typeface="Arial" pitchFamily="34" charset="0"/>
                <a:cs typeface="Arial" pitchFamily="34" charset="0"/>
              </a:defRPr>
            </a:lvl6pPr>
            <a:lvl7pPr marL="2971800" indent="-228600" defTabSz="915988" eaLnBrk="0" fontAlgn="base" hangingPunct="0">
              <a:spcBef>
                <a:spcPct val="30000"/>
              </a:spcBef>
              <a:spcAft>
                <a:spcPct val="0"/>
              </a:spcAft>
              <a:defRPr sz="1200">
                <a:solidFill>
                  <a:schemeClr val="tx1"/>
                </a:solidFill>
                <a:latin typeface="Arial" pitchFamily="34" charset="0"/>
                <a:cs typeface="Arial" pitchFamily="34" charset="0"/>
              </a:defRPr>
            </a:lvl7pPr>
            <a:lvl8pPr marL="3429000" indent="-228600" defTabSz="915988" eaLnBrk="0" fontAlgn="base" hangingPunct="0">
              <a:spcBef>
                <a:spcPct val="30000"/>
              </a:spcBef>
              <a:spcAft>
                <a:spcPct val="0"/>
              </a:spcAft>
              <a:defRPr sz="1200">
                <a:solidFill>
                  <a:schemeClr val="tx1"/>
                </a:solidFill>
                <a:latin typeface="Arial" pitchFamily="34" charset="0"/>
                <a:cs typeface="Arial" pitchFamily="34" charset="0"/>
              </a:defRPr>
            </a:lvl8pPr>
            <a:lvl9pPr marL="3886200" indent="-228600" defTabSz="915988" eaLnBrk="0" fontAlgn="base" hangingPunct="0">
              <a:spcBef>
                <a:spcPct val="30000"/>
              </a:spcBef>
              <a:spcAft>
                <a:spcPct val="0"/>
              </a:spcAft>
              <a:defRPr sz="1200">
                <a:solidFill>
                  <a:schemeClr val="tx1"/>
                </a:solidFill>
                <a:latin typeface="Arial" pitchFamily="34" charset="0"/>
                <a:cs typeface="Arial" pitchFamily="34" charset="0"/>
              </a:defRPr>
            </a:lvl9pPr>
          </a:lstStyle>
          <a:p>
            <a:pPr algn="r" eaLnBrk="1" hangingPunct="1">
              <a:lnSpc>
                <a:spcPct val="100000"/>
              </a:lnSpc>
              <a:spcBef>
                <a:spcPct val="0"/>
              </a:spcBef>
              <a:buSzTx/>
              <a:buFontTx/>
              <a:buNone/>
            </a:pPr>
            <a:fld id="{417BC968-7B9B-4786-8B9C-03D7CFC3C45E}" type="slidenum">
              <a:rPr lang="en-GB" altLang="en-US"/>
              <a:pPr algn="r" eaLnBrk="1" hangingPunct="1">
                <a:lnSpc>
                  <a:spcPct val="100000"/>
                </a:lnSpc>
                <a:spcBef>
                  <a:spcPct val="0"/>
                </a:spcBef>
                <a:buSzTx/>
                <a:buFontTx/>
                <a:buNone/>
              </a:pPr>
              <a:t>3</a:t>
            </a:fld>
            <a:endParaRPr lang="en-GB" altLang="en-US" dirty="0"/>
          </a:p>
        </p:txBody>
      </p:sp>
    </p:spTree>
    <p:extLst>
      <p:ext uri="{BB962C8B-B14F-4D97-AF65-F5344CB8AC3E}">
        <p14:creationId xmlns:p14="http://schemas.microsoft.com/office/powerpoint/2010/main" val="36300221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pitchFamily="34" charset="0"/>
                <a:cs typeface="Arial" pitchFamily="34" charset="0"/>
              </a:defRPr>
            </a:lvl1pPr>
            <a:lvl2pPr marL="742950" indent="-285750" eaLnBrk="0" hangingPunct="0">
              <a:spcBef>
                <a:spcPct val="30000"/>
              </a:spcBef>
              <a:defRPr sz="1200">
                <a:solidFill>
                  <a:schemeClr val="tx1"/>
                </a:solidFill>
                <a:latin typeface="Arial" pitchFamily="34" charset="0"/>
                <a:cs typeface="Arial" pitchFamily="34" charset="0"/>
              </a:defRPr>
            </a:lvl2pPr>
            <a:lvl3pPr marL="1143000" indent="-228600" eaLnBrk="0" hangingPunct="0">
              <a:spcBef>
                <a:spcPct val="30000"/>
              </a:spcBef>
              <a:defRPr sz="1200">
                <a:solidFill>
                  <a:schemeClr val="tx1"/>
                </a:solidFill>
                <a:latin typeface="Arial" pitchFamily="34" charset="0"/>
                <a:cs typeface="Arial" pitchFamily="34" charset="0"/>
              </a:defRPr>
            </a:lvl3pPr>
            <a:lvl4pPr marL="1600200" indent="-228600" eaLnBrk="0" hangingPunct="0">
              <a:spcBef>
                <a:spcPct val="30000"/>
              </a:spcBef>
              <a:defRPr sz="1200">
                <a:solidFill>
                  <a:schemeClr val="tx1"/>
                </a:solidFill>
                <a:latin typeface="Arial" pitchFamily="34" charset="0"/>
                <a:cs typeface="Arial" pitchFamily="34" charset="0"/>
              </a:defRPr>
            </a:lvl4pPr>
            <a:lvl5pPr marL="2057400" indent="-228600" eaLnBrk="0" hangingPunct="0">
              <a:spcBef>
                <a:spcPct val="30000"/>
              </a:spcBef>
              <a:defRPr sz="1200">
                <a:solidFill>
                  <a:schemeClr val="tx1"/>
                </a:solidFill>
                <a:latin typeface="Arial" pitchFamily="34" charset="0"/>
                <a:cs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cs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cs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cs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fld id="{13765A51-4B2F-487E-9C64-A42BFDF69E96}" type="slidenum">
              <a:rPr lang="en-GB" altLang="en-US" smtClean="0"/>
              <a:pPr eaLnBrk="1" hangingPunct="1">
                <a:spcBef>
                  <a:spcPct val="0"/>
                </a:spcBef>
              </a:pPr>
              <a:t>4</a:t>
            </a:fld>
            <a:endParaRPr lang="en-GB" altLang="en-US" dirty="0" smtClean="0"/>
          </a:p>
        </p:txBody>
      </p:sp>
      <p:sp>
        <p:nvSpPr>
          <p:cNvPr id="60419" name="Rectangle 2"/>
          <p:cNvSpPr>
            <a:spLocks noGrp="1" noRot="1" noChangeAspect="1" noChangeArrowheads="1" noTextEdit="1"/>
          </p:cNvSpPr>
          <p:nvPr>
            <p:ph type="sldImg"/>
          </p:nvPr>
        </p:nvSpPr>
        <p:spPr>
          <a:xfrm>
            <a:off x="854075" y="746125"/>
            <a:ext cx="4959350" cy="3721100"/>
          </a:xfrm>
          <a:ln/>
        </p:spPr>
      </p:sp>
      <p:sp>
        <p:nvSpPr>
          <p:cNvPr id="60420" name="Rectangle 3"/>
          <p:cNvSpPr>
            <a:spLocks noGrp="1" noChangeArrowheads="1"/>
          </p:cNvSpPr>
          <p:nvPr>
            <p:ph type="body" idx="1"/>
          </p:nvPr>
        </p:nvSpPr>
        <p:spPr>
          <a:xfrm>
            <a:off x="666598" y="4716707"/>
            <a:ext cx="5335893" cy="4466105"/>
          </a:xfrm>
          <a:noFill/>
        </p:spPr>
        <p:txBody>
          <a:bodyPr lIns="91575" tIns="45787" rIns="91575" bIns="45787"/>
          <a:lstStyle/>
          <a:p>
            <a:pPr eaLnBrk="1" hangingPunct="1"/>
            <a:r>
              <a:rPr lang="en-US" altLang="en-US" dirty="0" smtClean="0"/>
              <a:t>We can’t start a discussion without quickly highlighting why 1) the scale of the problem</a:t>
            </a:r>
            <a:r>
              <a:rPr lang="en-US" altLang="en-US" baseline="0" dirty="0" smtClean="0"/>
              <a:t> and 2) the risks involved in delay matter.</a:t>
            </a:r>
          </a:p>
          <a:p>
            <a:pPr eaLnBrk="1" hangingPunct="1"/>
            <a:endParaRPr lang="en-US" altLang="en-US" dirty="0" smtClean="0"/>
          </a:p>
        </p:txBody>
      </p:sp>
    </p:spTree>
    <p:extLst>
      <p:ext uri="{BB962C8B-B14F-4D97-AF65-F5344CB8AC3E}">
        <p14:creationId xmlns:p14="http://schemas.microsoft.com/office/powerpoint/2010/main" val="28578806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pitchFamily="34" charset="0"/>
                <a:cs typeface="Arial" pitchFamily="34" charset="0"/>
              </a:defRPr>
            </a:lvl1pPr>
            <a:lvl2pPr marL="742950" indent="-285750" eaLnBrk="0" hangingPunct="0">
              <a:spcBef>
                <a:spcPct val="30000"/>
              </a:spcBef>
              <a:defRPr sz="1200">
                <a:solidFill>
                  <a:schemeClr val="tx1"/>
                </a:solidFill>
                <a:latin typeface="Arial" pitchFamily="34" charset="0"/>
                <a:cs typeface="Arial" pitchFamily="34" charset="0"/>
              </a:defRPr>
            </a:lvl2pPr>
            <a:lvl3pPr marL="1143000" indent="-228600" eaLnBrk="0" hangingPunct="0">
              <a:spcBef>
                <a:spcPct val="30000"/>
              </a:spcBef>
              <a:defRPr sz="1200">
                <a:solidFill>
                  <a:schemeClr val="tx1"/>
                </a:solidFill>
                <a:latin typeface="Arial" pitchFamily="34" charset="0"/>
                <a:cs typeface="Arial" pitchFamily="34" charset="0"/>
              </a:defRPr>
            </a:lvl3pPr>
            <a:lvl4pPr marL="1600200" indent="-228600" eaLnBrk="0" hangingPunct="0">
              <a:spcBef>
                <a:spcPct val="30000"/>
              </a:spcBef>
              <a:defRPr sz="1200">
                <a:solidFill>
                  <a:schemeClr val="tx1"/>
                </a:solidFill>
                <a:latin typeface="Arial" pitchFamily="34" charset="0"/>
                <a:cs typeface="Arial" pitchFamily="34" charset="0"/>
              </a:defRPr>
            </a:lvl4pPr>
            <a:lvl5pPr marL="2057400" indent="-228600" eaLnBrk="0" hangingPunct="0">
              <a:spcBef>
                <a:spcPct val="30000"/>
              </a:spcBef>
              <a:defRPr sz="1200">
                <a:solidFill>
                  <a:schemeClr val="tx1"/>
                </a:solidFill>
                <a:latin typeface="Arial" pitchFamily="34" charset="0"/>
                <a:cs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cs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cs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cs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fld id="{5F7E053B-40B2-4C39-829D-9C6AC10ED6FB}" type="slidenum">
              <a:rPr lang="en-GB" altLang="en-US" smtClean="0"/>
              <a:pPr eaLnBrk="1" hangingPunct="1">
                <a:spcBef>
                  <a:spcPct val="0"/>
                </a:spcBef>
              </a:pPr>
              <a:t>7</a:t>
            </a:fld>
            <a:endParaRPr lang="en-GB" altLang="en-US" dirty="0" smtClean="0"/>
          </a:p>
        </p:txBody>
      </p:sp>
      <p:sp>
        <p:nvSpPr>
          <p:cNvPr id="58371" name="Slide Image Placeholder 1"/>
          <p:cNvSpPr>
            <a:spLocks noGrp="1" noRot="1" noChangeAspect="1" noTextEdit="1"/>
          </p:cNvSpPr>
          <p:nvPr>
            <p:ph type="sldImg"/>
          </p:nvPr>
        </p:nvSpPr>
        <p:spPr>
          <a:ln/>
        </p:spPr>
      </p:sp>
      <p:sp>
        <p:nvSpPr>
          <p:cNvPr id="58372" name="Notes Placeholder 2"/>
          <p:cNvSpPr>
            <a:spLocks noGrp="1"/>
          </p:cNvSpPr>
          <p:nvPr>
            <p:ph type="body" idx="1"/>
          </p:nvPr>
        </p:nvSpPr>
        <p:spPr>
          <a:noFill/>
        </p:spPr>
        <p:txBody>
          <a:bodyPr lIns="91577" tIns="45789" rIns="91577" bIns="45789"/>
          <a:lstStyle/>
          <a:p>
            <a:pPr eaLnBrk="1" hangingPunct="1"/>
            <a:endParaRPr lang="en-SG" altLang="en-US" dirty="0" smtClean="0"/>
          </a:p>
        </p:txBody>
      </p:sp>
      <p:sp>
        <p:nvSpPr>
          <p:cNvPr id="58373" name="Slide Number Placeholder 3"/>
          <p:cNvSpPr txBox="1">
            <a:spLocks noGrp="1"/>
          </p:cNvSpPr>
          <p:nvPr/>
        </p:nvSpPr>
        <p:spPr bwMode="auto">
          <a:xfrm>
            <a:off x="3778424" y="9431816"/>
            <a:ext cx="2889108" cy="4948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577" tIns="45789" rIns="91577" bIns="45789" anchor="b"/>
          <a:lstStyle>
            <a:lvl1pPr defTabSz="915988" eaLnBrk="0" hangingPunct="0">
              <a:spcBef>
                <a:spcPct val="30000"/>
              </a:spcBef>
              <a:defRPr sz="1200">
                <a:solidFill>
                  <a:schemeClr val="tx1"/>
                </a:solidFill>
                <a:latin typeface="Arial" pitchFamily="34" charset="0"/>
                <a:cs typeface="Arial" pitchFamily="34" charset="0"/>
              </a:defRPr>
            </a:lvl1pPr>
            <a:lvl2pPr marL="742950" indent="-285750" defTabSz="915988" eaLnBrk="0" hangingPunct="0">
              <a:spcBef>
                <a:spcPct val="30000"/>
              </a:spcBef>
              <a:defRPr sz="1200">
                <a:solidFill>
                  <a:schemeClr val="tx1"/>
                </a:solidFill>
                <a:latin typeface="Arial" pitchFamily="34" charset="0"/>
                <a:cs typeface="Arial" pitchFamily="34" charset="0"/>
              </a:defRPr>
            </a:lvl2pPr>
            <a:lvl3pPr marL="1143000" indent="-228600" defTabSz="915988" eaLnBrk="0" hangingPunct="0">
              <a:spcBef>
                <a:spcPct val="30000"/>
              </a:spcBef>
              <a:defRPr sz="1200">
                <a:solidFill>
                  <a:schemeClr val="tx1"/>
                </a:solidFill>
                <a:latin typeface="Arial" pitchFamily="34" charset="0"/>
                <a:cs typeface="Arial" pitchFamily="34" charset="0"/>
              </a:defRPr>
            </a:lvl3pPr>
            <a:lvl4pPr marL="1600200" indent="-228600" defTabSz="915988" eaLnBrk="0" hangingPunct="0">
              <a:spcBef>
                <a:spcPct val="30000"/>
              </a:spcBef>
              <a:defRPr sz="1200">
                <a:solidFill>
                  <a:schemeClr val="tx1"/>
                </a:solidFill>
                <a:latin typeface="Arial" pitchFamily="34" charset="0"/>
                <a:cs typeface="Arial" pitchFamily="34" charset="0"/>
              </a:defRPr>
            </a:lvl4pPr>
            <a:lvl5pPr marL="2057400" indent="-228600" defTabSz="915988" eaLnBrk="0" hangingPunct="0">
              <a:spcBef>
                <a:spcPct val="30000"/>
              </a:spcBef>
              <a:defRPr sz="1200">
                <a:solidFill>
                  <a:schemeClr val="tx1"/>
                </a:solidFill>
                <a:latin typeface="Arial" pitchFamily="34" charset="0"/>
                <a:cs typeface="Arial" pitchFamily="34" charset="0"/>
              </a:defRPr>
            </a:lvl5pPr>
            <a:lvl6pPr marL="2514600" indent="-228600" defTabSz="915988" eaLnBrk="0" fontAlgn="base" hangingPunct="0">
              <a:spcBef>
                <a:spcPct val="30000"/>
              </a:spcBef>
              <a:spcAft>
                <a:spcPct val="0"/>
              </a:spcAft>
              <a:defRPr sz="1200">
                <a:solidFill>
                  <a:schemeClr val="tx1"/>
                </a:solidFill>
                <a:latin typeface="Arial" pitchFamily="34" charset="0"/>
                <a:cs typeface="Arial" pitchFamily="34" charset="0"/>
              </a:defRPr>
            </a:lvl6pPr>
            <a:lvl7pPr marL="2971800" indent="-228600" defTabSz="915988" eaLnBrk="0" fontAlgn="base" hangingPunct="0">
              <a:spcBef>
                <a:spcPct val="30000"/>
              </a:spcBef>
              <a:spcAft>
                <a:spcPct val="0"/>
              </a:spcAft>
              <a:defRPr sz="1200">
                <a:solidFill>
                  <a:schemeClr val="tx1"/>
                </a:solidFill>
                <a:latin typeface="Arial" pitchFamily="34" charset="0"/>
                <a:cs typeface="Arial" pitchFamily="34" charset="0"/>
              </a:defRPr>
            </a:lvl7pPr>
            <a:lvl8pPr marL="3429000" indent="-228600" defTabSz="915988" eaLnBrk="0" fontAlgn="base" hangingPunct="0">
              <a:spcBef>
                <a:spcPct val="30000"/>
              </a:spcBef>
              <a:spcAft>
                <a:spcPct val="0"/>
              </a:spcAft>
              <a:defRPr sz="1200">
                <a:solidFill>
                  <a:schemeClr val="tx1"/>
                </a:solidFill>
                <a:latin typeface="Arial" pitchFamily="34" charset="0"/>
                <a:cs typeface="Arial" pitchFamily="34" charset="0"/>
              </a:defRPr>
            </a:lvl8pPr>
            <a:lvl9pPr marL="3886200" indent="-228600" defTabSz="915988" eaLnBrk="0" fontAlgn="base" hangingPunct="0">
              <a:spcBef>
                <a:spcPct val="30000"/>
              </a:spcBef>
              <a:spcAft>
                <a:spcPct val="0"/>
              </a:spcAft>
              <a:defRPr sz="1200">
                <a:solidFill>
                  <a:schemeClr val="tx1"/>
                </a:solidFill>
                <a:latin typeface="Arial" pitchFamily="34" charset="0"/>
                <a:cs typeface="Arial" pitchFamily="34" charset="0"/>
              </a:defRPr>
            </a:lvl9pPr>
          </a:lstStyle>
          <a:p>
            <a:pPr algn="r" eaLnBrk="1" hangingPunct="1">
              <a:lnSpc>
                <a:spcPct val="100000"/>
              </a:lnSpc>
              <a:spcBef>
                <a:spcPct val="0"/>
              </a:spcBef>
              <a:buSzTx/>
              <a:buFontTx/>
              <a:buNone/>
            </a:pPr>
            <a:fld id="{417BC968-7B9B-4786-8B9C-03D7CFC3C45E}" type="slidenum">
              <a:rPr lang="en-GB" altLang="en-US"/>
              <a:pPr algn="r" eaLnBrk="1" hangingPunct="1">
                <a:lnSpc>
                  <a:spcPct val="100000"/>
                </a:lnSpc>
                <a:spcBef>
                  <a:spcPct val="0"/>
                </a:spcBef>
                <a:buSzTx/>
                <a:buFontTx/>
                <a:buNone/>
              </a:pPr>
              <a:t>7</a:t>
            </a:fld>
            <a:endParaRPr lang="en-GB" altLang="en-US" dirty="0"/>
          </a:p>
        </p:txBody>
      </p:sp>
    </p:spTree>
    <p:extLst>
      <p:ext uri="{BB962C8B-B14F-4D97-AF65-F5344CB8AC3E}">
        <p14:creationId xmlns:p14="http://schemas.microsoft.com/office/powerpoint/2010/main" val="36300221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pitchFamily="34" charset="0"/>
                <a:cs typeface="Arial" pitchFamily="34" charset="0"/>
              </a:defRPr>
            </a:lvl1pPr>
            <a:lvl2pPr marL="742950" indent="-285750" eaLnBrk="0" hangingPunct="0">
              <a:spcBef>
                <a:spcPct val="30000"/>
              </a:spcBef>
              <a:defRPr sz="1200">
                <a:solidFill>
                  <a:schemeClr val="tx1"/>
                </a:solidFill>
                <a:latin typeface="Arial" pitchFamily="34" charset="0"/>
                <a:cs typeface="Arial" pitchFamily="34" charset="0"/>
              </a:defRPr>
            </a:lvl2pPr>
            <a:lvl3pPr marL="1143000" indent="-228600" eaLnBrk="0" hangingPunct="0">
              <a:spcBef>
                <a:spcPct val="30000"/>
              </a:spcBef>
              <a:defRPr sz="1200">
                <a:solidFill>
                  <a:schemeClr val="tx1"/>
                </a:solidFill>
                <a:latin typeface="Arial" pitchFamily="34" charset="0"/>
                <a:cs typeface="Arial" pitchFamily="34" charset="0"/>
              </a:defRPr>
            </a:lvl3pPr>
            <a:lvl4pPr marL="1600200" indent="-228600" eaLnBrk="0" hangingPunct="0">
              <a:spcBef>
                <a:spcPct val="30000"/>
              </a:spcBef>
              <a:defRPr sz="1200">
                <a:solidFill>
                  <a:schemeClr val="tx1"/>
                </a:solidFill>
                <a:latin typeface="Arial" pitchFamily="34" charset="0"/>
                <a:cs typeface="Arial" pitchFamily="34" charset="0"/>
              </a:defRPr>
            </a:lvl4pPr>
            <a:lvl5pPr marL="2057400" indent="-228600" eaLnBrk="0" hangingPunct="0">
              <a:spcBef>
                <a:spcPct val="30000"/>
              </a:spcBef>
              <a:defRPr sz="1200">
                <a:solidFill>
                  <a:schemeClr val="tx1"/>
                </a:solidFill>
                <a:latin typeface="Arial" pitchFamily="34" charset="0"/>
                <a:cs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cs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cs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cs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fld id="{5B66BF96-BDBD-4996-BEC3-E9A0DCD3FEBC}" type="slidenum">
              <a:rPr lang="en-GB" altLang="en-US" smtClean="0"/>
              <a:pPr eaLnBrk="1" hangingPunct="1">
                <a:spcBef>
                  <a:spcPct val="0"/>
                </a:spcBef>
              </a:pPr>
              <a:t>8</a:t>
            </a:fld>
            <a:endParaRPr lang="en-GB" altLang="en-US" dirty="0" smtClean="0"/>
          </a:p>
        </p:txBody>
      </p:sp>
      <p:sp>
        <p:nvSpPr>
          <p:cNvPr id="62467" name="Rectangle 2"/>
          <p:cNvSpPr>
            <a:spLocks noGrp="1" noRot="1" noChangeAspect="1" noChangeArrowheads="1" noTextEdit="1"/>
          </p:cNvSpPr>
          <p:nvPr>
            <p:ph type="sldImg"/>
          </p:nvPr>
        </p:nvSpPr>
        <p:spPr>
          <a:xfrm>
            <a:off x="854075" y="746125"/>
            <a:ext cx="4959350" cy="3721100"/>
          </a:xfrm>
          <a:ln/>
        </p:spPr>
      </p:sp>
      <p:sp>
        <p:nvSpPr>
          <p:cNvPr id="62468" name="Rectangle 3"/>
          <p:cNvSpPr>
            <a:spLocks noGrp="1" noChangeArrowheads="1"/>
          </p:cNvSpPr>
          <p:nvPr>
            <p:ph type="body" idx="1"/>
          </p:nvPr>
        </p:nvSpPr>
        <p:spPr>
          <a:xfrm>
            <a:off x="666598" y="4716707"/>
            <a:ext cx="5335893" cy="4466105"/>
          </a:xfrm>
          <a:noFill/>
        </p:spPr>
        <p:txBody>
          <a:bodyPr lIns="91575" tIns="45787" rIns="91575" bIns="45787"/>
          <a:lstStyle/>
          <a:p>
            <a:pPr marL="0" marR="0" indent="0" algn="l" defTabSz="914400" rtl="0" eaLnBrk="1" fontAlgn="base" latinLnBrk="0" hangingPunct="1">
              <a:lnSpc>
                <a:spcPct val="100000"/>
              </a:lnSpc>
              <a:spcBef>
                <a:spcPct val="30000"/>
              </a:spcBef>
              <a:spcAft>
                <a:spcPct val="0"/>
              </a:spcAft>
              <a:buClrTx/>
              <a:buSzTx/>
              <a:buFontTx/>
              <a:buNone/>
              <a:tabLst/>
              <a:defRPr/>
            </a:pPr>
            <a:r>
              <a:rPr lang="en-GB" sz="1200" dirty="0" smtClean="0"/>
              <a:t>Responsible for bulk of radiative forcing - easier to measure directly but other gases are involved (Kyoto and Montreal).</a:t>
            </a:r>
          </a:p>
          <a:p>
            <a:pPr eaLnBrk="1" hangingPunct="1"/>
            <a:endParaRPr lang="en-GB" altLang="en-US" dirty="0" smtClean="0"/>
          </a:p>
          <a:p>
            <a:pPr eaLnBrk="1" hangingPunct="1"/>
            <a:r>
              <a:rPr lang="en-GB" altLang="en-US" dirty="0" smtClean="0"/>
              <a:t>Six main greenhouse gases: Carbon dioxide (CO2); Methane (CH4); Nitrous oxide (N2O); Hydrofluorocarbons (HFCs); Perfluorocarbons (PFCs); and Sulphur hexafluoride (SF6).</a:t>
            </a:r>
          </a:p>
          <a:p>
            <a:pPr eaLnBrk="1" hangingPunct="1"/>
            <a:endParaRPr lang="en-GB" altLang="en-US" dirty="0" smtClean="0"/>
          </a:p>
          <a:p>
            <a:pPr eaLnBrk="1" hangingPunct="1"/>
            <a:endParaRPr lang="en-GB" altLang="en-US" dirty="0" smtClean="0"/>
          </a:p>
        </p:txBody>
      </p:sp>
    </p:spTree>
    <p:extLst>
      <p:ext uri="{BB962C8B-B14F-4D97-AF65-F5344CB8AC3E}">
        <p14:creationId xmlns:p14="http://schemas.microsoft.com/office/powerpoint/2010/main" val="22129210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pitchFamily="34" charset="0"/>
                <a:cs typeface="Arial" pitchFamily="34" charset="0"/>
              </a:defRPr>
            </a:lvl1pPr>
            <a:lvl2pPr marL="742950" indent="-285750" eaLnBrk="0" hangingPunct="0">
              <a:spcBef>
                <a:spcPct val="30000"/>
              </a:spcBef>
              <a:defRPr sz="1200">
                <a:solidFill>
                  <a:schemeClr val="tx1"/>
                </a:solidFill>
                <a:latin typeface="Arial" pitchFamily="34" charset="0"/>
                <a:cs typeface="Arial" pitchFamily="34" charset="0"/>
              </a:defRPr>
            </a:lvl2pPr>
            <a:lvl3pPr marL="1143000" indent="-228600" eaLnBrk="0" hangingPunct="0">
              <a:spcBef>
                <a:spcPct val="30000"/>
              </a:spcBef>
              <a:defRPr sz="1200">
                <a:solidFill>
                  <a:schemeClr val="tx1"/>
                </a:solidFill>
                <a:latin typeface="Arial" pitchFamily="34" charset="0"/>
                <a:cs typeface="Arial" pitchFamily="34" charset="0"/>
              </a:defRPr>
            </a:lvl3pPr>
            <a:lvl4pPr marL="1600200" indent="-228600" eaLnBrk="0" hangingPunct="0">
              <a:spcBef>
                <a:spcPct val="30000"/>
              </a:spcBef>
              <a:defRPr sz="1200">
                <a:solidFill>
                  <a:schemeClr val="tx1"/>
                </a:solidFill>
                <a:latin typeface="Arial" pitchFamily="34" charset="0"/>
                <a:cs typeface="Arial" pitchFamily="34" charset="0"/>
              </a:defRPr>
            </a:lvl4pPr>
            <a:lvl5pPr marL="2057400" indent="-228600" eaLnBrk="0" hangingPunct="0">
              <a:spcBef>
                <a:spcPct val="30000"/>
              </a:spcBef>
              <a:defRPr sz="1200">
                <a:solidFill>
                  <a:schemeClr val="tx1"/>
                </a:solidFill>
                <a:latin typeface="Arial" pitchFamily="34" charset="0"/>
                <a:cs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cs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cs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cs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fld id="{B8EF8E7C-CFB8-4067-83D4-6AF916E28B19}" type="slidenum">
              <a:rPr lang="en-GB" altLang="en-US" smtClean="0"/>
              <a:pPr eaLnBrk="1" hangingPunct="1">
                <a:spcBef>
                  <a:spcPct val="0"/>
                </a:spcBef>
              </a:pPr>
              <a:t>9</a:t>
            </a:fld>
            <a:endParaRPr lang="en-GB" altLang="en-US" dirty="0" smtClean="0"/>
          </a:p>
        </p:txBody>
      </p:sp>
      <p:sp>
        <p:nvSpPr>
          <p:cNvPr id="63491" name="Rectangle 2"/>
          <p:cNvSpPr>
            <a:spLocks noGrp="1" noRot="1" noChangeAspect="1" noChangeArrowheads="1" noTextEdit="1"/>
          </p:cNvSpPr>
          <p:nvPr>
            <p:ph type="sldImg"/>
          </p:nvPr>
        </p:nvSpPr>
        <p:spPr>
          <a:xfrm>
            <a:off x="854075" y="746125"/>
            <a:ext cx="4959350" cy="3721100"/>
          </a:xfrm>
          <a:ln/>
        </p:spPr>
      </p:sp>
      <p:sp>
        <p:nvSpPr>
          <p:cNvPr id="63492" name="Rectangle 3"/>
          <p:cNvSpPr>
            <a:spLocks noGrp="1" noChangeArrowheads="1"/>
          </p:cNvSpPr>
          <p:nvPr>
            <p:ph type="body" idx="1"/>
          </p:nvPr>
        </p:nvSpPr>
        <p:spPr>
          <a:xfrm>
            <a:off x="666598" y="4716707"/>
            <a:ext cx="5335893" cy="4466105"/>
          </a:xfrm>
          <a:noFill/>
        </p:spPr>
        <p:txBody>
          <a:bodyPr lIns="91575" tIns="45787" rIns="91575" bIns="45787"/>
          <a:lstStyle/>
          <a:p>
            <a:pPr marL="0" indent="0">
              <a:buSzPct val="90000"/>
              <a:buNone/>
              <a:defRPr/>
            </a:pPr>
            <a:r>
              <a:rPr lang="en-GB" altLang="en-US" sz="1200" dirty="0" smtClean="0"/>
              <a:t>-</a:t>
            </a:r>
            <a:r>
              <a:rPr lang="en-GB" altLang="en-US" sz="1200" baseline="0" dirty="0" smtClean="0"/>
              <a:t> </a:t>
            </a:r>
            <a:r>
              <a:rPr lang="en-GB" sz="1200" dirty="0" smtClean="0"/>
              <a:t>The planet has not seen such temperatures for around 30 million years. Humans (as </a:t>
            </a:r>
            <a:r>
              <a:rPr lang="en-GB" sz="1200" i="1" dirty="0" smtClean="0"/>
              <a:t>homo sapiens) </a:t>
            </a:r>
            <a:r>
              <a:rPr lang="en-GB" sz="1200" dirty="0" smtClean="0"/>
              <a:t>have been here around 250,000 years, and our civilisations here for around only 8,000 or 9,000 years.</a:t>
            </a:r>
          </a:p>
          <a:p>
            <a:pPr marL="355600" indent="-355600">
              <a:buSzPct val="90000"/>
              <a:defRPr/>
            </a:pPr>
            <a:r>
              <a:rPr lang="en-GB" altLang="en-US" sz="1200" dirty="0" smtClean="0"/>
              <a:t>-</a:t>
            </a:r>
            <a:r>
              <a:rPr lang="en-GB" altLang="en-US" sz="1200" baseline="0" dirty="0" smtClean="0"/>
              <a:t> </a:t>
            </a:r>
            <a:r>
              <a:rPr lang="en-GB" sz="1200" dirty="0" smtClean="0"/>
              <a:t>Have not seen 3°C for 3 million years: 450ppm gives around a 20% chance of greater than 3°C.</a:t>
            </a:r>
          </a:p>
          <a:p>
            <a:pPr marL="0" marR="0" indent="0" algn="l" defTabSz="914400" rtl="0" eaLnBrk="1" fontAlgn="base" latinLnBrk="0" hangingPunct="1">
              <a:lnSpc>
                <a:spcPct val="100000"/>
              </a:lnSpc>
              <a:spcBef>
                <a:spcPct val="30000"/>
              </a:spcBef>
              <a:spcAft>
                <a:spcPct val="0"/>
              </a:spcAft>
              <a:buClrTx/>
              <a:buSzTx/>
              <a:buFontTx/>
              <a:buNone/>
              <a:tabLst/>
              <a:defRPr/>
            </a:pPr>
            <a:r>
              <a:rPr lang="en-GB" altLang="en-US" dirty="0" smtClean="0"/>
              <a:t>The first </a:t>
            </a:r>
            <a:r>
              <a:rPr lang="en-GB" altLang="en-US" i="1" dirty="0" smtClean="0">
                <a:hlinkClick r:id="rId3" action="ppaction://hlinkfile" tooltip="Homo sapiens sapiens"/>
              </a:rPr>
              <a:t>Homo sapiens sapiens</a:t>
            </a:r>
            <a:r>
              <a:rPr lang="en-GB" altLang="en-US" dirty="0" smtClean="0"/>
              <a:t>, descendants of </a:t>
            </a:r>
            <a:r>
              <a:rPr lang="en-GB" altLang="en-US" i="1" dirty="0" smtClean="0"/>
              <a:t>H. rhodesiensis</a:t>
            </a:r>
            <a:r>
              <a:rPr lang="en-GB" altLang="en-US" dirty="0" smtClean="0"/>
              <a:t>, appeared in Africa about 250,000 years ago.</a:t>
            </a:r>
          </a:p>
          <a:p>
            <a:pPr eaLnBrk="1" hangingPunct="1"/>
            <a:endParaRPr lang="en-US" altLang="en-US" dirty="0" smtClean="0"/>
          </a:p>
          <a:p>
            <a:pPr eaLnBrk="1" hangingPunct="1"/>
            <a:endParaRPr lang="en-US" altLang="en-US" dirty="0" smtClean="0"/>
          </a:p>
          <a:p>
            <a:pPr eaLnBrk="1" hangingPunct="1"/>
            <a:r>
              <a:rPr lang="en-US" altLang="en-US" b="1" dirty="0" smtClean="0"/>
              <a:t>Damage</a:t>
            </a:r>
          </a:p>
          <a:p>
            <a:pPr marL="542925" indent="-542925">
              <a:buSzPct val="90000"/>
            </a:pPr>
            <a:r>
              <a:rPr lang="en-GB" altLang="en-US" sz="1200" dirty="0" smtClean="0"/>
              <a:t>-</a:t>
            </a:r>
            <a:r>
              <a:rPr lang="en-GB" altLang="en-US" sz="1200" baseline="0" dirty="0" smtClean="0"/>
              <a:t> </a:t>
            </a:r>
            <a:r>
              <a:rPr lang="en-GB" altLang="en-US" sz="1200" dirty="0" smtClean="0"/>
              <a:t>Climate change is largely about </a:t>
            </a:r>
            <a:r>
              <a:rPr lang="en-GB" altLang="en-US" sz="1200" b="1" dirty="0" smtClean="0"/>
              <a:t>water</a:t>
            </a:r>
            <a:r>
              <a:rPr lang="en-GB" altLang="en-US" sz="1200" dirty="0" smtClean="0"/>
              <a:t>: storms, floods, inundations, droughts, desertification, sea level rise. </a:t>
            </a:r>
          </a:p>
          <a:p>
            <a:pPr marL="542925" indent="-542925">
              <a:buSzPct val="90000"/>
            </a:pPr>
            <a:r>
              <a:rPr lang="en-GB" altLang="en-US" sz="1200" dirty="0" smtClean="0"/>
              <a:t>-</a:t>
            </a:r>
            <a:r>
              <a:rPr lang="en-GB" altLang="en-US" sz="1200" baseline="0" dirty="0" smtClean="0"/>
              <a:t> </a:t>
            </a:r>
            <a:r>
              <a:rPr lang="en-GB" altLang="en-US" sz="1200" dirty="0" smtClean="0"/>
              <a:t>Oscillations and trends: former will continue; underlying trend very powerful – must be quantitative. </a:t>
            </a:r>
          </a:p>
          <a:p>
            <a:pPr marL="542925" indent="-542925">
              <a:buSzPct val="90000"/>
            </a:pPr>
            <a:r>
              <a:rPr lang="en-GB" altLang="en-US" sz="1200" dirty="0" smtClean="0"/>
              <a:t>-</a:t>
            </a:r>
            <a:r>
              <a:rPr lang="en-GB" altLang="en-US" sz="1200" baseline="0" dirty="0" smtClean="0"/>
              <a:t> </a:t>
            </a:r>
            <a:r>
              <a:rPr lang="en-GB" altLang="en-US" sz="1200" dirty="0" smtClean="0"/>
              <a:t>Nonlinearities and tipping points, e.g., collapse of Amazon forest or thawing of permafrost releasing methane.  </a:t>
            </a:r>
          </a:p>
          <a:p>
            <a:pPr marL="542925" indent="-542925">
              <a:buSzPct val="90000"/>
            </a:pPr>
            <a:r>
              <a:rPr lang="en-GB" altLang="en-US" sz="1200" dirty="0" smtClean="0"/>
              <a:t>-</a:t>
            </a:r>
            <a:r>
              <a:rPr lang="en-GB" altLang="en-US" sz="1200" baseline="0" dirty="0" smtClean="0"/>
              <a:t> </a:t>
            </a:r>
            <a:r>
              <a:rPr lang="en-US" altLang="en-US" sz="1200" dirty="0" smtClean="0"/>
              <a:t>The potential risks are huge and the associated probabilities are not small (not confined to the “tails” of the distribution).</a:t>
            </a:r>
            <a:endParaRPr lang="en-GB" altLang="en-US" sz="1200" dirty="0" smtClean="0"/>
          </a:p>
          <a:p>
            <a:pPr eaLnBrk="1" hangingPunct="1"/>
            <a:endParaRPr lang="en-US" altLang="en-US" dirty="0" smtClean="0"/>
          </a:p>
        </p:txBody>
      </p:sp>
    </p:spTree>
    <p:extLst>
      <p:ext uri="{BB962C8B-B14F-4D97-AF65-F5344CB8AC3E}">
        <p14:creationId xmlns:p14="http://schemas.microsoft.com/office/powerpoint/2010/main" val="42683522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pitchFamily="34" charset="0"/>
                <a:cs typeface="Arial" pitchFamily="34" charset="0"/>
              </a:defRPr>
            </a:lvl1pPr>
            <a:lvl2pPr marL="742950" indent="-285750" eaLnBrk="0" hangingPunct="0">
              <a:spcBef>
                <a:spcPct val="30000"/>
              </a:spcBef>
              <a:defRPr sz="1200">
                <a:solidFill>
                  <a:schemeClr val="tx1"/>
                </a:solidFill>
                <a:latin typeface="Arial" pitchFamily="34" charset="0"/>
                <a:cs typeface="Arial" pitchFamily="34" charset="0"/>
              </a:defRPr>
            </a:lvl2pPr>
            <a:lvl3pPr marL="1143000" indent="-228600" eaLnBrk="0" hangingPunct="0">
              <a:spcBef>
                <a:spcPct val="30000"/>
              </a:spcBef>
              <a:defRPr sz="1200">
                <a:solidFill>
                  <a:schemeClr val="tx1"/>
                </a:solidFill>
                <a:latin typeface="Arial" pitchFamily="34" charset="0"/>
                <a:cs typeface="Arial" pitchFamily="34" charset="0"/>
              </a:defRPr>
            </a:lvl3pPr>
            <a:lvl4pPr marL="1600200" indent="-228600" eaLnBrk="0" hangingPunct="0">
              <a:spcBef>
                <a:spcPct val="30000"/>
              </a:spcBef>
              <a:defRPr sz="1200">
                <a:solidFill>
                  <a:schemeClr val="tx1"/>
                </a:solidFill>
                <a:latin typeface="Arial" pitchFamily="34" charset="0"/>
                <a:cs typeface="Arial" pitchFamily="34" charset="0"/>
              </a:defRPr>
            </a:lvl4pPr>
            <a:lvl5pPr marL="2057400" indent="-228600" eaLnBrk="0" hangingPunct="0">
              <a:spcBef>
                <a:spcPct val="30000"/>
              </a:spcBef>
              <a:defRPr sz="1200">
                <a:solidFill>
                  <a:schemeClr val="tx1"/>
                </a:solidFill>
                <a:latin typeface="Arial" pitchFamily="34" charset="0"/>
                <a:cs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cs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cs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cs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fld id="{D3D71594-849F-4817-86C0-8D7ACC6A4B56}" type="slidenum">
              <a:rPr lang="en-GB" altLang="en-US" smtClean="0"/>
              <a:pPr eaLnBrk="1" hangingPunct="1">
                <a:spcBef>
                  <a:spcPct val="0"/>
                </a:spcBef>
              </a:pPr>
              <a:t>10</a:t>
            </a:fld>
            <a:endParaRPr lang="en-GB" altLang="en-US" dirty="0" smtClean="0"/>
          </a:p>
        </p:txBody>
      </p:sp>
      <p:sp>
        <p:nvSpPr>
          <p:cNvPr id="67587" name="Rectangle 7"/>
          <p:cNvSpPr txBox="1">
            <a:spLocks noGrp="1" noChangeArrowheads="1"/>
          </p:cNvSpPr>
          <p:nvPr/>
        </p:nvSpPr>
        <p:spPr bwMode="auto">
          <a:xfrm>
            <a:off x="3776866" y="9430219"/>
            <a:ext cx="2890665" cy="49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Arial" pitchFamily="34" charset="0"/>
                <a:cs typeface="Arial" pitchFamily="34" charset="0"/>
              </a:defRPr>
            </a:lvl1pPr>
            <a:lvl2pPr marL="742950" indent="-285750" eaLnBrk="0" hangingPunct="0">
              <a:spcBef>
                <a:spcPct val="30000"/>
              </a:spcBef>
              <a:defRPr sz="1200">
                <a:solidFill>
                  <a:schemeClr val="tx1"/>
                </a:solidFill>
                <a:latin typeface="Arial" pitchFamily="34" charset="0"/>
                <a:cs typeface="Arial" pitchFamily="34" charset="0"/>
              </a:defRPr>
            </a:lvl2pPr>
            <a:lvl3pPr marL="1143000" indent="-228600" eaLnBrk="0" hangingPunct="0">
              <a:spcBef>
                <a:spcPct val="30000"/>
              </a:spcBef>
              <a:defRPr sz="1200">
                <a:solidFill>
                  <a:schemeClr val="tx1"/>
                </a:solidFill>
                <a:latin typeface="Arial" pitchFamily="34" charset="0"/>
                <a:cs typeface="Arial" pitchFamily="34" charset="0"/>
              </a:defRPr>
            </a:lvl3pPr>
            <a:lvl4pPr marL="1600200" indent="-228600" eaLnBrk="0" hangingPunct="0">
              <a:spcBef>
                <a:spcPct val="30000"/>
              </a:spcBef>
              <a:defRPr sz="1200">
                <a:solidFill>
                  <a:schemeClr val="tx1"/>
                </a:solidFill>
                <a:latin typeface="Arial" pitchFamily="34" charset="0"/>
                <a:cs typeface="Arial" pitchFamily="34" charset="0"/>
              </a:defRPr>
            </a:lvl4pPr>
            <a:lvl5pPr marL="2057400" indent="-228600" eaLnBrk="0" hangingPunct="0">
              <a:spcBef>
                <a:spcPct val="30000"/>
              </a:spcBef>
              <a:defRPr sz="1200">
                <a:solidFill>
                  <a:schemeClr val="tx1"/>
                </a:solidFill>
                <a:latin typeface="Arial" pitchFamily="34" charset="0"/>
                <a:cs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cs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cs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cs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cs typeface="Arial" pitchFamily="34" charset="0"/>
              </a:defRPr>
            </a:lvl9pPr>
          </a:lstStyle>
          <a:p>
            <a:pPr algn="r" eaLnBrk="1" hangingPunct="1">
              <a:lnSpc>
                <a:spcPct val="100000"/>
              </a:lnSpc>
              <a:spcBef>
                <a:spcPct val="0"/>
              </a:spcBef>
              <a:buSzTx/>
              <a:buFontTx/>
              <a:buNone/>
            </a:pPr>
            <a:fld id="{9AAF6BEC-E122-4E48-A260-22261D3CECAF}" type="slidenum">
              <a:rPr lang="en-GB" altLang="en-US"/>
              <a:pPr algn="r" eaLnBrk="1" hangingPunct="1">
                <a:lnSpc>
                  <a:spcPct val="100000"/>
                </a:lnSpc>
                <a:spcBef>
                  <a:spcPct val="0"/>
                </a:spcBef>
                <a:buSzTx/>
                <a:buFontTx/>
                <a:buNone/>
              </a:pPr>
              <a:t>10</a:t>
            </a:fld>
            <a:endParaRPr lang="en-GB" altLang="en-US" dirty="0"/>
          </a:p>
        </p:txBody>
      </p:sp>
      <p:sp>
        <p:nvSpPr>
          <p:cNvPr id="67588" name="Rectangle 7"/>
          <p:cNvSpPr txBox="1">
            <a:spLocks noGrp="1" noChangeArrowheads="1"/>
          </p:cNvSpPr>
          <p:nvPr/>
        </p:nvSpPr>
        <p:spPr bwMode="auto">
          <a:xfrm>
            <a:off x="3778424" y="9431816"/>
            <a:ext cx="2889108" cy="4948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577" tIns="45789" rIns="91577" bIns="45789" anchor="b"/>
          <a:lstStyle>
            <a:lvl1pPr defTabSz="915988" eaLnBrk="0" hangingPunct="0">
              <a:spcBef>
                <a:spcPct val="30000"/>
              </a:spcBef>
              <a:defRPr sz="1200">
                <a:solidFill>
                  <a:schemeClr val="tx1"/>
                </a:solidFill>
                <a:latin typeface="Arial" pitchFamily="34" charset="0"/>
                <a:cs typeface="Arial" pitchFamily="34" charset="0"/>
              </a:defRPr>
            </a:lvl1pPr>
            <a:lvl2pPr marL="742950" indent="-285750" defTabSz="915988" eaLnBrk="0" hangingPunct="0">
              <a:spcBef>
                <a:spcPct val="30000"/>
              </a:spcBef>
              <a:defRPr sz="1200">
                <a:solidFill>
                  <a:schemeClr val="tx1"/>
                </a:solidFill>
                <a:latin typeface="Arial" pitchFamily="34" charset="0"/>
                <a:cs typeface="Arial" pitchFamily="34" charset="0"/>
              </a:defRPr>
            </a:lvl2pPr>
            <a:lvl3pPr marL="1143000" indent="-228600" defTabSz="915988" eaLnBrk="0" hangingPunct="0">
              <a:spcBef>
                <a:spcPct val="30000"/>
              </a:spcBef>
              <a:defRPr sz="1200">
                <a:solidFill>
                  <a:schemeClr val="tx1"/>
                </a:solidFill>
                <a:latin typeface="Arial" pitchFamily="34" charset="0"/>
                <a:cs typeface="Arial" pitchFamily="34" charset="0"/>
              </a:defRPr>
            </a:lvl3pPr>
            <a:lvl4pPr marL="1600200" indent="-228600" defTabSz="915988" eaLnBrk="0" hangingPunct="0">
              <a:spcBef>
                <a:spcPct val="30000"/>
              </a:spcBef>
              <a:defRPr sz="1200">
                <a:solidFill>
                  <a:schemeClr val="tx1"/>
                </a:solidFill>
                <a:latin typeface="Arial" pitchFamily="34" charset="0"/>
                <a:cs typeface="Arial" pitchFamily="34" charset="0"/>
              </a:defRPr>
            </a:lvl4pPr>
            <a:lvl5pPr marL="2057400" indent="-228600" defTabSz="915988" eaLnBrk="0" hangingPunct="0">
              <a:spcBef>
                <a:spcPct val="30000"/>
              </a:spcBef>
              <a:defRPr sz="1200">
                <a:solidFill>
                  <a:schemeClr val="tx1"/>
                </a:solidFill>
                <a:latin typeface="Arial" pitchFamily="34" charset="0"/>
                <a:cs typeface="Arial" pitchFamily="34" charset="0"/>
              </a:defRPr>
            </a:lvl5pPr>
            <a:lvl6pPr marL="2514600" indent="-228600" defTabSz="915988" eaLnBrk="0" fontAlgn="base" hangingPunct="0">
              <a:spcBef>
                <a:spcPct val="30000"/>
              </a:spcBef>
              <a:spcAft>
                <a:spcPct val="0"/>
              </a:spcAft>
              <a:defRPr sz="1200">
                <a:solidFill>
                  <a:schemeClr val="tx1"/>
                </a:solidFill>
                <a:latin typeface="Arial" pitchFamily="34" charset="0"/>
                <a:cs typeface="Arial" pitchFamily="34" charset="0"/>
              </a:defRPr>
            </a:lvl6pPr>
            <a:lvl7pPr marL="2971800" indent="-228600" defTabSz="915988" eaLnBrk="0" fontAlgn="base" hangingPunct="0">
              <a:spcBef>
                <a:spcPct val="30000"/>
              </a:spcBef>
              <a:spcAft>
                <a:spcPct val="0"/>
              </a:spcAft>
              <a:defRPr sz="1200">
                <a:solidFill>
                  <a:schemeClr val="tx1"/>
                </a:solidFill>
                <a:latin typeface="Arial" pitchFamily="34" charset="0"/>
                <a:cs typeface="Arial" pitchFamily="34" charset="0"/>
              </a:defRPr>
            </a:lvl7pPr>
            <a:lvl8pPr marL="3429000" indent="-228600" defTabSz="915988" eaLnBrk="0" fontAlgn="base" hangingPunct="0">
              <a:spcBef>
                <a:spcPct val="30000"/>
              </a:spcBef>
              <a:spcAft>
                <a:spcPct val="0"/>
              </a:spcAft>
              <a:defRPr sz="1200">
                <a:solidFill>
                  <a:schemeClr val="tx1"/>
                </a:solidFill>
                <a:latin typeface="Arial" pitchFamily="34" charset="0"/>
                <a:cs typeface="Arial" pitchFamily="34" charset="0"/>
              </a:defRPr>
            </a:lvl8pPr>
            <a:lvl9pPr marL="3886200" indent="-228600" defTabSz="915988" eaLnBrk="0" fontAlgn="base" hangingPunct="0">
              <a:spcBef>
                <a:spcPct val="30000"/>
              </a:spcBef>
              <a:spcAft>
                <a:spcPct val="0"/>
              </a:spcAft>
              <a:defRPr sz="1200">
                <a:solidFill>
                  <a:schemeClr val="tx1"/>
                </a:solidFill>
                <a:latin typeface="Arial" pitchFamily="34" charset="0"/>
                <a:cs typeface="Arial" pitchFamily="34" charset="0"/>
              </a:defRPr>
            </a:lvl9pPr>
          </a:lstStyle>
          <a:p>
            <a:pPr algn="r" eaLnBrk="1" hangingPunct="1">
              <a:lnSpc>
                <a:spcPct val="100000"/>
              </a:lnSpc>
              <a:spcBef>
                <a:spcPct val="0"/>
              </a:spcBef>
              <a:buSzTx/>
              <a:buFontTx/>
              <a:buNone/>
            </a:pPr>
            <a:fld id="{B638D7F0-2D8C-48A4-90E4-28ECB29F5AFF}" type="slidenum">
              <a:rPr lang="en-GB" altLang="en-US"/>
              <a:pPr algn="r" eaLnBrk="1" hangingPunct="1">
                <a:lnSpc>
                  <a:spcPct val="100000"/>
                </a:lnSpc>
                <a:spcBef>
                  <a:spcPct val="0"/>
                </a:spcBef>
                <a:buSzTx/>
                <a:buFontTx/>
                <a:buNone/>
              </a:pPr>
              <a:t>10</a:t>
            </a:fld>
            <a:endParaRPr lang="en-GB" altLang="en-US" dirty="0"/>
          </a:p>
        </p:txBody>
      </p:sp>
      <p:sp>
        <p:nvSpPr>
          <p:cNvPr id="67589" name="Slide Image Placeholder 1"/>
          <p:cNvSpPr>
            <a:spLocks noGrp="1" noRot="1" noChangeAspect="1" noTextEdit="1"/>
          </p:cNvSpPr>
          <p:nvPr>
            <p:ph type="sldImg"/>
          </p:nvPr>
        </p:nvSpPr>
        <p:spPr>
          <a:xfrm>
            <a:off x="854075" y="746125"/>
            <a:ext cx="4959350" cy="3721100"/>
          </a:xfrm>
          <a:ln/>
        </p:spPr>
      </p:sp>
      <p:sp>
        <p:nvSpPr>
          <p:cNvPr id="67590" name="Notes Placeholder 2"/>
          <p:cNvSpPr>
            <a:spLocks noGrp="1"/>
          </p:cNvSpPr>
          <p:nvPr>
            <p:ph type="body" idx="1"/>
          </p:nvPr>
        </p:nvSpPr>
        <p:spPr>
          <a:noFill/>
        </p:spPr>
        <p:txBody>
          <a:bodyPr lIns="91577" tIns="45789" rIns="91577" bIns="45789"/>
          <a:lstStyle/>
          <a:p>
            <a:pPr eaLnBrk="1" hangingPunct="1"/>
            <a:endParaRPr lang="en-US" altLang="en-US" dirty="0" smtClean="0"/>
          </a:p>
        </p:txBody>
      </p:sp>
      <p:sp>
        <p:nvSpPr>
          <p:cNvPr id="67591" name="Slide Number Placeholder 3"/>
          <p:cNvSpPr txBox="1">
            <a:spLocks noGrp="1"/>
          </p:cNvSpPr>
          <p:nvPr/>
        </p:nvSpPr>
        <p:spPr bwMode="auto">
          <a:xfrm>
            <a:off x="3778424" y="9431816"/>
            <a:ext cx="2889108" cy="4948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577" tIns="45789" rIns="91577" bIns="45789" anchor="b"/>
          <a:lstStyle>
            <a:lvl1pPr defTabSz="915988" eaLnBrk="0" hangingPunct="0">
              <a:spcBef>
                <a:spcPct val="30000"/>
              </a:spcBef>
              <a:defRPr sz="1200">
                <a:solidFill>
                  <a:schemeClr val="tx1"/>
                </a:solidFill>
                <a:latin typeface="Arial" pitchFamily="34" charset="0"/>
                <a:cs typeface="Arial" pitchFamily="34" charset="0"/>
              </a:defRPr>
            </a:lvl1pPr>
            <a:lvl2pPr marL="742950" indent="-285750" defTabSz="915988" eaLnBrk="0" hangingPunct="0">
              <a:spcBef>
                <a:spcPct val="30000"/>
              </a:spcBef>
              <a:defRPr sz="1200">
                <a:solidFill>
                  <a:schemeClr val="tx1"/>
                </a:solidFill>
                <a:latin typeface="Arial" pitchFamily="34" charset="0"/>
                <a:cs typeface="Arial" pitchFamily="34" charset="0"/>
              </a:defRPr>
            </a:lvl2pPr>
            <a:lvl3pPr marL="1143000" indent="-228600" defTabSz="915988" eaLnBrk="0" hangingPunct="0">
              <a:spcBef>
                <a:spcPct val="30000"/>
              </a:spcBef>
              <a:defRPr sz="1200">
                <a:solidFill>
                  <a:schemeClr val="tx1"/>
                </a:solidFill>
                <a:latin typeface="Arial" pitchFamily="34" charset="0"/>
                <a:cs typeface="Arial" pitchFamily="34" charset="0"/>
              </a:defRPr>
            </a:lvl3pPr>
            <a:lvl4pPr marL="1600200" indent="-228600" defTabSz="915988" eaLnBrk="0" hangingPunct="0">
              <a:spcBef>
                <a:spcPct val="30000"/>
              </a:spcBef>
              <a:defRPr sz="1200">
                <a:solidFill>
                  <a:schemeClr val="tx1"/>
                </a:solidFill>
                <a:latin typeface="Arial" pitchFamily="34" charset="0"/>
                <a:cs typeface="Arial" pitchFamily="34" charset="0"/>
              </a:defRPr>
            </a:lvl4pPr>
            <a:lvl5pPr marL="2057400" indent="-228600" defTabSz="915988" eaLnBrk="0" hangingPunct="0">
              <a:spcBef>
                <a:spcPct val="30000"/>
              </a:spcBef>
              <a:defRPr sz="1200">
                <a:solidFill>
                  <a:schemeClr val="tx1"/>
                </a:solidFill>
                <a:latin typeface="Arial" pitchFamily="34" charset="0"/>
                <a:cs typeface="Arial" pitchFamily="34" charset="0"/>
              </a:defRPr>
            </a:lvl5pPr>
            <a:lvl6pPr marL="2514600" indent="-228600" defTabSz="915988" eaLnBrk="0" fontAlgn="base" hangingPunct="0">
              <a:spcBef>
                <a:spcPct val="30000"/>
              </a:spcBef>
              <a:spcAft>
                <a:spcPct val="0"/>
              </a:spcAft>
              <a:defRPr sz="1200">
                <a:solidFill>
                  <a:schemeClr val="tx1"/>
                </a:solidFill>
                <a:latin typeface="Arial" pitchFamily="34" charset="0"/>
                <a:cs typeface="Arial" pitchFamily="34" charset="0"/>
              </a:defRPr>
            </a:lvl6pPr>
            <a:lvl7pPr marL="2971800" indent="-228600" defTabSz="915988" eaLnBrk="0" fontAlgn="base" hangingPunct="0">
              <a:spcBef>
                <a:spcPct val="30000"/>
              </a:spcBef>
              <a:spcAft>
                <a:spcPct val="0"/>
              </a:spcAft>
              <a:defRPr sz="1200">
                <a:solidFill>
                  <a:schemeClr val="tx1"/>
                </a:solidFill>
                <a:latin typeface="Arial" pitchFamily="34" charset="0"/>
                <a:cs typeface="Arial" pitchFamily="34" charset="0"/>
              </a:defRPr>
            </a:lvl7pPr>
            <a:lvl8pPr marL="3429000" indent="-228600" defTabSz="915988" eaLnBrk="0" fontAlgn="base" hangingPunct="0">
              <a:spcBef>
                <a:spcPct val="30000"/>
              </a:spcBef>
              <a:spcAft>
                <a:spcPct val="0"/>
              </a:spcAft>
              <a:defRPr sz="1200">
                <a:solidFill>
                  <a:schemeClr val="tx1"/>
                </a:solidFill>
                <a:latin typeface="Arial" pitchFamily="34" charset="0"/>
                <a:cs typeface="Arial" pitchFamily="34" charset="0"/>
              </a:defRPr>
            </a:lvl8pPr>
            <a:lvl9pPr marL="3886200" indent="-228600" defTabSz="915988" eaLnBrk="0" fontAlgn="base" hangingPunct="0">
              <a:spcBef>
                <a:spcPct val="30000"/>
              </a:spcBef>
              <a:spcAft>
                <a:spcPct val="0"/>
              </a:spcAft>
              <a:defRPr sz="1200">
                <a:solidFill>
                  <a:schemeClr val="tx1"/>
                </a:solidFill>
                <a:latin typeface="Arial" pitchFamily="34" charset="0"/>
                <a:cs typeface="Arial" pitchFamily="34" charset="0"/>
              </a:defRPr>
            </a:lvl9pPr>
          </a:lstStyle>
          <a:p>
            <a:pPr algn="r" eaLnBrk="1" hangingPunct="1">
              <a:spcBef>
                <a:spcPct val="20000"/>
              </a:spcBef>
              <a:buSzTx/>
            </a:pPr>
            <a:fld id="{DB03C7B6-30EA-4843-9691-248017DEC53D}" type="slidenum">
              <a:rPr lang="en-GB" altLang="en-US">
                <a:latin typeface="Calibri" pitchFamily="34" charset="0"/>
              </a:rPr>
              <a:pPr algn="r" eaLnBrk="1" hangingPunct="1">
                <a:spcBef>
                  <a:spcPct val="20000"/>
                </a:spcBef>
                <a:buSzTx/>
              </a:pPr>
              <a:t>10</a:t>
            </a:fld>
            <a:endParaRPr lang="en-GB" altLang="en-US" dirty="0">
              <a:latin typeface="Calibri" pitchFamily="34" charset="0"/>
            </a:endParaRPr>
          </a:p>
        </p:txBody>
      </p:sp>
    </p:spTree>
    <p:extLst>
      <p:ext uri="{BB962C8B-B14F-4D97-AF65-F5344CB8AC3E}">
        <p14:creationId xmlns:p14="http://schemas.microsoft.com/office/powerpoint/2010/main" val="32961813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pitchFamily="34" charset="0"/>
                <a:cs typeface="Arial" pitchFamily="34" charset="0"/>
              </a:defRPr>
            </a:lvl1pPr>
            <a:lvl2pPr marL="742950" indent="-285750" eaLnBrk="0" hangingPunct="0">
              <a:spcBef>
                <a:spcPct val="30000"/>
              </a:spcBef>
              <a:defRPr sz="1200">
                <a:solidFill>
                  <a:schemeClr val="tx1"/>
                </a:solidFill>
                <a:latin typeface="Arial" pitchFamily="34" charset="0"/>
                <a:cs typeface="Arial" pitchFamily="34" charset="0"/>
              </a:defRPr>
            </a:lvl2pPr>
            <a:lvl3pPr marL="1143000" indent="-228600" eaLnBrk="0" hangingPunct="0">
              <a:spcBef>
                <a:spcPct val="30000"/>
              </a:spcBef>
              <a:defRPr sz="1200">
                <a:solidFill>
                  <a:schemeClr val="tx1"/>
                </a:solidFill>
                <a:latin typeface="Arial" pitchFamily="34" charset="0"/>
                <a:cs typeface="Arial" pitchFamily="34" charset="0"/>
              </a:defRPr>
            </a:lvl3pPr>
            <a:lvl4pPr marL="1600200" indent="-228600" eaLnBrk="0" hangingPunct="0">
              <a:spcBef>
                <a:spcPct val="30000"/>
              </a:spcBef>
              <a:defRPr sz="1200">
                <a:solidFill>
                  <a:schemeClr val="tx1"/>
                </a:solidFill>
                <a:latin typeface="Arial" pitchFamily="34" charset="0"/>
                <a:cs typeface="Arial" pitchFamily="34" charset="0"/>
              </a:defRPr>
            </a:lvl4pPr>
            <a:lvl5pPr marL="2057400" indent="-228600" eaLnBrk="0" hangingPunct="0">
              <a:spcBef>
                <a:spcPct val="30000"/>
              </a:spcBef>
              <a:defRPr sz="1200">
                <a:solidFill>
                  <a:schemeClr val="tx1"/>
                </a:solidFill>
                <a:latin typeface="Arial" pitchFamily="34" charset="0"/>
                <a:cs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cs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cs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cs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fld id="{D3D71594-849F-4817-86C0-8D7ACC6A4B56}" type="slidenum">
              <a:rPr lang="en-GB" altLang="en-US" smtClean="0"/>
              <a:pPr eaLnBrk="1" hangingPunct="1">
                <a:spcBef>
                  <a:spcPct val="0"/>
                </a:spcBef>
              </a:pPr>
              <a:t>11</a:t>
            </a:fld>
            <a:endParaRPr lang="en-GB" altLang="en-US" dirty="0" smtClean="0"/>
          </a:p>
        </p:txBody>
      </p:sp>
      <p:sp>
        <p:nvSpPr>
          <p:cNvPr id="67587" name="Rectangle 7"/>
          <p:cNvSpPr txBox="1">
            <a:spLocks noGrp="1" noChangeArrowheads="1"/>
          </p:cNvSpPr>
          <p:nvPr/>
        </p:nvSpPr>
        <p:spPr bwMode="auto">
          <a:xfrm>
            <a:off x="3776866" y="9430219"/>
            <a:ext cx="2890665" cy="49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Arial" pitchFamily="34" charset="0"/>
                <a:cs typeface="Arial" pitchFamily="34" charset="0"/>
              </a:defRPr>
            </a:lvl1pPr>
            <a:lvl2pPr marL="742950" indent="-285750" eaLnBrk="0" hangingPunct="0">
              <a:spcBef>
                <a:spcPct val="30000"/>
              </a:spcBef>
              <a:defRPr sz="1200">
                <a:solidFill>
                  <a:schemeClr val="tx1"/>
                </a:solidFill>
                <a:latin typeface="Arial" pitchFamily="34" charset="0"/>
                <a:cs typeface="Arial" pitchFamily="34" charset="0"/>
              </a:defRPr>
            </a:lvl2pPr>
            <a:lvl3pPr marL="1143000" indent="-228600" eaLnBrk="0" hangingPunct="0">
              <a:spcBef>
                <a:spcPct val="30000"/>
              </a:spcBef>
              <a:defRPr sz="1200">
                <a:solidFill>
                  <a:schemeClr val="tx1"/>
                </a:solidFill>
                <a:latin typeface="Arial" pitchFamily="34" charset="0"/>
                <a:cs typeface="Arial" pitchFamily="34" charset="0"/>
              </a:defRPr>
            </a:lvl3pPr>
            <a:lvl4pPr marL="1600200" indent="-228600" eaLnBrk="0" hangingPunct="0">
              <a:spcBef>
                <a:spcPct val="30000"/>
              </a:spcBef>
              <a:defRPr sz="1200">
                <a:solidFill>
                  <a:schemeClr val="tx1"/>
                </a:solidFill>
                <a:latin typeface="Arial" pitchFamily="34" charset="0"/>
                <a:cs typeface="Arial" pitchFamily="34" charset="0"/>
              </a:defRPr>
            </a:lvl4pPr>
            <a:lvl5pPr marL="2057400" indent="-228600" eaLnBrk="0" hangingPunct="0">
              <a:spcBef>
                <a:spcPct val="30000"/>
              </a:spcBef>
              <a:defRPr sz="1200">
                <a:solidFill>
                  <a:schemeClr val="tx1"/>
                </a:solidFill>
                <a:latin typeface="Arial" pitchFamily="34" charset="0"/>
                <a:cs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cs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cs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cs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cs typeface="Arial" pitchFamily="34" charset="0"/>
              </a:defRPr>
            </a:lvl9pPr>
          </a:lstStyle>
          <a:p>
            <a:pPr algn="r" eaLnBrk="1" hangingPunct="1">
              <a:lnSpc>
                <a:spcPct val="100000"/>
              </a:lnSpc>
              <a:spcBef>
                <a:spcPct val="0"/>
              </a:spcBef>
              <a:buSzTx/>
              <a:buFontTx/>
              <a:buNone/>
            </a:pPr>
            <a:fld id="{9AAF6BEC-E122-4E48-A260-22261D3CECAF}" type="slidenum">
              <a:rPr lang="en-GB" altLang="en-US"/>
              <a:pPr algn="r" eaLnBrk="1" hangingPunct="1">
                <a:lnSpc>
                  <a:spcPct val="100000"/>
                </a:lnSpc>
                <a:spcBef>
                  <a:spcPct val="0"/>
                </a:spcBef>
                <a:buSzTx/>
                <a:buFontTx/>
                <a:buNone/>
              </a:pPr>
              <a:t>11</a:t>
            </a:fld>
            <a:endParaRPr lang="en-GB" altLang="en-US" dirty="0"/>
          </a:p>
        </p:txBody>
      </p:sp>
      <p:sp>
        <p:nvSpPr>
          <p:cNvPr id="67588" name="Rectangle 7"/>
          <p:cNvSpPr txBox="1">
            <a:spLocks noGrp="1" noChangeArrowheads="1"/>
          </p:cNvSpPr>
          <p:nvPr/>
        </p:nvSpPr>
        <p:spPr bwMode="auto">
          <a:xfrm>
            <a:off x="3778424" y="9431816"/>
            <a:ext cx="2889108" cy="4948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577" tIns="45789" rIns="91577" bIns="45789" anchor="b"/>
          <a:lstStyle>
            <a:lvl1pPr defTabSz="915988" eaLnBrk="0" hangingPunct="0">
              <a:spcBef>
                <a:spcPct val="30000"/>
              </a:spcBef>
              <a:defRPr sz="1200">
                <a:solidFill>
                  <a:schemeClr val="tx1"/>
                </a:solidFill>
                <a:latin typeface="Arial" pitchFamily="34" charset="0"/>
                <a:cs typeface="Arial" pitchFamily="34" charset="0"/>
              </a:defRPr>
            </a:lvl1pPr>
            <a:lvl2pPr marL="742950" indent="-285750" defTabSz="915988" eaLnBrk="0" hangingPunct="0">
              <a:spcBef>
                <a:spcPct val="30000"/>
              </a:spcBef>
              <a:defRPr sz="1200">
                <a:solidFill>
                  <a:schemeClr val="tx1"/>
                </a:solidFill>
                <a:latin typeface="Arial" pitchFamily="34" charset="0"/>
                <a:cs typeface="Arial" pitchFamily="34" charset="0"/>
              </a:defRPr>
            </a:lvl2pPr>
            <a:lvl3pPr marL="1143000" indent="-228600" defTabSz="915988" eaLnBrk="0" hangingPunct="0">
              <a:spcBef>
                <a:spcPct val="30000"/>
              </a:spcBef>
              <a:defRPr sz="1200">
                <a:solidFill>
                  <a:schemeClr val="tx1"/>
                </a:solidFill>
                <a:latin typeface="Arial" pitchFamily="34" charset="0"/>
                <a:cs typeface="Arial" pitchFamily="34" charset="0"/>
              </a:defRPr>
            </a:lvl3pPr>
            <a:lvl4pPr marL="1600200" indent="-228600" defTabSz="915988" eaLnBrk="0" hangingPunct="0">
              <a:spcBef>
                <a:spcPct val="30000"/>
              </a:spcBef>
              <a:defRPr sz="1200">
                <a:solidFill>
                  <a:schemeClr val="tx1"/>
                </a:solidFill>
                <a:latin typeface="Arial" pitchFamily="34" charset="0"/>
                <a:cs typeface="Arial" pitchFamily="34" charset="0"/>
              </a:defRPr>
            </a:lvl4pPr>
            <a:lvl5pPr marL="2057400" indent="-228600" defTabSz="915988" eaLnBrk="0" hangingPunct="0">
              <a:spcBef>
                <a:spcPct val="30000"/>
              </a:spcBef>
              <a:defRPr sz="1200">
                <a:solidFill>
                  <a:schemeClr val="tx1"/>
                </a:solidFill>
                <a:latin typeface="Arial" pitchFamily="34" charset="0"/>
                <a:cs typeface="Arial" pitchFamily="34" charset="0"/>
              </a:defRPr>
            </a:lvl5pPr>
            <a:lvl6pPr marL="2514600" indent="-228600" defTabSz="915988" eaLnBrk="0" fontAlgn="base" hangingPunct="0">
              <a:spcBef>
                <a:spcPct val="30000"/>
              </a:spcBef>
              <a:spcAft>
                <a:spcPct val="0"/>
              </a:spcAft>
              <a:defRPr sz="1200">
                <a:solidFill>
                  <a:schemeClr val="tx1"/>
                </a:solidFill>
                <a:latin typeface="Arial" pitchFamily="34" charset="0"/>
                <a:cs typeface="Arial" pitchFamily="34" charset="0"/>
              </a:defRPr>
            </a:lvl6pPr>
            <a:lvl7pPr marL="2971800" indent="-228600" defTabSz="915988" eaLnBrk="0" fontAlgn="base" hangingPunct="0">
              <a:spcBef>
                <a:spcPct val="30000"/>
              </a:spcBef>
              <a:spcAft>
                <a:spcPct val="0"/>
              </a:spcAft>
              <a:defRPr sz="1200">
                <a:solidFill>
                  <a:schemeClr val="tx1"/>
                </a:solidFill>
                <a:latin typeface="Arial" pitchFamily="34" charset="0"/>
                <a:cs typeface="Arial" pitchFamily="34" charset="0"/>
              </a:defRPr>
            </a:lvl7pPr>
            <a:lvl8pPr marL="3429000" indent="-228600" defTabSz="915988" eaLnBrk="0" fontAlgn="base" hangingPunct="0">
              <a:spcBef>
                <a:spcPct val="30000"/>
              </a:spcBef>
              <a:spcAft>
                <a:spcPct val="0"/>
              </a:spcAft>
              <a:defRPr sz="1200">
                <a:solidFill>
                  <a:schemeClr val="tx1"/>
                </a:solidFill>
                <a:latin typeface="Arial" pitchFamily="34" charset="0"/>
                <a:cs typeface="Arial" pitchFamily="34" charset="0"/>
              </a:defRPr>
            </a:lvl8pPr>
            <a:lvl9pPr marL="3886200" indent="-228600" defTabSz="915988" eaLnBrk="0" fontAlgn="base" hangingPunct="0">
              <a:spcBef>
                <a:spcPct val="30000"/>
              </a:spcBef>
              <a:spcAft>
                <a:spcPct val="0"/>
              </a:spcAft>
              <a:defRPr sz="1200">
                <a:solidFill>
                  <a:schemeClr val="tx1"/>
                </a:solidFill>
                <a:latin typeface="Arial" pitchFamily="34" charset="0"/>
                <a:cs typeface="Arial" pitchFamily="34" charset="0"/>
              </a:defRPr>
            </a:lvl9pPr>
          </a:lstStyle>
          <a:p>
            <a:pPr algn="r" eaLnBrk="1" hangingPunct="1">
              <a:lnSpc>
                <a:spcPct val="100000"/>
              </a:lnSpc>
              <a:spcBef>
                <a:spcPct val="0"/>
              </a:spcBef>
              <a:buSzTx/>
              <a:buFontTx/>
              <a:buNone/>
            </a:pPr>
            <a:fld id="{B638D7F0-2D8C-48A4-90E4-28ECB29F5AFF}" type="slidenum">
              <a:rPr lang="en-GB" altLang="en-US"/>
              <a:pPr algn="r" eaLnBrk="1" hangingPunct="1">
                <a:lnSpc>
                  <a:spcPct val="100000"/>
                </a:lnSpc>
                <a:spcBef>
                  <a:spcPct val="0"/>
                </a:spcBef>
                <a:buSzTx/>
                <a:buFontTx/>
                <a:buNone/>
              </a:pPr>
              <a:t>11</a:t>
            </a:fld>
            <a:endParaRPr lang="en-GB" altLang="en-US" dirty="0"/>
          </a:p>
        </p:txBody>
      </p:sp>
      <p:sp>
        <p:nvSpPr>
          <p:cNvPr id="67589" name="Slide Image Placeholder 1"/>
          <p:cNvSpPr>
            <a:spLocks noGrp="1" noRot="1" noChangeAspect="1" noTextEdit="1"/>
          </p:cNvSpPr>
          <p:nvPr>
            <p:ph type="sldImg"/>
          </p:nvPr>
        </p:nvSpPr>
        <p:spPr>
          <a:xfrm>
            <a:off x="854075" y="746125"/>
            <a:ext cx="4959350" cy="3721100"/>
          </a:xfrm>
          <a:ln/>
        </p:spPr>
      </p:sp>
      <p:sp>
        <p:nvSpPr>
          <p:cNvPr id="67590" name="Notes Placeholder 2"/>
          <p:cNvSpPr>
            <a:spLocks noGrp="1"/>
          </p:cNvSpPr>
          <p:nvPr>
            <p:ph type="body" idx="1"/>
          </p:nvPr>
        </p:nvSpPr>
        <p:spPr>
          <a:noFill/>
        </p:spPr>
        <p:txBody>
          <a:bodyPr lIns="91577" tIns="45789" rIns="91577" bIns="45789"/>
          <a:lstStyle/>
          <a:p>
            <a:pPr eaLnBrk="1" hangingPunct="1"/>
            <a:endParaRPr lang="en-US" altLang="en-US" dirty="0" smtClean="0"/>
          </a:p>
        </p:txBody>
      </p:sp>
      <p:sp>
        <p:nvSpPr>
          <p:cNvPr id="67591" name="Slide Number Placeholder 3"/>
          <p:cNvSpPr txBox="1">
            <a:spLocks noGrp="1"/>
          </p:cNvSpPr>
          <p:nvPr/>
        </p:nvSpPr>
        <p:spPr bwMode="auto">
          <a:xfrm>
            <a:off x="3778424" y="9431816"/>
            <a:ext cx="2889108" cy="4948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577" tIns="45789" rIns="91577" bIns="45789" anchor="b"/>
          <a:lstStyle>
            <a:lvl1pPr defTabSz="915988" eaLnBrk="0" hangingPunct="0">
              <a:spcBef>
                <a:spcPct val="30000"/>
              </a:spcBef>
              <a:defRPr sz="1200">
                <a:solidFill>
                  <a:schemeClr val="tx1"/>
                </a:solidFill>
                <a:latin typeface="Arial" pitchFamily="34" charset="0"/>
                <a:cs typeface="Arial" pitchFamily="34" charset="0"/>
              </a:defRPr>
            </a:lvl1pPr>
            <a:lvl2pPr marL="742950" indent="-285750" defTabSz="915988" eaLnBrk="0" hangingPunct="0">
              <a:spcBef>
                <a:spcPct val="30000"/>
              </a:spcBef>
              <a:defRPr sz="1200">
                <a:solidFill>
                  <a:schemeClr val="tx1"/>
                </a:solidFill>
                <a:latin typeface="Arial" pitchFamily="34" charset="0"/>
                <a:cs typeface="Arial" pitchFamily="34" charset="0"/>
              </a:defRPr>
            </a:lvl2pPr>
            <a:lvl3pPr marL="1143000" indent="-228600" defTabSz="915988" eaLnBrk="0" hangingPunct="0">
              <a:spcBef>
                <a:spcPct val="30000"/>
              </a:spcBef>
              <a:defRPr sz="1200">
                <a:solidFill>
                  <a:schemeClr val="tx1"/>
                </a:solidFill>
                <a:latin typeface="Arial" pitchFamily="34" charset="0"/>
                <a:cs typeface="Arial" pitchFamily="34" charset="0"/>
              </a:defRPr>
            </a:lvl3pPr>
            <a:lvl4pPr marL="1600200" indent="-228600" defTabSz="915988" eaLnBrk="0" hangingPunct="0">
              <a:spcBef>
                <a:spcPct val="30000"/>
              </a:spcBef>
              <a:defRPr sz="1200">
                <a:solidFill>
                  <a:schemeClr val="tx1"/>
                </a:solidFill>
                <a:latin typeface="Arial" pitchFamily="34" charset="0"/>
                <a:cs typeface="Arial" pitchFamily="34" charset="0"/>
              </a:defRPr>
            </a:lvl4pPr>
            <a:lvl5pPr marL="2057400" indent="-228600" defTabSz="915988" eaLnBrk="0" hangingPunct="0">
              <a:spcBef>
                <a:spcPct val="30000"/>
              </a:spcBef>
              <a:defRPr sz="1200">
                <a:solidFill>
                  <a:schemeClr val="tx1"/>
                </a:solidFill>
                <a:latin typeface="Arial" pitchFamily="34" charset="0"/>
                <a:cs typeface="Arial" pitchFamily="34" charset="0"/>
              </a:defRPr>
            </a:lvl5pPr>
            <a:lvl6pPr marL="2514600" indent="-228600" defTabSz="915988" eaLnBrk="0" fontAlgn="base" hangingPunct="0">
              <a:spcBef>
                <a:spcPct val="30000"/>
              </a:spcBef>
              <a:spcAft>
                <a:spcPct val="0"/>
              </a:spcAft>
              <a:defRPr sz="1200">
                <a:solidFill>
                  <a:schemeClr val="tx1"/>
                </a:solidFill>
                <a:latin typeface="Arial" pitchFamily="34" charset="0"/>
                <a:cs typeface="Arial" pitchFamily="34" charset="0"/>
              </a:defRPr>
            </a:lvl6pPr>
            <a:lvl7pPr marL="2971800" indent="-228600" defTabSz="915988" eaLnBrk="0" fontAlgn="base" hangingPunct="0">
              <a:spcBef>
                <a:spcPct val="30000"/>
              </a:spcBef>
              <a:spcAft>
                <a:spcPct val="0"/>
              </a:spcAft>
              <a:defRPr sz="1200">
                <a:solidFill>
                  <a:schemeClr val="tx1"/>
                </a:solidFill>
                <a:latin typeface="Arial" pitchFamily="34" charset="0"/>
                <a:cs typeface="Arial" pitchFamily="34" charset="0"/>
              </a:defRPr>
            </a:lvl7pPr>
            <a:lvl8pPr marL="3429000" indent="-228600" defTabSz="915988" eaLnBrk="0" fontAlgn="base" hangingPunct="0">
              <a:spcBef>
                <a:spcPct val="30000"/>
              </a:spcBef>
              <a:spcAft>
                <a:spcPct val="0"/>
              </a:spcAft>
              <a:defRPr sz="1200">
                <a:solidFill>
                  <a:schemeClr val="tx1"/>
                </a:solidFill>
                <a:latin typeface="Arial" pitchFamily="34" charset="0"/>
                <a:cs typeface="Arial" pitchFamily="34" charset="0"/>
              </a:defRPr>
            </a:lvl8pPr>
            <a:lvl9pPr marL="3886200" indent="-228600" defTabSz="915988" eaLnBrk="0" fontAlgn="base" hangingPunct="0">
              <a:spcBef>
                <a:spcPct val="30000"/>
              </a:spcBef>
              <a:spcAft>
                <a:spcPct val="0"/>
              </a:spcAft>
              <a:defRPr sz="1200">
                <a:solidFill>
                  <a:schemeClr val="tx1"/>
                </a:solidFill>
                <a:latin typeface="Arial" pitchFamily="34" charset="0"/>
                <a:cs typeface="Arial" pitchFamily="34" charset="0"/>
              </a:defRPr>
            </a:lvl9pPr>
          </a:lstStyle>
          <a:p>
            <a:pPr algn="r" eaLnBrk="1" hangingPunct="1">
              <a:spcBef>
                <a:spcPct val="20000"/>
              </a:spcBef>
              <a:buSzTx/>
            </a:pPr>
            <a:fld id="{DB03C7B6-30EA-4843-9691-248017DEC53D}" type="slidenum">
              <a:rPr lang="en-GB" altLang="en-US">
                <a:latin typeface="Calibri" pitchFamily="34" charset="0"/>
              </a:rPr>
              <a:pPr algn="r" eaLnBrk="1" hangingPunct="1">
                <a:spcBef>
                  <a:spcPct val="20000"/>
                </a:spcBef>
                <a:buSzTx/>
              </a:pPr>
              <a:t>11</a:t>
            </a:fld>
            <a:endParaRPr lang="en-GB" altLang="en-US" dirty="0">
              <a:latin typeface="Calibri" pitchFamily="34" charset="0"/>
            </a:endParaRPr>
          </a:p>
        </p:txBody>
      </p:sp>
    </p:spTree>
    <p:extLst>
      <p:ext uri="{BB962C8B-B14F-4D97-AF65-F5344CB8AC3E}">
        <p14:creationId xmlns:p14="http://schemas.microsoft.com/office/powerpoint/2010/main" val="32961813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pitchFamily="34" charset="0"/>
                <a:cs typeface="Arial" pitchFamily="34" charset="0"/>
              </a:defRPr>
            </a:lvl1pPr>
            <a:lvl2pPr marL="742950" indent="-285750" eaLnBrk="0" hangingPunct="0">
              <a:spcBef>
                <a:spcPct val="30000"/>
              </a:spcBef>
              <a:defRPr sz="1200">
                <a:solidFill>
                  <a:schemeClr val="tx1"/>
                </a:solidFill>
                <a:latin typeface="Arial" pitchFamily="34" charset="0"/>
                <a:cs typeface="Arial" pitchFamily="34" charset="0"/>
              </a:defRPr>
            </a:lvl2pPr>
            <a:lvl3pPr marL="1143000" indent="-228600" eaLnBrk="0" hangingPunct="0">
              <a:spcBef>
                <a:spcPct val="30000"/>
              </a:spcBef>
              <a:defRPr sz="1200">
                <a:solidFill>
                  <a:schemeClr val="tx1"/>
                </a:solidFill>
                <a:latin typeface="Arial" pitchFamily="34" charset="0"/>
                <a:cs typeface="Arial" pitchFamily="34" charset="0"/>
              </a:defRPr>
            </a:lvl3pPr>
            <a:lvl4pPr marL="1600200" indent="-228600" eaLnBrk="0" hangingPunct="0">
              <a:spcBef>
                <a:spcPct val="30000"/>
              </a:spcBef>
              <a:defRPr sz="1200">
                <a:solidFill>
                  <a:schemeClr val="tx1"/>
                </a:solidFill>
                <a:latin typeface="Arial" pitchFamily="34" charset="0"/>
                <a:cs typeface="Arial" pitchFamily="34" charset="0"/>
              </a:defRPr>
            </a:lvl4pPr>
            <a:lvl5pPr marL="2057400" indent="-228600" eaLnBrk="0" hangingPunct="0">
              <a:spcBef>
                <a:spcPct val="30000"/>
              </a:spcBef>
              <a:defRPr sz="1200">
                <a:solidFill>
                  <a:schemeClr val="tx1"/>
                </a:solidFill>
                <a:latin typeface="Arial" pitchFamily="34" charset="0"/>
                <a:cs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cs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cs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cs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fld id="{D3D71594-849F-4817-86C0-8D7ACC6A4B56}" type="slidenum">
              <a:rPr lang="en-GB" altLang="en-US" smtClean="0"/>
              <a:pPr eaLnBrk="1" hangingPunct="1">
                <a:spcBef>
                  <a:spcPct val="0"/>
                </a:spcBef>
              </a:pPr>
              <a:t>12</a:t>
            </a:fld>
            <a:endParaRPr lang="en-GB" altLang="en-US" dirty="0" smtClean="0"/>
          </a:p>
        </p:txBody>
      </p:sp>
      <p:sp>
        <p:nvSpPr>
          <p:cNvPr id="67587" name="Rectangle 7"/>
          <p:cNvSpPr txBox="1">
            <a:spLocks noGrp="1" noChangeArrowheads="1"/>
          </p:cNvSpPr>
          <p:nvPr/>
        </p:nvSpPr>
        <p:spPr bwMode="auto">
          <a:xfrm>
            <a:off x="3776866" y="9430219"/>
            <a:ext cx="2890665" cy="49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Arial" pitchFamily="34" charset="0"/>
                <a:cs typeface="Arial" pitchFamily="34" charset="0"/>
              </a:defRPr>
            </a:lvl1pPr>
            <a:lvl2pPr marL="742950" indent="-285750" eaLnBrk="0" hangingPunct="0">
              <a:spcBef>
                <a:spcPct val="30000"/>
              </a:spcBef>
              <a:defRPr sz="1200">
                <a:solidFill>
                  <a:schemeClr val="tx1"/>
                </a:solidFill>
                <a:latin typeface="Arial" pitchFamily="34" charset="0"/>
                <a:cs typeface="Arial" pitchFamily="34" charset="0"/>
              </a:defRPr>
            </a:lvl2pPr>
            <a:lvl3pPr marL="1143000" indent="-228600" eaLnBrk="0" hangingPunct="0">
              <a:spcBef>
                <a:spcPct val="30000"/>
              </a:spcBef>
              <a:defRPr sz="1200">
                <a:solidFill>
                  <a:schemeClr val="tx1"/>
                </a:solidFill>
                <a:latin typeface="Arial" pitchFamily="34" charset="0"/>
                <a:cs typeface="Arial" pitchFamily="34" charset="0"/>
              </a:defRPr>
            </a:lvl3pPr>
            <a:lvl4pPr marL="1600200" indent="-228600" eaLnBrk="0" hangingPunct="0">
              <a:spcBef>
                <a:spcPct val="30000"/>
              </a:spcBef>
              <a:defRPr sz="1200">
                <a:solidFill>
                  <a:schemeClr val="tx1"/>
                </a:solidFill>
                <a:latin typeface="Arial" pitchFamily="34" charset="0"/>
                <a:cs typeface="Arial" pitchFamily="34" charset="0"/>
              </a:defRPr>
            </a:lvl4pPr>
            <a:lvl5pPr marL="2057400" indent="-228600" eaLnBrk="0" hangingPunct="0">
              <a:spcBef>
                <a:spcPct val="30000"/>
              </a:spcBef>
              <a:defRPr sz="1200">
                <a:solidFill>
                  <a:schemeClr val="tx1"/>
                </a:solidFill>
                <a:latin typeface="Arial" pitchFamily="34" charset="0"/>
                <a:cs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cs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cs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cs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cs typeface="Arial" pitchFamily="34" charset="0"/>
              </a:defRPr>
            </a:lvl9pPr>
          </a:lstStyle>
          <a:p>
            <a:pPr algn="r" eaLnBrk="1" hangingPunct="1">
              <a:lnSpc>
                <a:spcPct val="100000"/>
              </a:lnSpc>
              <a:spcBef>
                <a:spcPct val="0"/>
              </a:spcBef>
              <a:buSzTx/>
              <a:buFontTx/>
              <a:buNone/>
            </a:pPr>
            <a:fld id="{9AAF6BEC-E122-4E48-A260-22261D3CECAF}" type="slidenum">
              <a:rPr lang="en-GB" altLang="en-US"/>
              <a:pPr algn="r" eaLnBrk="1" hangingPunct="1">
                <a:lnSpc>
                  <a:spcPct val="100000"/>
                </a:lnSpc>
                <a:spcBef>
                  <a:spcPct val="0"/>
                </a:spcBef>
                <a:buSzTx/>
                <a:buFontTx/>
                <a:buNone/>
              </a:pPr>
              <a:t>12</a:t>
            </a:fld>
            <a:endParaRPr lang="en-GB" altLang="en-US" dirty="0"/>
          </a:p>
        </p:txBody>
      </p:sp>
      <p:sp>
        <p:nvSpPr>
          <p:cNvPr id="67588" name="Rectangle 7"/>
          <p:cNvSpPr txBox="1">
            <a:spLocks noGrp="1" noChangeArrowheads="1"/>
          </p:cNvSpPr>
          <p:nvPr/>
        </p:nvSpPr>
        <p:spPr bwMode="auto">
          <a:xfrm>
            <a:off x="3778424" y="9431816"/>
            <a:ext cx="2889108" cy="4948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577" tIns="45789" rIns="91577" bIns="45789" anchor="b"/>
          <a:lstStyle>
            <a:lvl1pPr defTabSz="915988" eaLnBrk="0" hangingPunct="0">
              <a:spcBef>
                <a:spcPct val="30000"/>
              </a:spcBef>
              <a:defRPr sz="1200">
                <a:solidFill>
                  <a:schemeClr val="tx1"/>
                </a:solidFill>
                <a:latin typeface="Arial" pitchFamily="34" charset="0"/>
                <a:cs typeface="Arial" pitchFamily="34" charset="0"/>
              </a:defRPr>
            </a:lvl1pPr>
            <a:lvl2pPr marL="742950" indent="-285750" defTabSz="915988" eaLnBrk="0" hangingPunct="0">
              <a:spcBef>
                <a:spcPct val="30000"/>
              </a:spcBef>
              <a:defRPr sz="1200">
                <a:solidFill>
                  <a:schemeClr val="tx1"/>
                </a:solidFill>
                <a:latin typeface="Arial" pitchFamily="34" charset="0"/>
                <a:cs typeface="Arial" pitchFamily="34" charset="0"/>
              </a:defRPr>
            </a:lvl2pPr>
            <a:lvl3pPr marL="1143000" indent="-228600" defTabSz="915988" eaLnBrk="0" hangingPunct="0">
              <a:spcBef>
                <a:spcPct val="30000"/>
              </a:spcBef>
              <a:defRPr sz="1200">
                <a:solidFill>
                  <a:schemeClr val="tx1"/>
                </a:solidFill>
                <a:latin typeface="Arial" pitchFamily="34" charset="0"/>
                <a:cs typeface="Arial" pitchFamily="34" charset="0"/>
              </a:defRPr>
            </a:lvl3pPr>
            <a:lvl4pPr marL="1600200" indent="-228600" defTabSz="915988" eaLnBrk="0" hangingPunct="0">
              <a:spcBef>
                <a:spcPct val="30000"/>
              </a:spcBef>
              <a:defRPr sz="1200">
                <a:solidFill>
                  <a:schemeClr val="tx1"/>
                </a:solidFill>
                <a:latin typeface="Arial" pitchFamily="34" charset="0"/>
                <a:cs typeface="Arial" pitchFamily="34" charset="0"/>
              </a:defRPr>
            </a:lvl4pPr>
            <a:lvl5pPr marL="2057400" indent="-228600" defTabSz="915988" eaLnBrk="0" hangingPunct="0">
              <a:spcBef>
                <a:spcPct val="30000"/>
              </a:spcBef>
              <a:defRPr sz="1200">
                <a:solidFill>
                  <a:schemeClr val="tx1"/>
                </a:solidFill>
                <a:latin typeface="Arial" pitchFamily="34" charset="0"/>
                <a:cs typeface="Arial" pitchFamily="34" charset="0"/>
              </a:defRPr>
            </a:lvl5pPr>
            <a:lvl6pPr marL="2514600" indent="-228600" defTabSz="915988" eaLnBrk="0" fontAlgn="base" hangingPunct="0">
              <a:spcBef>
                <a:spcPct val="30000"/>
              </a:spcBef>
              <a:spcAft>
                <a:spcPct val="0"/>
              </a:spcAft>
              <a:defRPr sz="1200">
                <a:solidFill>
                  <a:schemeClr val="tx1"/>
                </a:solidFill>
                <a:latin typeface="Arial" pitchFamily="34" charset="0"/>
                <a:cs typeface="Arial" pitchFamily="34" charset="0"/>
              </a:defRPr>
            </a:lvl6pPr>
            <a:lvl7pPr marL="2971800" indent="-228600" defTabSz="915988" eaLnBrk="0" fontAlgn="base" hangingPunct="0">
              <a:spcBef>
                <a:spcPct val="30000"/>
              </a:spcBef>
              <a:spcAft>
                <a:spcPct val="0"/>
              </a:spcAft>
              <a:defRPr sz="1200">
                <a:solidFill>
                  <a:schemeClr val="tx1"/>
                </a:solidFill>
                <a:latin typeface="Arial" pitchFamily="34" charset="0"/>
                <a:cs typeface="Arial" pitchFamily="34" charset="0"/>
              </a:defRPr>
            </a:lvl7pPr>
            <a:lvl8pPr marL="3429000" indent="-228600" defTabSz="915988" eaLnBrk="0" fontAlgn="base" hangingPunct="0">
              <a:spcBef>
                <a:spcPct val="30000"/>
              </a:spcBef>
              <a:spcAft>
                <a:spcPct val="0"/>
              </a:spcAft>
              <a:defRPr sz="1200">
                <a:solidFill>
                  <a:schemeClr val="tx1"/>
                </a:solidFill>
                <a:latin typeface="Arial" pitchFamily="34" charset="0"/>
                <a:cs typeface="Arial" pitchFamily="34" charset="0"/>
              </a:defRPr>
            </a:lvl8pPr>
            <a:lvl9pPr marL="3886200" indent="-228600" defTabSz="915988" eaLnBrk="0" fontAlgn="base" hangingPunct="0">
              <a:spcBef>
                <a:spcPct val="30000"/>
              </a:spcBef>
              <a:spcAft>
                <a:spcPct val="0"/>
              </a:spcAft>
              <a:defRPr sz="1200">
                <a:solidFill>
                  <a:schemeClr val="tx1"/>
                </a:solidFill>
                <a:latin typeface="Arial" pitchFamily="34" charset="0"/>
                <a:cs typeface="Arial" pitchFamily="34" charset="0"/>
              </a:defRPr>
            </a:lvl9pPr>
          </a:lstStyle>
          <a:p>
            <a:pPr algn="r" eaLnBrk="1" hangingPunct="1">
              <a:lnSpc>
                <a:spcPct val="100000"/>
              </a:lnSpc>
              <a:spcBef>
                <a:spcPct val="0"/>
              </a:spcBef>
              <a:buSzTx/>
              <a:buFontTx/>
              <a:buNone/>
            </a:pPr>
            <a:fld id="{B638D7F0-2D8C-48A4-90E4-28ECB29F5AFF}" type="slidenum">
              <a:rPr lang="en-GB" altLang="en-US"/>
              <a:pPr algn="r" eaLnBrk="1" hangingPunct="1">
                <a:lnSpc>
                  <a:spcPct val="100000"/>
                </a:lnSpc>
                <a:spcBef>
                  <a:spcPct val="0"/>
                </a:spcBef>
                <a:buSzTx/>
                <a:buFontTx/>
                <a:buNone/>
              </a:pPr>
              <a:t>12</a:t>
            </a:fld>
            <a:endParaRPr lang="en-GB" altLang="en-US" dirty="0"/>
          </a:p>
        </p:txBody>
      </p:sp>
      <p:sp>
        <p:nvSpPr>
          <p:cNvPr id="67589" name="Slide Image Placeholder 1"/>
          <p:cNvSpPr>
            <a:spLocks noGrp="1" noRot="1" noChangeAspect="1" noTextEdit="1"/>
          </p:cNvSpPr>
          <p:nvPr>
            <p:ph type="sldImg"/>
          </p:nvPr>
        </p:nvSpPr>
        <p:spPr>
          <a:xfrm>
            <a:off x="854075" y="746125"/>
            <a:ext cx="4959350" cy="3721100"/>
          </a:xfrm>
          <a:ln/>
        </p:spPr>
      </p:sp>
      <p:sp>
        <p:nvSpPr>
          <p:cNvPr id="67590" name="Notes Placeholder 2"/>
          <p:cNvSpPr>
            <a:spLocks noGrp="1"/>
          </p:cNvSpPr>
          <p:nvPr>
            <p:ph type="body" idx="1"/>
          </p:nvPr>
        </p:nvSpPr>
        <p:spPr>
          <a:noFill/>
        </p:spPr>
        <p:txBody>
          <a:bodyPr lIns="91577" tIns="45789" rIns="91577" bIns="45789"/>
          <a:lstStyle/>
          <a:p>
            <a:pPr marL="0" marR="0" lvl="1" indent="0" algn="l" defTabSz="914400" rtl="0" eaLnBrk="1" fontAlgn="base" latinLnBrk="0" hangingPunct="1">
              <a:lnSpc>
                <a:spcPct val="100000"/>
              </a:lnSpc>
              <a:spcBef>
                <a:spcPct val="30000"/>
              </a:spcBef>
              <a:spcAft>
                <a:spcPct val="0"/>
              </a:spcAft>
              <a:buClrTx/>
              <a:buSzTx/>
              <a:buFontTx/>
              <a:buNone/>
              <a:tabLst/>
              <a:defRPr/>
            </a:pPr>
            <a:r>
              <a:rPr lang="en-GB" altLang="en-US" sz="2000" dirty="0" smtClean="0">
                <a:latin typeface="Calibri" panose="020F0502020204030204" pitchFamily="34" charset="0"/>
              </a:rPr>
              <a:t>GHG externalities; publicness of ideas (R&amp;D); networks; capital markets (especially long-term); information; co-benefits</a:t>
            </a:r>
          </a:p>
          <a:p>
            <a:pPr eaLnBrk="1" hangingPunct="1"/>
            <a:endParaRPr lang="en-US" altLang="en-US" dirty="0" smtClean="0"/>
          </a:p>
        </p:txBody>
      </p:sp>
      <p:sp>
        <p:nvSpPr>
          <p:cNvPr id="67591" name="Slide Number Placeholder 3"/>
          <p:cNvSpPr txBox="1">
            <a:spLocks noGrp="1"/>
          </p:cNvSpPr>
          <p:nvPr/>
        </p:nvSpPr>
        <p:spPr bwMode="auto">
          <a:xfrm>
            <a:off x="3778424" y="9431816"/>
            <a:ext cx="2889108" cy="4948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577" tIns="45789" rIns="91577" bIns="45789" anchor="b"/>
          <a:lstStyle>
            <a:lvl1pPr defTabSz="915988" eaLnBrk="0" hangingPunct="0">
              <a:spcBef>
                <a:spcPct val="30000"/>
              </a:spcBef>
              <a:defRPr sz="1200">
                <a:solidFill>
                  <a:schemeClr val="tx1"/>
                </a:solidFill>
                <a:latin typeface="Arial" pitchFamily="34" charset="0"/>
                <a:cs typeface="Arial" pitchFamily="34" charset="0"/>
              </a:defRPr>
            </a:lvl1pPr>
            <a:lvl2pPr marL="742950" indent="-285750" defTabSz="915988" eaLnBrk="0" hangingPunct="0">
              <a:spcBef>
                <a:spcPct val="30000"/>
              </a:spcBef>
              <a:defRPr sz="1200">
                <a:solidFill>
                  <a:schemeClr val="tx1"/>
                </a:solidFill>
                <a:latin typeface="Arial" pitchFamily="34" charset="0"/>
                <a:cs typeface="Arial" pitchFamily="34" charset="0"/>
              </a:defRPr>
            </a:lvl2pPr>
            <a:lvl3pPr marL="1143000" indent="-228600" defTabSz="915988" eaLnBrk="0" hangingPunct="0">
              <a:spcBef>
                <a:spcPct val="30000"/>
              </a:spcBef>
              <a:defRPr sz="1200">
                <a:solidFill>
                  <a:schemeClr val="tx1"/>
                </a:solidFill>
                <a:latin typeface="Arial" pitchFamily="34" charset="0"/>
                <a:cs typeface="Arial" pitchFamily="34" charset="0"/>
              </a:defRPr>
            </a:lvl3pPr>
            <a:lvl4pPr marL="1600200" indent="-228600" defTabSz="915988" eaLnBrk="0" hangingPunct="0">
              <a:spcBef>
                <a:spcPct val="30000"/>
              </a:spcBef>
              <a:defRPr sz="1200">
                <a:solidFill>
                  <a:schemeClr val="tx1"/>
                </a:solidFill>
                <a:latin typeface="Arial" pitchFamily="34" charset="0"/>
                <a:cs typeface="Arial" pitchFamily="34" charset="0"/>
              </a:defRPr>
            </a:lvl4pPr>
            <a:lvl5pPr marL="2057400" indent="-228600" defTabSz="915988" eaLnBrk="0" hangingPunct="0">
              <a:spcBef>
                <a:spcPct val="30000"/>
              </a:spcBef>
              <a:defRPr sz="1200">
                <a:solidFill>
                  <a:schemeClr val="tx1"/>
                </a:solidFill>
                <a:latin typeface="Arial" pitchFamily="34" charset="0"/>
                <a:cs typeface="Arial" pitchFamily="34" charset="0"/>
              </a:defRPr>
            </a:lvl5pPr>
            <a:lvl6pPr marL="2514600" indent="-228600" defTabSz="915988" eaLnBrk="0" fontAlgn="base" hangingPunct="0">
              <a:spcBef>
                <a:spcPct val="30000"/>
              </a:spcBef>
              <a:spcAft>
                <a:spcPct val="0"/>
              </a:spcAft>
              <a:defRPr sz="1200">
                <a:solidFill>
                  <a:schemeClr val="tx1"/>
                </a:solidFill>
                <a:latin typeface="Arial" pitchFamily="34" charset="0"/>
                <a:cs typeface="Arial" pitchFamily="34" charset="0"/>
              </a:defRPr>
            </a:lvl6pPr>
            <a:lvl7pPr marL="2971800" indent="-228600" defTabSz="915988" eaLnBrk="0" fontAlgn="base" hangingPunct="0">
              <a:spcBef>
                <a:spcPct val="30000"/>
              </a:spcBef>
              <a:spcAft>
                <a:spcPct val="0"/>
              </a:spcAft>
              <a:defRPr sz="1200">
                <a:solidFill>
                  <a:schemeClr val="tx1"/>
                </a:solidFill>
                <a:latin typeface="Arial" pitchFamily="34" charset="0"/>
                <a:cs typeface="Arial" pitchFamily="34" charset="0"/>
              </a:defRPr>
            </a:lvl7pPr>
            <a:lvl8pPr marL="3429000" indent="-228600" defTabSz="915988" eaLnBrk="0" fontAlgn="base" hangingPunct="0">
              <a:spcBef>
                <a:spcPct val="30000"/>
              </a:spcBef>
              <a:spcAft>
                <a:spcPct val="0"/>
              </a:spcAft>
              <a:defRPr sz="1200">
                <a:solidFill>
                  <a:schemeClr val="tx1"/>
                </a:solidFill>
                <a:latin typeface="Arial" pitchFamily="34" charset="0"/>
                <a:cs typeface="Arial" pitchFamily="34" charset="0"/>
              </a:defRPr>
            </a:lvl8pPr>
            <a:lvl9pPr marL="3886200" indent="-228600" defTabSz="915988" eaLnBrk="0" fontAlgn="base" hangingPunct="0">
              <a:spcBef>
                <a:spcPct val="30000"/>
              </a:spcBef>
              <a:spcAft>
                <a:spcPct val="0"/>
              </a:spcAft>
              <a:defRPr sz="1200">
                <a:solidFill>
                  <a:schemeClr val="tx1"/>
                </a:solidFill>
                <a:latin typeface="Arial" pitchFamily="34" charset="0"/>
                <a:cs typeface="Arial" pitchFamily="34" charset="0"/>
              </a:defRPr>
            </a:lvl9pPr>
          </a:lstStyle>
          <a:p>
            <a:pPr algn="r" eaLnBrk="1" hangingPunct="1">
              <a:spcBef>
                <a:spcPct val="20000"/>
              </a:spcBef>
              <a:buSzTx/>
            </a:pPr>
            <a:fld id="{DB03C7B6-30EA-4843-9691-248017DEC53D}" type="slidenum">
              <a:rPr lang="en-GB" altLang="en-US">
                <a:latin typeface="Calibri" pitchFamily="34" charset="0"/>
              </a:rPr>
              <a:pPr algn="r" eaLnBrk="1" hangingPunct="1">
                <a:spcBef>
                  <a:spcPct val="20000"/>
                </a:spcBef>
                <a:buSzTx/>
              </a:pPr>
              <a:t>12</a:t>
            </a:fld>
            <a:endParaRPr lang="en-GB" altLang="en-US" dirty="0">
              <a:latin typeface="Calibri" pitchFamily="34" charset="0"/>
            </a:endParaRPr>
          </a:p>
        </p:txBody>
      </p:sp>
    </p:spTree>
    <p:extLst>
      <p:ext uri="{BB962C8B-B14F-4D97-AF65-F5344CB8AC3E}">
        <p14:creationId xmlns:p14="http://schemas.microsoft.com/office/powerpoint/2010/main" val="329618135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slideMaster" Target="../slideMasters/slideMaster3.xml"/><Relationship Id="rId2" Type="http://schemas.openxmlformats.org/officeDocument/2006/relationships/tags" Target="../tags/tag46.xml"/><Relationship Id="rId1" Type="http://schemas.openxmlformats.org/officeDocument/2006/relationships/vmlDrawing" Target="../drawings/vmlDrawing6.vml"/><Relationship Id="rId5" Type="http://schemas.openxmlformats.org/officeDocument/2006/relationships/image" Target="../media/image11.emf"/><Relationship Id="rId4" Type="http://schemas.openxmlformats.org/officeDocument/2006/relationships/oleObject" Target="../embeddings/oleObject6.bin"/></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8" Type="http://schemas.openxmlformats.org/officeDocument/2006/relationships/oleObject" Target="../embeddings/oleObject8.bin"/><Relationship Id="rId3" Type="http://schemas.openxmlformats.org/officeDocument/2006/relationships/tags" Target="../tags/tag64.xml"/><Relationship Id="rId7" Type="http://schemas.openxmlformats.org/officeDocument/2006/relationships/slideMaster" Target="../slideMasters/slideMaster4.xml"/><Relationship Id="rId2" Type="http://schemas.openxmlformats.org/officeDocument/2006/relationships/tags" Target="../tags/tag63.xml"/><Relationship Id="rId1" Type="http://schemas.openxmlformats.org/officeDocument/2006/relationships/vmlDrawing" Target="../drawings/vmlDrawing8.vml"/><Relationship Id="rId6" Type="http://schemas.openxmlformats.org/officeDocument/2006/relationships/tags" Target="../tags/tag67.xml"/><Relationship Id="rId5" Type="http://schemas.openxmlformats.org/officeDocument/2006/relationships/tags" Target="../tags/tag66.xml"/><Relationship Id="rId10" Type="http://schemas.openxmlformats.org/officeDocument/2006/relationships/image" Target="../media/image10.jpeg"/><Relationship Id="rId4" Type="http://schemas.openxmlformats.org/officeDocument/2006/relationships/tags" Target="../tags/tag65.xml"/><Relationship Id="rId9" Type="http://schemas.openxmlformats.org/officeDocument/2006/relationships/image" Target="../media/image9.emf"/></Relationships>
</file>

<file path=ppt/slideLayouts/_rels/slideLayout16.xml.rels><?xml version="1.0" encoding="UTF-8" standalone="yes"?>
<Relationships xmlns="http://schemas.openxmlformats.org/package/2006/relationships"><Relationship Id="rId3" Type="http://schemas.openxmlformats.org/officeDocument/2006/relationships/slideMaster" Target="../slideMasters/slideMaster4.xml"/><Relationship Id="rId2" Type="http://schemas.openxmlformats.org/officeDocument/2006/relationships/tags" Target="../tags/tag68.xml"/><Relationship Id="rId1" Type="http://schemas.openxmlformats.org/officeDocument/2006/relationships/vmlDrawing" Target="../drawings/vmlDrawing9.vml"/><Relationship Id="rId5" Type="http://schemas.openxmlformats.org/officeDocument/2006/relationships/image" Target="../media/image11.emf"/><Relationship Id="rId4" Type="http://schemas.openxmlformats.org/officeDocument/2006/relationships/oleObject" Target="../embeddings/oleObject9.bin"/></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wmf"/><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8" Type="http://schemas.openxmlformats.org/officeDocument/2006/relationships/oleObject" Target="../embeddings/oleObject2.bin"/><Relationship Id="rId3" Type="http://schemas.openxmlformats.org/officeDocument/2006/relationships/tags" Target="../tags/tag18.xml"/><Relationship Id="rId7" Type="http://schemas.openxmlformats.org/officeDocument/2006/relationships/slideMaster" Target="../slideMasters/slideMaster2.xml"/><Relationship Id="rId2" Type="http://schemas.openxmlformats.org/officeDocument/2006/relationships/tags" Target="../tags/tag17.xml"/><Relationship Id="rId1" Type="http://schemas.openxmlformats.org/officeDocument/2006/relationships/vmlDrawing" Target="../drawings/vmlDrawing2.vml"/><Relationship Id="rId6" Type="http://schemas.openxmlformats.org/officeDocument/2006/relationships/tags" Target="../tags/tag21.xml"/><Relationship Id="rId5" Type="http://schemas.openxmlformats.org/officeDocument/2006/relationships/tags" Target="../tags/tag20.xml"/><Relationship Id="rId10" Type="http://schemas.openxmlformats.org/officeDocument/2006/relationships/image" Target="../media/image10.jpeg"/><Relationship Id="rId4" Type="http://schemas.openxmlformats.org/officeDocument/2006/relationships/tags" Target="../tags/tag19.xml"/><Relationship Id="rId9" Type="http://schemas.openxmlformats.org/officeDocument/2006/relationships/image" Target="../media/image9.emf"/></Relationships>
</file>

<file path=ppt/slideLayouts/_rels/slideLayout6.xml.rels><?xml version="1.0" encoding="UTF-8" standalone="yes"?>
<Relationships xmlns="http://schemas.openxmlformats.org/package/2006/relationships"><Relationship Id="rId3" Type="http://schemas.openxmlformats.org/officeDocument/2006/relationships/tags" Target="../tags/tag23.xml"/><Relationship Id="rId7" Type="http://schemas.openxmlformats.org/officeDocument/2006/relationships/image" Target="../media/image11.emf"/><Relationship Id="rId2" Type="http://schemas.openxmlformats.org/officeDocument/2006/relationships/tags" Target="../tags/tag22.xml"/><Relationship Id="rId1" Type="http://schemas.openxmlformats.org/officeDocument/2006/relationships/vmlDrawing" Target="../drawings/vmlDrawing3.vml"/><Relationship Id="rId6" Type="http://schemas.openxmlformats.org/officeDocument/2006/relationships/oleObject" Target="../embeddings/oleObject3.bin"/><Relationship Id="rId5" Type="http://schemas.openxmlformats.org/officeDocument/2006/relationships/slideMaster" Target="../slideMasters/slideMaster2.xml"/><Relationship Id="rId4" Type="http://schemas.openxmlformats.org/officeDocument/2006/relationships/tags" Target="../tags/tag2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8" Type="http://schemas.openxmlformats.org/officeDocument/2006/relationships/oleObject" Target="../embeddings/oleObject5.bin"/><Relationship Id="rId3" Type="http://schemas.openxmlformats.org/officeDocument/2006/relationships/tags" Target="../tags/tag42.xml"/><Relationship Id="rId7" Type="http://schemas.openxmlformats.org/officeDocument/2006/relationships/slideMaster" Target="../slideMasters/slideMaster3.xml"/><Relationship Id="rId2" Type="http://schemas.openxmlformats.org/officeDocument/2006/relationships/tags" Target="../tags/tag41.xml"/><Relationship Id="rId1" Type="http://schemas.openxmlformats.org/officeDocument/2006/relationships/vmlDrawing" Target="../drawings/vmlDrawing5.vml"/><Relationship Id="rId6" Type="http://schemas.openxmlformats.org/officeDocument/2006/relationships/tags" Target="../tags/tag45.xml"/><Relationship Id="rId5" Type="http://schemas.openxmlformats.org/officeDocument/2006/relationships/tags" Target="../tags/tag44.xml"/><Relationship Id="rId10" Type="http://schemas.openxmlformats.org/officeDocument/2006/relationships/image" Target="../media/image10.jpeg"/><Relationship Id="rId4" Type="http://schemas.openxmlformats.org/officeDocument/2006/relationships/tags" Target="../tags/tag43.xml"/><Relationship Id="rId9" Type="http://schemas.openxmlformats.org/officeDocument/2006/relationships/image" Target="../media/image9.emf"/></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2"/>
          <p:cNvSpPr>
            <a:spLocks noGrp="1" noChangeArrowheads="1"/>
          </p:cNvSpPr>
          <p:nvPr>
            <p:ph type="ctrTitle" idx="4294967295"/>
          </p:nvPr>
        </p:nvSpPr>
        <p:spPr>
          <a:xfrm>
            <a:off x="503239" y="1484784"/>
            <a:ext cx="8137524" cy="1062434"/>
          </a:xfrm>
        </p:spPr>
        <p:txBody>
          <a:bodyPr/>
          <a:lstStyle/>
          <a:p>
            <a:pPr eaLnBrk="1" hangingPunct="1">
              <a:lnSpc>
                <a:spcPct val="80000"/>
              </a:lnSpc>
            </a:pPr>
            <a:endParaRPr lang="en-GB" altLang="en-US" sz="2400" i="1" cap="small" dirty="0" smtClean="0">
              <a:latin typeface="Calibri" pitchFamily="34" charset="0"/>
            </a:endParaRPr>
          </a:p>
        </p:txBody>
      </p:sp>
      <p:pic>
        <p:nvPicPr>
          <p:cNvPr id="8" name="Picture 5"/>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6227763" y="298453"/>
            <a:ext cx="2652712" cy="84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7" descr="ESRC_CentreLogo_RGB.png"/>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23850" y="298450"/>
            <a:ext cx="302418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 Placeholder 15"/>
          <p:cNvSpPr>
            <a:spLocks noGrp="1"/>
          </p:cNvSpPr>
          <p:nvPr>
            <p:ph type="body" sz="quarter" idx="11" hasCustomPrompt="1"/>
          </p:nvPr>
        </p:nvSpPr>
        <p:spPr>
          <a:xfrm>
            <a:off x="360366" y="5445227"/>
            <a:ext cx="1764531" cy="589290"/>
          </a:xfrm>
        </p:spPr>
        <p:txBody>
          <a:bodyPr/>
          <a:lstStyle>
            <a:lvl1pPr marL="0" marR="0" indent="0" algn="l" defTabSz="914109" rtl="0" eaLnBrk="1" fontAlgn="base" latinLnBrk="0" hangingPunct="1">
              <a:lnSpc>
                <a:spcPct val="80000"/>
              </a:lnSpc>
              <a:spcBef>
                <a:spcPct val="20000"/>
              </a:spcBef>
              <a:spcAft>
                <a:spcPct val="0"/>
              </a:spcAft>
              <a:buClrTx/>
              <a:buSzPct val="90000"/>
              <a:buFontTx/>
              <a:buNone/>
              <a:tabLst/>
              <a:defRPr sz="1800"/>
            </a:lvl1pPr>
          </a:lstStyle>
          <a:p>
            <a:pPr marL="0" marR="0" lvl="0" indent="0" algn="l" defTabSz="914109" rtl="0" eaLnBrk="1" fontAlgn="base" latinLnBrk="0" hangingPunct="1">
              <a:lnSpc>
                <a:spcPct val="80000"/>
              </a:lnSpc>
              <a:spcBef>
                <a:spcPct val="20000"/>
              </a:spcBef>
              <a:spcAft>
                <a:spcPct val="0"/>
              </a:spcAft>
              <a:buClrTx/>
              <a:buSzPct val="90000"/>
              <a:buFontTx/>
              <a:buNone/>
              <a:tabLst/>
              <a:defRPr/>
            </a:pPr>
            <a:r>
              <a:rPr kumimoji="0" lang="en-GB" altLang="en-US" sz="1800" b="1" i="0" u="none" strike="noStrike" kern="1200" cap="none" spc="0" normalizeH="0" baseline="0" noProof="0" dirty="0" smtClean="0">
                <a:ln>
                  <a:noFill/>
                </a:ln>
                <a:solidFill>
                  <a:srgbClr val="000000"/>
                </a:solidFill>
                <a:effectLst/>
                <a:uLnTx/>
                <a:uFillTx/>
                <a:latin typeface="Calibri" pitchFamily="34" charset="0"/>
                <a:cs typeface="Arial" pitchFamily="34" charset="0"/>
              </a:rPr>
              <a:t>#Place</a:t>
            </a:r>
          </a:p>
          <a:p>
            <a:pPr marL="0" marR="0" lvl="0" indent="0" algn="l" defTabSz="914109" rtl="0" eaLnBrk="1" fontAlgn="base" latinLnBrk="0" hangingPunct="1">
              <a:lnSpc>
                <a:spcPct val="80000"/>
              </a:lnSpc>
              <a:spcBef>
                <a:spcPct val="20000"/>
              </a:spcBef>
              <a:spcAft>
                <a:spcPct val="0"/>
              </a:spcAft>
              <a:buClrTx/>
              <a:buSzPct val="90000"/>
              <a:buFontTx/>
              <a:buNone/>
              <a:tabLst/>
              <a:defRPr/>
            </a:pPr>
            <a:r>
              <a:rPr kumimoji="0" lang="en-GB" sz="1800" b="1" i="0" u="none" strike="noStrike" kern="1200" cap="none" spc="0" normalizeH="0" baseline="0" noProof="0" dirty="0" smtClean="0">
                <a:ln>
                  <a:noFill/>
                </a:ln>
                <a:solidFill>
                  <a:srgbClr val="000000"/>
                </a:solidFill>
                <a:effectLst/>
                <a:uLnTx/>
                <a:uFillTx/>
                <a:latin typeface="Calibri" pitchFamily="34" charset="0"/>
                <a:cs typeface="Arial" pitchFamily="34" charset="0"/>
              </a:rPr>
              <a:t>#Date</a:t>
            </a:r>
            <a:endParaRPr kumimoji="0" lang="en-GB" sz="1800" b="0" i="0" u="none" strike="noStrike" kern="1200" cap="none" spc="0" normalizeH="0" baseline="0" noProof="0" dirty="0" smtClean="0">
              <a:ln>
                <a:noFill/>
              </a:ln>
              <a:solidFill>
                <a:srgbClr val="000000"/>
              </a:solidFill>
              <a:effectLst/>
              <a:uLnTx/>
              <a:uFillTx/>
              <a:latin typeface="Arial" pitchFamily="34" charset="0"/>
              <a:cs typeface="Arial" pitchFamily="34" charset="0"/>
            </a:endParaRPr>
          </a:p>
        </p:txBody>
      </p:sp>
      <p:sp>
        <p:nvSpPr>
          <p:cNvPr id="18" name="Text Placeholder 17"/>
          <p:cNvSpPr>
            <a:spLocks noGrp="1"/>
          </p:cNvSpPr>
          <p:nvPr>
            <p:ph type="body" sz="quarter" idx="12" hasCustomPrompt="1"/>
          </p:nvPr>
        </p:nvSpPr>
        <p:spPr>
          <a:xfrm>
            <a:off x="467545" y="2924943"/>
            <a:ext cx="8208912" cy="2088233"/>
          </a:xfrm>
        </p:spPr>
        <p:txBody>
          <a:bodyPr/>
          <a:lstStyle>
            <a:lvl1pPr marL="0" marR="0" indent="0" algn="ctr" defTabSz="914109" rtl="0" eaLnBrk="1" fontAlgn="base" latinLnBrk="0" hangingPunct="1">
              <a:lnSpc>
                <a:spcPct val="80000"/>
              </a:lnSpc>
              <a:spcBef>
                <a:spcPct val="20000"/>
              </a:spcBef>
              <a:spcAft>
                <a:spcPct val="0"/>
              </a:spcAft>
              <a:buClrTx/>
              <a:buSzPct val="90000"/>
              <a:buFontTx/>
              <a:buNone/>
              <a:tabLst/>
              <a:defRPr/>
            </a:lvl1pPr>
          </a:lstStyle>
          <a:p>
            <a:pPr marL="0" marR="0" lvl="0" indent="0" algn="ctr" defTabSz="914109" rtl="0" eaLnBrk="1" fontAlgn="base" latinLnBrk="0" hangingPunct="1">
              <a:lnSpc>
                <a:spcPct val="80000"/>
              </a:lnSpc>
              <a:spcBef>
                <a:spcPct val="20000"/>
              </a:spcBef>
              <a:spcAft>
                <a:spcPct val="0"/>
              </a:spcAft>
              <a:buClrTx/>
              <a:buSzPct val="90000"/>
              <a:buFontTx/>
              <a:buNone/>
              <a:tabLst/>
              <a:defRPr/>
            </a:pPr>
            <a:r>
              <a:rPr kumimoji="0" lang="en-GB" altLang="en-US" sz="2000" b="1" i="0" u="none" strike="noStrike" kern="1200" cap="none" spc="0" normalizeH="0" baseline="0" noProof="0" dirty="0" smtClean="0">
                <a:ln>
                  <a:noFill/>
                </a:ln>
                <a:solidFill>
                  <a:srgbClr val="000000"/>
                </a:solidFill>
                <a:effectLst/>
                <a:uLnTx/>
                <a:uFillTx/>
                <a:latin typeface="Calibri" pitchFamily="34" charset="0"/>
                <a:cs typeface="Arial" pitchFamily="34" charset="0"/>
              </a:rPr>
              <a:t>Nicholas Stern</a:t>
            </a:r>
          </a:p>
          <a:p>
            <a:pPr marL="0" marR="0" lvl="0" indent="0" algn="ctr" defTabSz="914109" rtl="0" eaLnBrk="1" fontAlgn="base" latinLnBrk="0" hangingPunct="1">
              <a:lnSpc>
                <a:spcPct val="80000"/>
              </a:lnSpc>
              <a:spcBef>
                <a:spcPct val="20000"/>
              </a:spcBef>
              <a:spcAft>
                <a:spcPct val="0"/>
              </a:spcAft>
              <a:buClrTx/>
              <a:buSzPct val="90000"/>
              <a:buFontTx/>
              <a:buNone/>
              <a:tabLst/>
              <a:defRPr/>
            </a:pPr>
            <a:endParaRPr kumimoji="0" lang="en-GB" altLang="en-US" sz="1600" b="1" i="0" u="none" strike="noStrike" kern="0" cap="none" spc="0" normalizeH="0" baseline="0" noProof="0" dirty="0" smtClean="0">
              <a:ln>
                <a:noFill/>
              </a:ln>
              <a:solidFill>
                <a:srgbClr val="808080"/>
              </a:solidFill>
              <a:effectLst/>
              <a:uLnTx/>
              <a:uFillTx/>
              <a:latin typeface="Calibri" panose="020F0502020204030204" pitchFamily="34" charset="0"/>
              <a:cs typeface="Arial" pitchFamily="34" charset="0"/>
            </a:endParaRPr>
          </a:p>
          <a:p>
            <a:pPr marL="0" marR="0" lvl="0" indent="0" algn="ctr" defTabSz="914109" rtl="0" eaLnBrk="1" fontAlgn="base" latinLnBrk="0" hangingPunct="1">
              <a:lnSpc>
                <a:spcPct val="80000"/>
              </a:lnSpc>
              <a:spcBef>
                <a:spcPct val="20000"/>
              </a:spcBef>
              <a:spcAft>
                <a:spcPct val="0"/>
              </a:spcAft>
              <a:buClrTx/>
              <a:buSzPct val="90000"/>
              <a:buFontTx/>
              <a:buNone/>
              <a:tabLst/>
              <a:defRPr/>
            </a:pPr>
            <a:endParaRPr kumimoji="0" lang="en-GB" altLang="en-US" sz="1600" b="1" i="0" u="none" strike="noStrike" kern="0" cap="none" spc="0" normalizeH="0" baseline="0" noProof="0" dirty="0" smtClean="0">
              <a:ln>
                <a:noFill/>
              </a:ln>
              <a:solidFill>
                <a:srgbClr val="808080"/>
              </a:solidFill>
              <a:effectLst/>
              <a:uLnTx/>
              <a:uFillTx/>
              <a:latin typeface="Calibri" panose="020F0502020204030204" pitchFamily="34" charset="0"/>
              <a:cs typeface="Arial" pitchFamily="34" charset="0"/>
            </a:endParaRPr>
          </a:p>
          <a:p>
            <a:pPr marL="0" marR="0" lvl="0" indent="0" algn="ctr" defTabSz="914109" rtl="0" eaLnBrk="1" fontAlgn="base" latinLnBrk="0" hangingPunct="1">
              <a:lnSpc>
                <a:spcPct val="80000"/>
              </a:lnSpc>
              <a:spcBef>
                <a:spcPct val="20000"/>
              </a:spcBef>
              <a:spcAft>
                <a:spcPct val="0"/>
              </a:spcAft>
              <a:buClrTx/>
              <a:buSzPct val="90000"/>
              <a:buFontTx/>
              <a:buNone/>
              <a:tabLst/>
              <a:defRPr/>
            </a:pPr>
            <a:r>
              <a:rPr kumimoji="0" lang="en-GB" altLang="en-US" sz="1600" b="1" i="0" u="none" strike="noStrike" kern="0" cap="none" spc="0" normalizeH="0" baseline="0" noProof="0" dirty="0" smtClean="0">
                <a:ln>
                  <a:noFill/>
                </a:ln>
                <a:solidFill>
                  <a:srgbClr val="808080"/>
                </a:solidFill>
                <a:effectLst/>
                <a:uLnTx/>
                <a:uFillTx/>
                <a:latin typeface="Calibri" panose="020F0502020204030204" pitchFamily="34" charset="0"/>
                <a:cs typeface="Arial" pitchFamily="34" charset="0"/>
              </a:rPr>
              <a:t>Chair of the Grantham Research Institute on Climate Change and the Environment, Chair of the Centre for Climate Change Economics and Policy,</a:t>
            </a:r>
            <a:br>
              <a:rPr kumimoji="0" lang="en-GB" altLang="en-US" sz="1600" b="1" i="0" u="none" strike="noStrike" kern="0" cap="none" spc="0" normalizeH="0" baseline="0" noProof="0" dirty="0" smtClean="0">
                <a:ln>
                  <a:noFill/>
                </a:ln>
                <a:solidFill>
                  <a:srgbClr val="808080"/>
                </a:solidFill>
                <a:effectLst/>
                <a:uLnTx/>
                <a:uFillTx/>
                <a:latin typeface="Calibri" panose="020F0502020204030204" pitchFamily="34" charset="0"/>
                <a:cs typeface="Arial" pitchFamily="34" charset="0"/>
              </a:rPr>
            </a:br>
            <a:r>
              <a:rPr kumimoji="0" lang="en-GB" altLang="en-US" sz="1600" b="1" i="0" u="none" strike="noStrike" kern="0" cap="none" spc="0" normalizeH="0" baseline="0" noProof="0" dirty="0" smtClean="0">
                <a:ln>
                  <a:noFill/>
                </a:ln>
                <a:solidFill>
                  <a:srgbClr val="808080"/>
                </a:solidFill>
                <a:effectLst/>
                <a:uLnTx/>
                <a:uFillTx/>
                <a:latin typeface="Calibri" panose="020F0502020204030204" pitchFamily="34" charset="0"/>
                <a:cs typeface="Arial" pitchFamily="34" charset="0"/>
              </a:rPr>
              <a:t>IG Patel Professor of Economics &amp; Government,</a:t>
            </a:r>
            <a:br>
              <a:rPr kumimoji="0" lang="en-GB" altLang="en-US" sz="1600" b="1" i="0" u="none" strike="noStrike" kern="0" cap="none" spc="0" normalizeH="0" baseline="0" noProof="0" dirty="0" smtClean="0">
                <a:ln>
                  <a:noFill/>
                </a:ln>
                <a:solidFill>
                  <a:srgbClr val="808080"/>
                </a:solidFill>
                <a:effectLst/>
                <a:uLnTx/>
                <a:uFillTx/>
                <a:latin typeface="Calibri" panose="020F0502020204030204" pitchFamily="34" charset="0"/>
                <a:cs typeface="Arial" pitchFamily="34" charset="0"/>
              </a:rPr>
            </a:br>
            <a:r>
              <a:rPr kumimoji="0" lang="en-GB" altLang="en-US" sz="1600" b="1" i="0" u="none" strike="noStrike" kern="0" cap="none" spc="0" normalizeH="0" baseline="0" noProof="0" dirty="0" smtClean="0">
                <a:ln>
                  <a:noFill/>
                </a:ln>
                <a:solidFill>
                  <a:srgbClr val="808080"/>
                </a:solidFill>
                <a:effectLst/>
                <a:uLnTx/>
                <a:uFillTx/>
                <a:latin typeface="Calibri" panose="020F0502020204030204" pitchFamily="34" charset="0"/>
                <a:cs typeface="Arial" pitchFamily="34" charset="0"/>
              </a:rPr>
              <a:t/>
            </a:r>
            <a:br>
              <a:rPr kumimoji="0" lang="en-GB" altLang="en-US" sz="1600" b="1" i="0" u="none" strike="noStrike" kern="0" cap="none" spc="0" normalizeH="0" baseline="0" noProof="0" dirty="0" smtClean="0">
                <a:ln>
                  <a:noFill/>
                </a:ln>
                <a:solidFill>
                  <a:srgbClr val="808080"/>
                </a:solidFill>
                <a:effectLst/>
                <a:uLnTx/>
                <a:uFillTx/>
                <a:latin typeface="Calibri" panose="020F0502020204030204" pitchFamily="34" charset="0"/>
                <a:cs typeface="Arial" pitchFamily="34" charset="0"/>
              </a:rPr>
            </a:br>
            <a:r>
              <a:rPr kumimoji="0" lang="en-GB" altLang="en-US" sz="1600" b="1" i="0" u="none" strike="noStrike" kern="0" cap="none" spc="0" normalizeH="0" baseline="0" noProof="0" dirty="0" smtClean="0">
                <a:ln>
                  <a:noFill/>
                </a:ln>
                <a:solidFill>
                  <a:srgbClr val="808080"/>
                </a:solidFill>
                <a:effectLst/>
                <a:uLnTx/>
                <a:uFillTx/>
                <a:latin typeface="Calibri" panose="020F0502020204030204" pitchFamily="34" charset="0"/>
                <a:cs typeface="Arial" pitchFamily="34" charset="0"/>
              </a:rPr>
              <a:t/>
            </a:r>
            <a:br>
              <a:rPr kumimoji="0" lang="en-GB" altLang="en-US" sz="1600" b="1" i="0" u="none" strike="noStrike" kern="0" cap="none" spc="0" normalizeH="0" baseline="0" noProof="0" dirty="0" smtClean="0">
                <a:ln>
                  <a:noFill/>
                </a:ln>
                <a:solidFill>
                  <a:srgbClr val="808080"/>
                </a:solidFill>
                <a:effectLst/>
                <a:uLnTx/>
                <a:uFillTx/>
                <a:latin typeface="Calibri" panose="020F0502020204030204" pitchFamily="34" charset="0"/>
                <a:cs typeface="Arial" pitchFamily="34" charset="0"/>
              </a:rPr>
            </a:br>
            <a:r>
              <a:rPr kumimoji="0" lang="en-GB" altLang="en-US" sz="1600" b="1" i="0" u="none" strike="noStrike" kern="0" cap="none" spc="0" normalizeH="0" baseline="0" noProof="0" dirty="0" smtClean="0">
                <a:ln>
                  <a:noFill/>
                </a:ln>
                <a:solidFill>
                  <a:srgbClr val="808080"/>
                </a:solidFill>
                <a:effectLst/>
                <a:uLnTx/>
                <a:uFillTx/>
                <a:latin typeface="Calibri" panose="020F0502020204030204" pitchFamily="34" charset="0"/>
                <a:cs typeface="Arial" pitchFamily="34" charset="0"/>
              </a:rPr>
              <a:t>London School of Economics and Political Science</a:t>
            </a:r>
            <a:endParaRPr kumimoji="0" lang="en-GB" altLang="en-US" sz="1600" b="0" i="1" u="none" strike="noStrike" kern="0" cap="none" spc="0" normalizeH="0" baseline="0" noProof="0" dirty="0" smtClean="0">
              <a:ln>
                <a:noFill/>
              </a:ln>
              <a:solidFill>
                <a:srgbClr val="808080"/>
              </a:solidFill>
              <a:effectLst/>
              <a:uLnTx/>
              <a:uFillTx/>
              <a:latin typeface="Calibri" pitchFamily="34" charset="0"/>
              <a:cs typeface="Arial" pitchFamily="34" charset="0"/>
            </a:endParaRPr>
          </a:p>
        </p:txBody>
      </p:sp>
      <p:pic>
        <p:nvPicPr>
          <p:cNvPr id="22" name="Picture 8" descr="LSE FF0000_SQ-Text Blk-RGB.png"/>
          <p:cNvPicPr>
            <a:picLocks noChangeAspect="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012160" y="6159288"/>
            <a:ext cx="1716186" cy="6136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Picture 7" descr="GranthamFoundation_logo.tif"/>
          <p:cNvPicPr>
            <a:picLocks noChangeAspect="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1132283" y="6208961"/>
            <a:ext cx="2160587" cy="51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591635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2"/>
            </p:custDataLst>
            <p:extLst>
              <p:ext uri="{D42A27DB-BD31-4B8C-83A1-F6EECF244321}">
                <p14:modId xmlns:p14="http://schemas.microsoft.com/office/powerpoint/2010/main" val="2439212914"/>
              </p:ext>
            </p:extLst>
          </p:nvPr>
        </p:nvGraphicFramePr>
        <p:xfrm>
          <a:off x="0" y="0"/>
          <a:ext cx="161984" cy="161974"/>
        </p:xfrm>
        <a:graphic>
          <a:graphicData uri="http://schemas.openxmlformats.org/presentationml/2006/ole">
            <mc:AlternateContent xmlns:mc="http://schemas.openxmlformats.org/markup-compatibility/2006">
              <mc:Choice xmlns:v="urn:schemas-microsoft-com:vml" Requires="v">
                <p:oleObj spid="_x0000_s15410" name="think-cell Slide" r:id="rId4" imgW="38100" imgH="38100" progId="TCLayout.ActiveDocument.1">
                  <p:embed/>
                </p:oleObj>
              </mc:Choice>
              <mc:Fallback>
                <p:oleObj name="think-cell Slide" r:id="rId4" imgW="38100" imgH="38100" progId="TCLayout.ActiveDocument.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161984" cy="16197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McK 2. Slide Title"/>
          <p:cNvSpPr>
            <a:spLocks noGrp="1"/>
          </p:cNvSpPr>
          <p:nvPr>
            <p:ph type="title"/>
          </p:nvPr>
        </p:nvSpPr>
        <p:spPr/>
        <p:txBody>
          <a:bodyPr/>
          <a:lstStyle>
            <a:lvl1pPr>
              <a:defRPr>
                <a:latin typeface="+mn-lt"/>
                <a:ea typeface="Arial Unicode MS" pitchFamily="34" charset="-128"/>
                <a:cs typeface="Arial Unicode MS" pitchFamily="34" charset="-128"/>
              </a:defRPr>
            </a:lvl1pPr>
          </a:lstStyle>
          <a:p>
            <a:r>
              <a:rPr lang="en-US" dirty="0" smtClean="0"/>
              <a:t>Click to edit Master title style</a:t>
            </a:r>
            <a:endParaRPr lang="en-US" dirty="0"/>
          </a:p>
        </p:txBody>
      </p:sp>
    </p:spTree>
    <p:extLst>
      <p:ext uri="{BB962C8B-B14F-4D97-AF65-F5344CB8AC3E}">
        <p14:creationId xmlns:p14="http://schemas.microsoft.com/office/powerpoint/2010/main" val="32548320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965754"/>
            <a:ext cx="5319568" cy="910681"/>
          </a:xfrm>
        </p:spPr>
        <p:txBody>
          <a:bodyPr/>
          <a:lstStyle>
            <a:lvl1pPr>
              <a:defRPr sz="1600"/>
            </a:lvl1pPr>
            <a:lvl2pPr>
              <a:defRPr sz="1600"/>
            </a:lvl2pPr>
            <a:lvl3pPr>
              <a:defRPr sz="1400"/>
            </a:lvl3pPr>
            <a:lvl4pPr>
              <a:defRPr sz="12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Text Placeholder 3"/>
          <p:cNvSpPr>
            <a:spLocks noGrp="1"/>
          </p:cNvSpPr>
          <p:nvPr>
            <p:ph type="body" sz="half" idx="2"/>
          </p:nvPr>
        </p:nvSpPr>
        <p:spPr>
          <a:xfrm>
            <a:off x="457205" y="1532968"/>
            <a:ext cx="3008313" cy="251222"/>
          </a:xfrm>
        </p:spPr>
        <p:txBody>
          <a:bodyPr/>
          <a:lstStyle>
            <a:lvl1pPr marL="0" indent="0">
              <a:buNone/>
              <a:defRPr sz="1600"/>
            </a:lvl1pPr>
            <a:lvl2pPr marL="457008" indent="0">
              <a:buNone/>
              <a:defRPr sz="1200"/>
            </a:lvl2pPr>
            <a:lvl3pPr marL="914012" indent="0">
              <a:buNone/>
              <a:defRPr sz="1000"/>
            </a:lvl3pPr>
            <a:lvl4pPr marL="1371020" indent="0">
              <a:buNone/>
              <a:defRPr sz="900"/>
            </a:lvl4pPr>
            <a:lvl5pPr marL="1828025" indent="0">
              <a:buNone/>
              <a:defRPr sz="900"/>
            </a:lvl5pPr>
            <a:lvl6pPr marL="2285032" indent="0">
              <a:buNone/>
              <a:defRPr sz="900"/>
            </a:lvl6pPr>
            <a:lvl7pPr marL="2742037" indent="0">
              <a:buNone/>
              <a:defRPr sz="900"/>
            </a:lvl7pPr>
            <a:lvl8pPr marL="3199044" indent="0">
              <a:buNone/>
              <a:defRPr sz="900"/>
            </a:lvl8pPr>
            <a:lvl9pPr marL="3656050" indent="0">
              <a:buNone/>
              <a:defRPr sz="900"/>
            </a:lvl9pPr>
          </a:lstStyle>
          <a:p>
            <a:pPr lvl="0"/>
            <a:r>
              <a:rPr lang="en-US" smtClean="0"/>
              <a:t>Click to edit Master text styles</a:t>
            </a:r>
          </a:p>
        </p:txBody>
      </p:sp>
      <p:sp>
        <p:nvSpPr>
          <p:cNvPr id="10" name="Footer Placeholder 9"/>
          <p:cNvSpPr>
            <a:spLocks noGrp="1"/>
          </p:cNvSpPr>
          <p:nvPr>
            <p:ph type="ftr" sz="quarter" idx="11"/>
          </p:nvPr>
        </p:nvSpPr>
        <p:spPr>
          <a:xfrm>
            <a:off x="3124201" y="6411218"/>
            <a:ext cx="2895600" cy="365125"/>
          </a:xfrm>
          <a:prstGeom prst="rect">
            <a:avLst/>
          </a:prstGeom>
        </p:spPr>
        <p:txBody>
          <a:bodyPr lIns="91402" tIns="45701" rIns="91402" bIns="45701"/>
          <a:lstStyle/>
          <a:p>
            <a:pPr>
              <a:lnSpc>
                <a:spcPct val="100000"/>
              </a:lnSpc>
              <a:spcBef>
                <a:spcPct val="0"/>
              </a:spcBef>
              <a:buSzTx/>
              <a:buFontTx/>
              <a:buNone/>
            </a:pPr>
            <a:endParaRPr lang="en-US" sz="1600" dirty="0">
              <a:solidFill>
                <a:srgbClr val="000000">
                  <a:tint val="75000"/>
                </a:srgbClr>
              </a:solidFill>
              <a:latin typeface="Arial" charset="0"/>
              <a:cs typeface="+mn-cs"/>
            </a:endParaRPr>
          </a:p>
        </p:txBody>
      </p:sp>
      <p:sp>
        <p:nvSpPr>
          <p:cNvPr id="7" name="Title 6"/>
          <p:cNvSpPr>
            <a:spLocks noGrp="1"/>
          </p:cNvSpPr>
          <p:nvPr>
            <p:ph type="title"/>
          </p:nvPr>
        </p:nvSpPr>
        <p:spPr/>
        <p:txBody>
          <a:bodyPr/>
          <a:lstStyle/>
          <a:p>
            <a:r>
              <a:rPr lang="en-US" smtClean="0"/>
              <a:t>Click to edit Master title style</a:t>
            </a:r>
            <a:endParaRPr lang="en-GB"/>
          </a:p>
        </p:txBody>
      </p:sp>
      <p:sp>
        <p:nvSpPr>
          <p:cNvPr id="11" name="Text Placeholder 10"/>
          <p:cNvSpPr>
            <a:spLocks noGrp="1"/>
          </p:cNvSpPr>
          <p:nvPr>
            <p:ph type="body" sz="quarter" idx="12" hasCustomPrompt="1"/>
          </p:nvPr>
        </p:nvSpPr>
        <p:spPr>
          <a:xfrm>
            <a:off x="461642" y="958853"/>
            <a:ext cx="3000699" cy="314028"/>
          </a:xfrm>
        </p:spPr>
        <p:txBody>
          <a:bodyPr/>
          <a:lstStyle>
            <a:lvl1pPr>
              <a:buFontTx/>
              <a:buNone/>
              <a:defRPr sz="2000">
                <a:solidFill>
                  <a:schemeClr val="accent1"/>
                </a:solidFill>
              </a:defRPr>
            </a:lvl1pPr>
            <a:lvl2pPr>
              <a:buNone/>
              <a:defRPr/>
            </a:lvl2pPr>
          </a:lstStyle>
          <a:p>
            <a:pPr lvl="0"/>
            <a:r>
              <a:rPr lang="en-US" dirty="0" smtClean="0"/>
              <a:t>Click to edit title</a:t>
            </a:r>
          </a:p>
        </p:txBody>
      </p:sp>
      <p:sp>
        <p:nvSpPr>
          <p:cNvPr id="2" name="TextBox 1"/>
          <p:cNvSpPr txBox="1"/>
          <p:nvPr userDrawn="1"/>
        </p:nvSpPr>
        <p:spPr>
          <a:xfrm>
            <a:off x="8719606" y="6566446"/>
            <a:ext cx="213009" cy="155496"/>
          </a:xfrm>
          <a:prstGeom prst="rect">
            <a:avLst/>
          </a:prstGeom>
          <a:noFill/>
        </p:spPr>
        <p:txBody>
          <a:bodyPr vert="horz" wrap="none" lIns="0" tIns="0" rIns="0" bIns="0" rtlCol="0">
            <a:noAutofit/>
          </a:bodyPr>
          <a:lstStyle/>
          <a:p>
            <a:pPr>
              <a:lnSpc>
                <a:spcPct val="100000"/>
              </a:lnSpc>
              <a:spcBef>
                <a:spcPct val="0"/>
              </a:spcBef>
              <a:buSzTx/>
              <a:buFontTx/>
              <a:buNone/>
            </a:pPr>
            <a:fld id="{5353FAB5-263B-4ECE-BF6F-70096D9B17A4}" type="slidenum">
              <a:rPr lang="pt-BR" sz="1000" smtClean="0">
                <a:solidFill>
                  <a:srgbClr val="000000"/>
                </a:solidFill>
                <a:latin typeface="Arial" charset="0"/>
                <a:cs typeface="+mn-cs"/>
              </a:rPr>
              <a:pPr>
                <a:lnSpc>
                  <a:spcPct val="100000"/>
                </a:lnSpc>
                <a:spcBef>
                  <a:spcPct val="0"/>
                </a:spcBef>
                <a:buSzTx/>
                <a:buFontTx/>
                <a:buNone/>
              </a:pPr>
              <a:t>‹#›</a:t>
            </a:fld>
            <a:endParaRPr lang="pt-BR" sz="1000" dirty="0">
              <a:solidFill>
                <a:srgbClr val="000000"/>
              </a:solidFill>
              <a:latin typeface="Arial" charset="0"/>
              <a:cs typeface="+mn-cs"/>
            </a:endParaRPr>
          </a:p>
        </p:txBody>
      </p:sp>
    </p:spTree>
    <p:extLst>
      <p:ext uri="{BB962C8B-B14F-4D97-AF65-F5344CB8AC3E}">
        <p14:creationId xmlns:p14="http://schemas.microsoft.com/office/powerpoint/2010/main" val="5017833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2697762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7952404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lIns="91402" tIns="45701" rIns="91402" bIns="45701"/>
          <a:lstStyle/>
          <a:p>
            <a:pPr>
              <a:lnSpc>
                <a:spcPct val="100000"/>
              </a:lnSpc>
              <a:spcBef>
                <a:spcPct val="0"/>
              </a:spcBef>
              <a:buSzTx/>
              <a:buFontTx/>
              <a:buNone/>
            </a:pPr>
            <a:fld id="{6AA55E78-ABF1-A44C-9316-4AF13C5586B8}" type="datetimeFigureOut">
              <a:rPr lang="en-US" sz="1600" smtClean="0">
                <a:solidFill>
                  <a:srgbClr val="000000"/>
                </a:solidFill>
                <a:latin typeface="Arial" charset="0"/>
                <a:cs typeface="+mn-cs"/>
              </a:rPr>
              <a:pPr>
                <a:lnSpc>
                  <a:spcPct val="100000"/>
                </a:lnSpc>
                <a:spcBef>
                  <a:spcPct val="0"/>
                </a:spcBef>
                <a:buSzTx/>
                <a:buFontTx/>
                <a:buNone/>
              </a:pPr>
              <a:t>3/6/2015</a:t>
            </a:fld>
            <a:endParaRPr lang="en-US" sz="1600" dirty="0">
              <a:solidFill>
                <a:srgbClr val="000000"/>
              </a:solidFill>
              <a:latin typeface="Arial" charset="0"/>
              <a:cs typeface="+mn-cs"/>
            </a:endParaRPr>
          </a:p>
        </p:txBody>
      </p:sp>
      <p:sp>
        <p:nvSpPr>
          <p:cNvPr id="3" name="Footer Placeholder 2"/>
          <p:cNvSpPr>
            <a:spLocks noGrp="1"/>
          </p:cNvSpPr>
          <p:nvPr>
            <p:ph type="ftr" sz="quarter" idx="11"/>
          </p:nvPr>
        </p:nvSpPr>
        <p:spPr>
          <a:xfrm>
            <a:off x="3124201" y="6356350"/>
            <a:ext cx="2895600" cy="365125"/>
          </a:xfrm>
          <a:prstGeom prst="rect">
            <a:avLst/>
          </a:prstGeom>
        </p:spPr>
        <p:txBody>
          <a:bodyPr lIns="91402" tIns="45701" rIns="91402" bIns="45701"/>
          <a:lstStyle/>
          <a:p>
            <a:pPr>
              <a:lnSpc>
                <a:spcPct val="100000"/>
              </a:lnSpc>
              <a:spcBef>
                <a:spcPct val="0"/>
              </a:spcBef>
              <a:buSzTx/>
              <a:buFontTx/>
              <a:buNone/>
            </a:pPr>
            <a:endParaRPr lang="en-US" sz="1600" dirty="0">
              <a:solidFill>
                <a:srgbClr val="000000"/>
              </a:solidFill>
              <a:latin typeface="Arial" charset="0"/>
              <a:cs typeface="+mn-cs"/>
            </a:endParaRPr>
          </a:p>
        </p:txBody>
      </p:sp>
      <p:sp>
        <p:nvSpPr>
          <p:cNvPr id="4" name="Slide Number Placeholder 3"/>
          <p:cNvSpPr>
            <a:spLocks noGrp="1"/>
          </p:cNvSpPr>
          <p:nvPr>
            <p:ph type="sldNum" sz="quarter" idx="12"/>
          </p:nvPr>
        </p:nvSpPr>
        <p:spPr>
          <a:xfrm>
            <a:off x="6553200" y="6356350"/>
            <a:ext cx="2133600" cy="365125"/>
          </a:xfrm>
          <a:prstGeom prst="rect">
            <a:avLst/>
          </a:prstGeom>
        </p:spPr>
        <p:txBody>
          <a:bodyPr lIns="91402" tIns="45701" rIns="91402" bIns="45701"/>
          <a:lstStyle/>
          <a:p>
            <a:pPr>
              <a:lnSpc>
                <a:spcPct val="100000"/>
              </a:lnSpc>
              <a:spcBef>
                <a:spcPct val="0"/>
              </a:spcBef>
              <a:buSzTx/>
              <a:buFontTx/>
              <a:buNone/>
            </a:pPr>
            <a:fld id="{D8B748E6-60AC-0C4A-9592-20B797571609}" type="slidenum">
              <a:rPr lang="en-US" sz="1600" smtClean="0">
                <a:solidFill>
                  <a:srgbClr val="000000"/>
                </a:solidFill>
                <a:latin typeface="Arial" charset="0"/>
                <a:cs typeface="+mn-cs"/>
              </a:rPr>
              <a:pPr>
                <a:lnSpc>
                  <a:spcPct val="100000"/>
                </a:lnSpc>
                <a:spcBef>
                  <a:spcPct val="0"/>
                </a:spcBef>
                <a:buSzTx/>
                <a:buFontTx/>
                <a:buNone/>
              </a:pPr>
              <a:t>‹#›</a:t>
            </a:fld>
            <a:endParaRPr lang="en-US" sz="1600" dirty="0">
              <a:solidFill>
                <a:srgbClr val="000000"/>
              </a:solidFill>
              <a:latin typeface="Arial" charset="0"/>
              <a:cs typeface="+mn-cs"/>
            </a:endParaRPr>
          </a:p>
        </p:txBody>
      </p:sp>
    </p:spTree>
    <p:extLst>
      <p:ext uri="{BB962C8B-B14F-4D97-AF65-F5344CB8AC3E}">
        <p14:creationId xmlns:p14="http://schemas.microsoft.com/office/powerpoint/2010/main" val="3981982574"/>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Title Slide">
    <p:bg bwMode="auto">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p:cNvGraphicFramePr>
          <p:nvPr userDrawn="1">
            <p:custDataLst>
              <p:tags r:id="rId2"/>
            </p:custDataLst>
            <p:extLst>
              <p:ext uri="{D42A27DB-BD31-4B8C-83A1-F6EECF244321}">
                <p14:modId xmlns:p14="http://schemas.microsoft.com/office/powerpoint/2010/main" val="3401174045"/>
              </p:ext>
            </p:extLst>
          </p:nvPr>
        </p:nvGraphicFramePr>
        <p:xfrm>
          <a:off x="1621" y="1621"/>
          <a:ext cx="1619" cy="1619"/>
        </p:xfrm>
        <a:graphic>
          <a:graphicData uri="http://schemas.openxmlformats.org/presentationml/2006/ole">
            <mc:AlternateContent xmlns:mc="http://schemas.openxmlformats.org/markup-compatibility/2006">
              <mc:Choice xmlns:v="urn:schemas-microsoft-com:vml" Requires="v">
                <p:oleObj spid="_x0000_s19505" name="think-cell Slide" r:id="rId8" imgW="38100" imgH="38100" progId="TCLayout.ActiveDocument.1">
                  <p:embed/>
                </p:oleObj>
              </mc:Choice>
              <mc:Fallback>
                <p:oleObj name="think-cell Slide" r:id="rId8" imgW="38100" imgH="38100" progId="TCLayout.ActiveDocument.1">
                  <p:embed/>
                  <p:pic>
                    <p:nvPicPr>
                      <p:cNvPr id="0" name=""/>
                      <p:cNvPicPr>
                        <a:picLocks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621" y="1621"/>
                        <a:ext cx="1619" cy="161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19" name="Picture 2" descr="C:\Users\Diana Shirley Paul\Desktop\Diana WIP\Sep\19\title-page.jpg"/>
          <p:cNvPicPr>
            <a:picLocks noChangeAspect="1" noChangeArrowheads="1"/>
          </p:cNvPicPr>
          <p:nvPr userDrawn="1">
            <p:custDataLst>
              <p:tags r:id="rId3"/>
            </p:custDataLst>
          </p:nvPr>
        </p:nvPicPr>
        <p:blipFill>
          <a:blip r:embed="rId10" cstate="print">
            <a:extLst>
              <a:ext uri="{28A0092B-C50C-407E-A947-70E740481C1C}">
                <a14:useLocalDpi xmlns:a14="http://schemas.microsoft.com/office/drawing/2010/main" val="0"/>
              </a:ext>
            </a:extLst>
          </a:blip>
          <a:srcRect/>
          <a:stretch>
            <a:fillRect/>
          </a:stretch>
        </p:blipFill>
        <p:spPr bwMode="auto">
          <a:xfrm>
            <a:off x="1" y="-1620"/>
            <a:ext cx="9145619" cy="6861241"/>
          </a:xfrm>
          <a:prstGeom prst="rect">
            <a:avLst/>
          </a:prstGeom>
          <a:noFill/>
          <a:extLst>
            <a:ext uri="{909E8E84-426E-40DD-AFC4-6F175D3DCCD1}">
              <a14:hiddenFill xmlns:a14="http://schemas.microsoft.com/office/drawing/2010/main">
                <a:solidFill>
                  <a:srgbClr val="FFFFFF"/>
                </a:solidFill>
              </a14:hiddenFill>
            </a:ext>
          </a:extLst>
        </p:spPr>
      </p:pic>
      <p:grpSp>
        <p:nvGrpSpPr>
          <p:cNvPr id="3" name="McK Title Elements" hidden="1"/>
          <p:cNvGrpSpPr/>
          <p:nvPr userDrawn="1">
            <p:custDataLst>
              <p:tags r:id="rId4"/>
            </p:custDataLst>
          </p:nvPr>
        </p:nvGrpSpPr>
        <p:grpSpPr bwMode="auto">
          <a:xfrm>
            <a:off x="510250" y="5524423"/>
            <a:ext cx="5036085" cy="681833"/>
            <a:chOff x="2640013" y="5414446"/>
            <a:chExt cx="4935538" cy="668259"/>
          </a:xfrm>
        </p:grpSpPr>
        <p:sp>
          <p:nvSpPr>
            <p:cNvPr id="9" name="McK Document type"/>
            <p:cNvSpPr txBox="1">
              <a:spLocks noChangeArrowheads="1"/>
            </p:cNvSpPr>
            <p:nvPr/>
          </p:nvSpPr>
          <p:spPr bwMode="auto">
            <a:xfrm>
              <a:off x="2640013" y="5414446"/>
              <a:ext cx="4935538"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lnSpc>
                  <a:spcPct val="100000"/>
                </a:lnSpc>
                <a:spcBef>
                  <a:spcPct val="0"/>
                </a:spcBef>
                <a:buSzTx/>
                <a:buFontTx/>
                <a:buNone/>
                <a:defRPr/>
              </a:pPr>
              <a:r>
                <a:rPr lang="en-US" sz="1800" dirty="0" smtClean="0">
                  <a:solidFill>
                    <a:srgbClr val="FFFFFF"/>
                  </a:solidFill>
                  <a:latin typeface="Proxima Nova Rg"/>
                  <a:cs typeface="+mn-cs"/>
                </a:rPr>
                <a:t>Document type</a:t>
              </a:r>
            </a:p>
          </p:txBody>
        </p:sp>
        <p:sp>
          <p:nvSpPr>
            <p:cNvPr id="10" name="McK Date"/>
            <p:cNvSpPr txBox="1">
              <a:spLocks noChangeArrowheads="1"/>
            </p:cNvSpPr>
            <p:nvPr/>
          </p:nvSpPr>
          <p:spPr bwMode="auto">
            <a:xfrm>
              <a:off x="2640013" y="5806480"/>
              <a:ext cx="4935538"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lnSpc>
                  <a:spcPct val="100000"/>
                </a:lnSpc>
                <a:spcBef>
                  <a:spcPct val="0"/>
                </a:spcBef>
                <a:buSzTx/>
                <a:buFontTx/>
                <a:buNone/>
                <a:defRPr/>
              </a:pPr>
              <a:r>
                <a:rPr lang="en-US" sz="1800" dirty="0" smtClean="0">
                  <a:solidFill>
                    <a:srgbClr val="FFFFFF"/>
                  </a:solidFill>
                  <a:latin typeface="Proxima Nova Rg"/>
                  <a:cs typeface="+mn-cs"/>
                </a:rPr>
                <a:t>Date</a:t>
              </a:r>
            </a:p>
          </p:txBody>
        </p:sp>
      </p:grpSp>
      <p:sp>
        <p:nvSpPr>
          <p:cNvPr id="13314" name="Rectangle 1026"/>
          <p:cNvSpPr>
            <a:spLocks noGrp="1" noChangeArrowheads="1"/>
          </p:cNvSpPr>
          <p:nvPr>
            <p:ph type="ctrTitle"/>
            <p:custDataLst>
              <p:tags r:id="rId5"/>
            </p:custDataLst>
          </p:nvPr>
        </p:nvSpPr>
        <p:spPr bwMode="auto">
          <a:xfrm>
            <a:off x="510250" y="846803"/>
            <a:ext cx="6827627" cy="507831"/>
          </a:xfrm>
          <a:prstGeom prst="rect">
            <a:avLst/>
          </a:prstGeom>
        </p:spPr>
        <p:txBody>
          <a:bodyPr>
            <a:spAutoFit/>
          </a:bodyPr>
          <a:lstStyle>
            <a:lvl1pPr>
              <a:defRPr sz="3300" b="1" baseline="0">
                <a:latin typeface="+mn-lt"/>
                <a:ea typeface="Arial Unicode MS" pitchFamily="34" charset="-128"/>
                <a:cs typeface="Arial Unicode MS" pitchFamily="34" charset="-128"/>
              </a:defRPr>
            </a:lvl1pPr>
          </a:lstStyle>
          <a:p>
            <a:pPr lvl="0"/>
            <a:r>
              <a:rPr lang="en-US" noProof="0" dirty="0" smtClean="0"/>
              <a:t>Click to edit Master title style</a:t>
            </a:r>
          </a:p>
        </p:txBody>
      </p:sp>
      <p:sp>
        <p:nvSpPr>
          <p:cNvPr id="27" name="Rectangle 1027"/>
          <p:cNvSpPr>
            <a:spLocks noGrp="1" noChangeArrowheads="1"/>
          </p:cNvSpPr>
          <p:nvPr>
            <p:ph type="subTitle" idx="1"/>
            <p:custDataLst>
              <p:tags r:id="rId6"/>
            </p:custDataLst>
          </p:nvPr>
        </p:nvSpPr>
        <p:spPr bwMode="auto">
          <a:xfrm>
            <a:off x="510249" y="2397550"/>
            <a:ext cx="6827627" cy="314028"/>
          </a:xfrm>
        </p:spPr>
        <p:txBody>
          <a:bodyPr>
            <a:spAutoFit/>
          </a:bodyPr>
          <a:lstStyle>
            <a:lvl1pPr>
              <a:defRPr sz="2000" b="0" baseline="0">
                <a:latin typeface="+mn-lt"/>
                <a:ea typeface="Arial Unicode MS" pitchFamily="34" charset="-128"/>
                <a:cs typeface="Arial Unicode MS" pitchFamily="34" charset="-128"/>
              </a:defRPr>
            </a:lvl1pPr>
          </a:lstStyle>
          <a:p>
            <a:pPr lvl="0"/>
            <a:r>
              <a:rPr lang="en-US" noProof="0" smtClean="0"/>
              <a:t>Click to edit Master subtitle style</a:t>
            </a:r>
            <a:endParaRPr lang="en-US" noProof="0" dirty="0" smtClean="0"/>
          </a:p>
        </p:txBody>
      </p:sp>
    </p:spTree>
    <p:extLst>
      <p:ext uri="{BB962C8B-B14F-4D97-AF65-F5344CB8AC3E}">
        <p14:creationId xmlns:p14="http://schemas.microsoft.com/office/powerpoint/2010/main" val="4017233273"/>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2"/>
            </p:custDataLst>
            <p:extLst>
              <p:ext uri="{D42A27DB-BD31-4B8C-83A1-F6EECF244321}">
                <p14:modId xmlns:p14="http://schemas.microsoft.com/office/powerpoint/2010/main" val="4107497934"/>
              </p:ext>
            </p:extLst>
          </p:nvPr>
        </p:nvGraphicFramePr>
        <p:xfrm>
          <a:off x="0" y="0"/>
          <a:ext cx="161984" cy="161974"/>
        </p:xfrm>
        <a:graphic>
          <a:graphicData uri="http://schemas.openxmlformats.org/presentationml/2006/ole">
            <mc:AlternateContent xmlns:mc="http://schemas.openxmlformats.org/markup-compatibility/2006">
              <mc:Choice xmlns:v="urn:schemas-microsoft-com:vml" Requires="v">
                <p:oleObj spid="_x0000_s20529" name="think-cell Slide" r:id="rId4" imgW="38100" imgH="38100" progId="TCLayout.ActiveDocument.1">
                  <p:embed/>
                </p:oleObj>
              </mc:Choice>
              <mc:Fallback>
                <p:oleObj name="think-cell Slide" r:id="rId4" imgW="38100" imgH="38100" progId="TCLayout.ActiveDocument.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161984" cy="16197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McK 2. Slide Title"/>
          <p:cNvSpPr>
            <a:spLocks noGrp="1"/>
          </p:cNvSpPr>
          <p:nvPr>
            <p:ph type="title"/>
          </p:nvPr>
        </p:nvSpPr>
        <p:spPr/>
        <p:txBody>
          <a:bodyPr/>
          <a:lstStyle>
            <a:lvl1pPr>
              <a:defRPr>
                <a:latin typeface="+mn-lt"/>
                <a:ea typeface="Arial Unicode MS" pitchFamily="34" charset="-128"/>
                <a:cs typeface="Arial Unicode MS" pitchFamily="34" charset="-128"/>
              </a:defRPr>
            </a:lvl1pPr>
          </a:lstStyle>
          <a:p>
            <a:r>
              <a:rPr lang="en-US" dirty="0" smtClean="0"/>
              <a:t>Click to edit Master title style</a:t>
            </a:r>
            <a:endParaRPr lang="en-US" dirty="0"/>
          </a:p>
        </p:txBody>
      </p:sp>
    </p:spTree>
    <p:extLst>
      <p:ext uri="{BB962C8B-B14F-4D97-AF65-F5344CB8AC3E}">
        <p14:creationId xmlns:p14="http://schemas.microsoft.com/office/powerpoint/2010/main" val="306315857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965751"/>
            <a:ext cx="5319568" cy="910681"/>
          </a:xfrm>
        </p:spPr>
        <p:txBody>
          <a:bodyPr/>
          <a:lstStyle>
            <a:lvl1pPr>
              <a:defRPr sz="1600"/>
            </a:lvl1pPr>
            <a:lvl2pPr>
              <a:defRPr sz="1600"/>
            </a:lvl2pPr>
            <a:lvl3pPr>
              <a:defRPr sz="1400"/>
            </a:lvl3pPr>
            <a:lvl4pPr>
              <a:defRPr sz="12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Text Placeholder 3"/>
          <p:cNvSpPr>
            <a:spLocks noGrp="1"/>
          </p:cNvSpPr>
          <p:nvPr>
            <p:ph type="body" sz="half" idx="2"/>
          </p:nvPr>
        </p:nvSpPr>
        <p:spPr>
          <a:xfrm>
            <a:off x="457201" y="1532965"/>
            <a:ext cx="3008313" cy="251222"/>
          </a:xfrm>
        </p:spPr>
        <p:txBody>
          <a:bodyPr/>
          <a:lstStyle>
            <a:lvl1pPr marL="0" indent="0">
              <a:buNone/>
              <a:defRPr sz="1600"/>
            </a:lvl1pPr>
            <a:lvl2pPr marL="457152" indent="0">
              <a:buNone/>
              <a:defRPr sz="1200"/>
            </a:lvl2pPr>
            <a:lvl3pPr marL="914303" indent="0">
              <a:buNone/>
              <a:defRPr sz="1000"/>
            </a:lvl3pPr>
            <a:lvl4pPr marL="1371455" indent="0">
              <a:buNone/>
              <a:defRPr sz="900"/>
            </a:lvl4pPr>
            <a:lvl5pPr marL="1828606" indent="0">
              <a:buNone/>
              <a:defRPr sz="900"/>
            </a:lvl5pPr>
            <a:lvl6pPr marL="2285758" indent="0">
              <a:buNone/>
              <a:defRPr sz="900"/>
            </a:lvl6pPr>
            <a:lvl7pPr marL="2742909" indent="0">
              <a:buNone/>
              <a:defRPr sz="900"/>
            </a:lvl7pPr>
            <a:lvl8pPr marL="3200061" indent="0">
              <a:buNone/>
              <a:defRPr sz="900"/>
            </a:lvl8pPr>
            <a:lvl9pPr marL="3657212" indent="0">
              <a:buNone/>
              <a:defRPr sz="900"/>
            </a:lvl9pPr>
          </a:lstStyle>
          <a:p>
            <a:pPr lvl="0"/>
            <a:r>
              <a:rPr lang="en-US" smtClean="0"/>
              <a:t>Click to edit Master text styles</a:t>
            </a:r>
          </a:p>
        </p:txBody>
      </p:sp>
      <p:sp>
        <p:nvSpPr>
          <p:cNvPr id="10" name="Footer Placeholder 9"/>
          <p:cNvSpPr>
            <a:spLocks noGrp="1"/>
          </p:cNvSpPr>
          <p:nvPr>
            <p:ph type="ftr" sz="quarter" idx="11"/>
          </p:nvPr>
        </p:nvSpPr>
        <p:spPr>
          <a:xfrm>
            <a:off x="3124201" y="6411215"/>
            <a:ext cx="2895600" cy="365125"/>
          </a:xfrm>
          <a:prstGeom prst="rect">
            <a:avLst/>
          </a:prstGeom>
        </p:spPr>
        <p:txBody>
          <a:bodyPr lIns="91430" tIns="45716" rIns="91430" bIns="45716"/>
          <a:lstStyle/>
          <a:p>
            <a:pPr>
              <a:lnSpc>
                <a:spcPct val="100000"/>
              </a:lnSpc>
              <a:spcBef>
                <a:spcPct val="0"/>
              </a:spcBef>
              <a:buSzTx/>
              <a:buFontTx/>
              <a:buNone/>
            </a:pPr>
            <a:endParaRPr lang="en-US" sz="1600" dirty="0">
              <a:solidFill>
                <a:srgbClr val="000000">
                  <a:tint val="75000"/>
                </a:srgbClr>
              </a:solidFill>
              <a:latin typeface="Arial" charset="0"/>
              <a:cs typeface="+mn-cs"/>
            </a:endParaRPr>
          </a:p>
        </p:txBody>
      </p:sp>
      <p:sp>
        <p:nvSpPr>
          <p:cNvPr id="7" name="Title 6"/>
          <p:cNvSpPr>
            <a:spLocks noGrp="1"/>
          </p:cNvSpPr>
          <p:nvPr>
            <p:ph type="title"/>
          </p:nvPr>
        </p:nvSpPr>
        <p:spPr/>
        <p:txBody>
          <a:bodyPr/>
          <a:lstStyle/>
          <a:p>
            <a:r>
              <a:rPr lang="en-US" smtClean="0"/>
              <a:t>Click to edit Master title style</a:t>
            </a:r>
            <a:endParaRPr lang="en-GB"/>
          </a:p>
        </p:txBody>
      </p:sp>
      <p:sp>
        <p:nvSpPr>
          <p:cNvPr id="11" name="Text Placeholder 10"/>
          <p:cNvSpPr>
            <a:spLocks noGrp="1"/>
          </p:cNvSpPr>
          <p:nvPr>
            <p:ph type="body" sz="quarter" idx="12" hasCustomPrompt="1"/>
          </p:nvPr>
        </p:nvSpPr>
        <p:spPr>
          <a:xfrm>
            <a:off x="461639" y="958851"/>
            <a:ext cx="3000699" cy="314028"/>
          </a:xfrm>
        </p:spPr>
        <p:txBody>
          <a:bodyPr/>
          <a:lstStyle>
            <a:lvl1pPr>
              <a:buFontTx/>
              <a:buNone/>
              <a:defRPr sz="2000">
                <a:solidFill>
                  <a:schemeClr val="accent1"/>
                </a:solidFill>
              </a:defRPr>
            </a:lvl1pPr>
            <a:lvl2pPr>
              <a:buNone/>
              <a:defRPr/>
            </a:lvl2pPr>
          </a:lstStyle>
          <a:p>
            <a:pPr lvl="0"/>
            <a:r>
              <a:rPr lang="en-US" dirty="0" smtClean="0"/>
              <a:t>Click to edit title</a:t>
            </a:r>
          </a:p>
        </p:txBody>
      </p:sp>
      <p:sp>
        <p:nvSpPr>
          <p:cNvPr id="2" name="TextBox 1"/>
          <p:cNvSpPr txBox="1"/>
          <p:nvPr userDrawn="1"/>
        </p:nvSpPr>
        <p:spPr>
          <a:xfrm>
            <a:off x="8719603" y="6566446"/>
            <a:ext cx="213009" cy="155496"/>
          </a:xfrm>
          <a:prstGeom prst="rect">
            <a:avLst/>
          </a:prstGeom>
          <a:noFill/>
        </p:spPr>
        <p:txBody>
          <a:bodyPr vert="horz" wrap="none" lIns="0" tIns="0" rIns="0" bIns="0" rtlCol="0">
            <a:noAutofit/>
          </a:bodyPr>
          <a:lstStyle/>
          <a:p>
            <a:pPr>
              <a:lnSpc>
                <a:spcPct val="100000"/>
              </a:lnSpc>
              <a:spcBef>
                <a:spcPct val="0"/>
              </a:spcBef>
              <a:buSzTx/>
              <a:buFontTx/>
              <a:buNone/>
            </a:pPr>
            <a:fld id="{5353FAB5-263B-4ECE-BF6F-70096D9B17A4}" type="slidenum">
              <a:rPr lang="pt-BR" sz="1000" smtClean="0">
                <a:solidFill>
                  <a:srgbClr val="000000"/>
                </a:solidFill>
                <a:latin typeface="Arial" charset="0"/>
                <a:cs typeface="+mn-cs"/>
              </a:rPr>
              <a:pPr>
                <a:lnSpc>
                  <a:spcPct val="100000"/>
                </a:lnSpc>
                <a:spcBef>
                  <a:spcPct val="0"/>
                </a:spcBef>
                <a:buSzTx/>
                <a:buFontTx/>
                <a:buNone/>
              </a:pPr>
              <a:t>‹#›</a:t>
            </a:fld>
            <a:endParaRPr lang="pt-BR" sz="1000" dirty="0">
              <a:solidFill>
                <a:srgbClr val="000000"/>
              </a:solidFill>
              <a:latin typeface="Arial" charset="0"/>
              <a:cs typeface="+mn-cs"/>
            </a:endParaRPr>
          </a:p>
        </p:txBody>
      </p:sp>
    </p:spTree>
    <p:extLst>
      <p:ext uri="{BB962C8B-B14F-4D97-AF65-F5344CB8AC3E}">
        <p14:creationId xmlns:p14="http://schemas.microsoft.com/office/powerpoint/2010/main" val="57388531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7305436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8371421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Title 1"/>
          <p:cNvSpPr>
            <a:spLocks noGrp="1"/>
          </p:cNvSpPr>
          <p:nvPr>
            <p:ph type="title"/>
          </p:nvPr>
        </p:nvSpPr>
        <p:spPr>
          <a:xfrm>
            <a:off x="539552" y="2996952"/>
            <a:ext cx="8137524" cy="798160"/>
          </a:xfrm>
          <a:solidFill>
            <a:schemeClr val="bg1">
              <a:lumMod val="50000"/>
            </a:schemeClr>
          </a:solidFill>
          <a:ln>
            <a:noFill/>
          </a:ln>
          <a:effectLst/>
        </p:spPr>
        <p:txBody>
          <a:bodyPr vert="horz" wrap="square" lIns="91411" tIns="45706" rIns="91411" bIns="45706" numCol="1" anchor="ctr" anchorCtr="0" compatLnSpc="1">
            <a:prstTxWarp prst="textNoShape">
              <a:avLst/>
            </a:prstTxWarp>
          </a:bodyPr>
          <a:lstStyle/>
          <a:p>
            <a:pPr algn="ctr" eaLnBrk="1" hangingPunct="1">
              <a:lnSpc>
                <a:spcPct val="80000"/>
              </a:lnSpc>
            </a:pPr>
            <a:endParaRPr lang="en-GB" sz="3200" dirty="0">
              <a:solidFill>
                <a:schemeClr val="bg1"/>
              </a:solidFill>
              <a:latin typeface="Calibri" panose="020F0502020204030204" pitchFamily="34" charset="0"/>
            </a:endParaRPr>
          </a:p>
        </p:txBody>
      </p:sp>
    </p:spTree>
    <p:extLst>
      <p:ext uri="{BB962C8B-B14F-4D97-AF65-F5344CB8AC3E}">
        <p14:creationId xmlns:p14="http://schemas.microsoft.com/office/powerpoint/2010/main" val="238906992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lIns="91430" tIns="45716" rIns="91430" bIns="45716"/>
          <a:lstStyle/>
          <a:p>
            <a:pPr>
              <a:lnSpc>
                <a:spcPct val="100000"/>
              </a:lnSpc>
              <a:spcBef>
                <a:spcPct val="0"/>
              </a:spcBef>
              <a:buSzTx/>
              <a:buFontTx/>
              <a:buNone/>
            </a:pPr>
            <a:fld id="{6AA55E78-ABF1-A44C-9316-4AF13C5586B8}" type="datetimeFigureOut">
              <a:rPr lang="en-US" sz="1600" smtClean="0">
                <a:solidFill>
                  <a:srgbClr val="000000"/>
                </a:solidFill>
                <a:latin typeface="Arial" charset="0"/>
                <a:cs typeface="+mn-cs"/>
              </a:rPr>
              <a:pPr>
                <a:lnSpc>
                  <a:spcPct val="100000"/>
                </a:lnSpc>
                <a:spcBef>
                  <a:spcPct val="0"/>
                </a:spcBef>
                <a:buSzTx/>
                <a:buFontTx/>
                <a:buNone/>
              </a:pPr>
              <a:t>3/6/2015</a:t>
            </a:fld>
            <a:endParaRPr lang="en-US" sz="1600" dirty="0">
              <a:solidFill>
                <a:srgbClr val="000000"/>
              </a:solidFill>
              <a:latin typeface="Arial" charset="0"/>
              <a:cs typeface="+mn-cs"/>
            </a:endParaRPr>
          </a:p>
        </p:txBody>
      </p:sp>
      <p:sp>
        <p:nvSpPr>
          <p:cNvPr id="3" name="Footer Placeholder 2"/>
          <p:cNvSpPr>
            <a:spLocks noGrp="1"/>
          </p:cNvSpPr>
          <p:nvPr>
            <p:ph type="ftr" sz="quarter" idx="11"/>
          </p:nvPr>
        </p:nvSpPr>
        <p:spPr>
          <a:xfrm>
            <a:off x="3124201" y="6356350"/>
            <a:ext cx="2895600" cy="365125"/>
          </a:xfrm>
          <a:prstGeom prst="rect">
            <a:avLst/>
          </a:prstGeom>
        </p:spPr>
        <p:txBody>
          <a:bodyPr lIns="91430" tIns="45716" rIns="91430" bIns="45716"/>
          <a:lstStyle/>
          <a:p>
            <a:pPr>
              <a:lnSpc>
                <a:spcPct val="100000"/>
              </a:lnSpc>
              <a:spcBef>
                <a:spcPct val="0"/>
              </a:spcBef>
              <a:buSzTx/>
              <a:buFontTx/>
              <a:buNone/>
            </a:pPr>
            <a:endParaRPr lang="en-US" sz="1600" dirty="0">
              <a:solidFill>
                <a:srgbClr val="000000"/>
              </a:solidFill>
              <a:latin typeface="Arial" charset="0"/>
              <a:cs typeface="+mn-cs"/>
            </a:endParaRPr>
          </a:p>
        </p:txBody>
      </p:sp>
      <p:sp>
        <p:nvSpPr>
          <p:cNvPr id="4" name="Slide Number Placeholder 3"/>
          <p:cNvSpPr>
            <a:spLocks noGrp="1"/>
          </p:cNvSpPr>
          <p:nvPr>
            <p:ph type="sldNum" sz="quarter" idx="12"/>
          </p:nvPr>
        </p:nvSpPr>
        <p:spPr>
          <a:xfrm>
            <a:off x="6553200" y="6356350"/>
            <a:ext cx="2133600" cy="365125"/>
          </a:xfrm>
          <a:prstGeom prst="rect">
            <a:avLst/>
          </a:prstGeom>
        </p:spPr>
        <p:txBody>
          <a:bodyPr lIns="91430" tIns="45716" rIns="91430" bIns="45716"/>
          <a:lstStyle/>
          <a:p>
            <a:pPr>
              <a:lnSpc>
                <a:spcPct val="100000"/>
              </a:lnSpc>
              <a:spcBef>
                <a:spcPct val="0"/>
              </a:spcBef>
              <a:buSzTx/>
              <a:buFontTx/>
              <a:buNone/>
            </a:pPr>
            <a:fld id="{D8B748E6-60AC-0C4A-9592-20B797571609}" type="slidenum">
              <a:rPr lang="en-US" sz="1600" smtClean="0">
                <a:solidFill>
                  <a:srgbClr val="000000"/>
                </a:solidFill>
                <a:latin typeface="Arial" charset="0"/>
                <a:cs typeface="+mn-cs"/>
              </a:rPr>
              <a:pPr>
                <a:lnSpc>
                  <a:spcPct val="100000"/>
                </a:lnSpc>
                <a:spcBef>
                  <a:spcPct val="0"/>
                </a:spcBef>
                <a:buSzTx/>
                <a:buFontTx/>
                <a:buNone/>
              </a:pPr>
              <a:t>‹#›</a:t>
            </a:fld>
            <a:endParaRPr lang="en-US" sz="1600" dirty="0">
              <a:solidFill>
                <a:srgbClr val="000000"/>
              </a:solidFill>
              <a:latin typeface="Arial" charset="0"/>
              <a:cs typeface="+mn-cs"/>
            </a:endParaRPr>
          </a:p>
        </p:txBody>
      </p:sp>
    </p:spTree>
    <p:extLst>
      <p:ext uri="{BB962C8B-B14F-4D97-AF65-F5344CB8AC3E}">
        <p14:creationId xmlns:p14="http://schemas.microsoft.com/office/powerpoint/2010/main" val="367964654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6" name="Rectangle 6"/>
          <p:cNvSpPr txBox="1">
            <a:spLocks noChangeArrowheads="1"/>
          </p:cNvSpPr>
          <p:nvPr userDrawn="1"/>
        </p:nvSpPr>
        <p:spPr>
          <a:xfrm>
            <a:off x="6553200" y="6245228"/>
            <a:ext cx="2133600" cy="476250"/>
          </a:xfrm>
          <a:prstGeom prst="rect">
            <a:avLst/>
          </a:prstGeom>
          <a:ln/>
        </p:spPr>
        <p:txBody>
          <a:bodyPr lIns="91411" tIns="45706" rIns="91411" bIns="45706" anchor="b"/>
          <a:lstStyle>
            <a:defPPr>
              <a:defRPr lang="en-GB"/>
            </a:defPPr>
            <a:lvl1pPr algn="l" rtl="0" fontAlgn="base">
              <a:lnSpc>
                <a:spcPct val="80000"/>
              </a:lnSpc>
              <a:spcBef>
                <a:spcPct val="20000"/>
              </a:spcBef>
              <a:spcAft>
                <a:spcPct val="0"/>
              </a:spcAft>
              <a:buSzPct val="90000"/>
              <a:buChar char="•"/>
              <a:defRPr sz="1200" kern="1200">
                <a:solidFill>
                  <a:schemeClr val="tx1"/>
                </a:solidFill>
                <a:latin typeface="Calibri" panose="020F0502020204030204" pitchFamily="34" charset="0"/>
                <a:ea typeface="+mn-ea"/>
                <a:cs typeface="Arial" pitchFamily="34" charset="0"/>
              </a:defRPr>
            </a:lvl1pPr>
            <a:lvl2pPr marL="457200" algn="l" rtl="0" fontAlgn="base">
              <a:lnSpc>
                <a:spcPct val="80000"/>
              </a:lnSpc>
              <a:spcBef>
                <a:spcPct val="20000"/>
              </a:spcBef>
              <a:spcAft>
                <a:spcPct val="0"/>
              </a:spcAft>
              <a:buSzPct val="90000"/>
              <a:buChar char="•"/>
              <a:defRPr kern="1200">
                <a:solidFill>
                  <a:schemeClr val="tx1"/>
                </a:solidFill>
                <a:latin typeface="Arial" pitchFamily="34" charset="0"/>
                <a:ea typeface="+mn-ea"/>
                <a:cs typeface="Arial" pitchFamily="34" charset="0"/>
              </a:defRPr>
            </a:lvl2pPr>
            <a:lvl3pPr marL="914400" algn="l" rtl="0" fontAlgn="base">
              <a:lnSpc>
                <a:spcPct val="80000"/>
              </a:lnSpc>
              <a:spcBef>
                <a:spcPct val="20000"/>
              </a:spcBef>
              <a:spcAft>
                <a:spcPct val="0"/>
              </a:spcAft>
              <a:buSzPct val="90000"/>
              <a:buChar char="•"/>
              <a:defRPr kern="1200">
                <a:solidFill>
                  <a:schemeClr val="tx1"/>
                </a:solidFill>
                <a:latin typeface="Arial" pitchFamily="34" charset="0"/>
                <a:ea typeface="+mn-ea"/>
                <a:cs typeface="Arial" pitchFamily="34" charset="0"/>
              </a:defRPr>
            </a:lvl3pPr>
            <a:lvl4pPr marL="1371600" algn="l" rtl="0" fontAlgn="base">
              <a:lnSpc>
                <a:spcPct val="80000"/>
              </a:lnSpc>
              <a:spcBef>
                <a:spcPct val="20000"/>
              </a:spcBef>
              <a:spcAft>
                <a:spcPct val="0"/>
              </a:spcAft>
              <a:buSzPct val="90000"/>
              <a:buChar char="•"/>
              <a:defRPr kern="1200">
                <a:solidFill>
                  <a:schemeClr val="tx1"/>
                </a:solidFill>
                <a:latin typeface="Arial" pitchFamily="34" charset="0"/>
                <a:ea typeface="+mn-ea"/>
                <a:cs typeface="Arial" pitchFamily="34" charset="0"/>
              </a:defRPr>
            </a:lvl4pPr>
            <a:lvl5pPr marL="1828800" algn="l" rtl="0" fontAlgn="base">
              <a:lnSpc>
                <a:spcPct val="80000"/>
              </a:lnSpc>
              <a:spcBef>
                <a:spcPct val="20000"/>
              </a:spcBef>
              <a:spcAft>
                <a:spcPct val="0"/>
              </a:spcAft>
              <a:buSzPct val="90000"/>
              <a:buChar char="•"/>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pPr algn="r">
              <a:buFontTx/>
              <a:buNone/>
              <a:defRPr/>
            </a:pPr>
            <a:fld id="{99B96EE0-5BB5-4578-B6A7-357A41149E7D}" type="slidenum">
              <a:rPr lang="en-GB" smtClean="0">
                <a:solidFill>
                  <a:schemeClr val="bg2"/>
                </a:solidFill>
              </a:rPr>
              <a:pPr algn="r">
                <a:buFontTx/>
                <a:buNone/>
                <a:defRPr/>
              </a:pPr>
              <a:t>‹#›</a:t>
            </a:fld>
            <a:endParaRPr lang="en-GB" dirty="0">
              <a:solidFill>
                <a:schemeClr val="bg2"/>
              </a:solidFill>
            </a:endParaRPr>
          </a:p>
        </p:txBody>
      </p:sp>
      <p:pic>
        <p:nvPicPr>
          <p:cNvPr id="7"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79391" y="6237312"/>
            <a:ext cx="496865" cy="496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5"/>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99595" y="6246837"/>
            <a:ext cx="1507535" cy="4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7" descr="ESRC_CentreLogo_RGB.png"/>
          <p:cNvPicPr>
            <a:picLocks noChangeAspect="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2527967" y="6267885"/>
            <a:ext cx="1584028" cy="435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itle 1"/>
          <p:cNvSpPr>
            <a:spLocks noGrp="1"/>
          </p:cNvSpPr>
          <p:nvPr>
            <p:ph type="title"/>
          </p:nvPr>
        </p:nvSpPr>
        <p:spPr>
          <a:xfrm>
            <a:off x="457200" y="274641"/>
            <a:ext cx="8229600" cy="634082"/>
          </a:xfrm>
        </p:spPr>
        <p:txBody>
          <a:bodyPr/>
          <a:lstStyle>
            <a:lvl1pPr>
              <a:defRPr sz="2800">
                <a:solidFill>
                  <a:srgbClr val="2A01BF"/>
                </a:solidFill>
              </a:defRPr>
            </a:lvl1pPr>
          </a:lstStyle>
          <a:p>
            <a:r>
              <a:rPr lang="en-US" dirty="0" smtClean="0"/>
              <a:t>Click to edit Master title style</a:t>
            </a:r>
            <a:endParaRPr lang="en-GB" dirty="0"/>
          </a:p>
        </p:txBody>
      </p:sp>
      <p:sp>
        <p:nvSpPr>
          <p:cNvPr id="11" name="Content Placeholder 2"/>
          <p:cNvSpPr>
            <a:spLocks noGrp="1"/>
          </p:cNvSpPr>
          <p:nvPr>
            <p:ph idx="1"/>
          </p:nvPr>
        </p:nvSpPr>
        <p:spPr>
          <a:xfrm>
            <a:off x="457200" y="1124747"/>
            <a:ext cx="8229600" cy="5001419"/>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9852299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xfrm>
            <a:off x="457200" y="6245228"/>
            <a:ext cx="2133600" cy="476250"/>
          </a:xfrm>
          <a:prstGeom prst="rect">
            <a:avLst/>
          </a:prstGeom>
        </p:spPr>
        <p:txBody>
          <a:bodyPr lIns="91411" tIns="45706" rIns="91411" bIns="45706"/>
          <a:lstStyle>
            <a:lvl1pPr>
              <a:lnSpc>
                <a:spcPct val="80000"/>
              </a:lnSpc>
              <a:spcBef>
                <a:spcPct val="20000"/>
              </a:spcBef>
              <a:buSzPct val="90000"/>
              <a:buFontTx/>
              <a:buChar char="•"/>
              <a:defRPr/>
            </a:lvl1pPr>
          </a:lstStyle>
          <a:p>
            <a:pPr>
              <a:defRPr/>
            </a:pPr>
            <a:endParaRPr lang="en-GB" dirty="0"/>
          </a:p>
        </p:txBody>
      </p:sp>
      <p:sp>
        <p:nvSpPr>
          <p:cNvPr id="5" name="Rectangle 5"/>
          <p:cNvSpPr>
            <a:spLocks noGrp="1" noChangeArrowheads="1"/>
          </p:cNvSpPr>
          <p:nvPr>
            <p:ph type="ftr" sz="quarter" idx="11"/>
          </p:nvPr>
        </p:nvSpPr>
        <p:spPr>
          <a:xfrm>
            <a:off x="3124201" y="6245228"/>
            <a:ext cx="2895600" cy="476250"/>
          </a:xfrm>
          <a:prstGeom prst="rect">
            <a:avLst/>
          </a:prstGeom>
        </p:spPr>
        <p:txBody>
          <a:bodyPr lIns="91411" tIns="45706" rIns="91411" bIns="45706"/>
          <a:lstStyle>
            <a:lvl1pPr>
              <a:lnSpc>
                <a:spcPct val="80000"/>
              </a:lnSpc>
              <a:spcBef>
                <a:spcPct val="20000"/>
              </a:spcBef>
              <a:buSzPct val="90000"/>
              <a:buFontTx/>
              <a:buChar char="•"/>
              <a:defRPr/>
            </a:lvl1pPr>
          </a:lstStyle>
          <a:p>
            <a:pPr>
              <a:defRPr/>
            </a:pPr>
            <a:endParaRPr lang="en-GB" dirty="0"/>
          </a:p>
        </p:txBody>
      </p:sp>
      <p:sp>
        <p:nvSpPr>
          <p:cNvPr id="6" name="Rectangle 6"/>
          <p:cNvSpPr>
            <a:spLocks noGrp="1" noChangeArrowheads="1"/>
          </p:cNvSpPr>
          <p:nvPr>
            <p:ph type="sldNum" sz="quarter" idx="12"/>
          </p:nvPr>
        </p:nvSpPr>
        <p:spPr>
          <a:xfrm>
            <a:off x="6553200" y="6245228"/>
            <a:ext cx="2133600" cy="476250"/>
          </a:xfrm>
          <a:prstGeom prst="rect">
            <a:avLst/>
          </a:prstGeom>
        </p:spPr>
        <p:txBody>
          <a:bodyPr lIns="91411" tIns="45706" rIns="91411" bIns="45706"/>
          <a:lstStyle>
            <a:lvl1pPr>
              <a:lnSpc>
                <a:spcPct val="80000"/>
              </a:lnSpc>
              <a:spcBef>
                <a:spcPct val="20000"/>
              </a:spcBef>
              <a:buSzPct val="90000"/>
              <a:buFontTx/>
              <a:buChar char="•"/>
              <a:defRPr/>
            </a:lvl1pPr>
          </a:lstStyle>
          <a:p>
            <a:pPr>
              <a:defRPr/>
            </a:pPr>
            <a:fld id="{2FF08A45-2437-4788-85C8-B1E4B177D9B6}" type="slidenum">
              <a:rPr lang="en-GB"/>
              <a:pPr>
                <a:defRPr/>
              </a:pPr>
              <a:t>‹#›</a:t>
            </a:fld>
            <a:endParaRPr lang="en-GB" dirty="0"/>
          </a:p>
        </p:txBody>
      </p:sp>
    </p:spTree>
    <p:extLst>
      <p:ext uri="{BB962C8B-B14F-4D97-AF65-F5344CB8AC3E}">
        <p14:creationId xmlns:p14="http://schemas.microsoft.com/office/powerpoint/2010/main" val="28807036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le Slide">
    <p:bg bwMode="auto">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p:cNvGraphicFramePr>
          <p:nvPr userDrawn="1">
            <p:custDataLst>
              <p:tags r:id="rId2"/>
            </p:custDataLst>
            <p:extLst>
              <p:ext uri="{D42A27DB-BD31-4B8C-83A1-F6EECF244321}">
                <p14:modId xmlns:p14="http://schemas.microsoft.com/office/powerpoint/2010/main" val="1184621534"/>
              </p:ext>
            </p:extLst>
          </p:nvPr>
        </p:nvGraphicFramePr>
        <p:xfrm>
          <a:off x="1624" y="1624"/>
          <a:ext cx="1619" cy="1619"/>
        </p:xfrm>
        <a:graphic>
          <a:graphicData uri="http://schemas.openxmlformats.org/presentationml/2006/ole">
            <mc:AlternateContent xmlns:mc="http://schemas.openxmlformats.org/markup-compatibility/2006">
              <mc:Choice xmlns:v="urn:schemas-microsoft-com:vml" Requires="v">
                <p:oleObj spid="_x0000_s6242" name="think-cell Slide" r:id="rId8" imgW="38100" imgH="38100" progId="">
                  <p:embed/>
                </p:oleObj>
              </mc:Choice>
              <mc:Fallback>
                <p:oleObj name="think-cell Slide" r:id="rId8" imgW="38100" imgH="38100" progId="">
                  <p:embed/>
                  <p:pic>
                    <p:nvPicPr>
                      <p:cNvPr id="0" name=""/>
                      <p:cNvPicPr>
                        <a:picLocks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624" y="1624"/>
                        <a:ext cx="1619" cy="161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19" name="Picture 2" descr="C:\Users\Diana Shirley Paul\Desktop\Diana WIP\Sep\19\title-page.jpg"/>
          <p:cNvPicPr>
            <a:picLocks noChangeAspect="1" noChangeArrowheads="1"/>
          </p:cNvPicPr>
          <p:nvPr userDrawn="1">
            <p:custDataLst>
              <p:tags r:id="rId3"/>
            </p:custDataLst>
          </p:nvPr>
        </p:nvPicPr>
        <p:blipFill>
          <a:blip r:embed="rId10" cstate="print">
            <a:extLst>
              <a:ext uri="{28A0092B-C50C-407E-A947-70E740481C1C}">
                <a14:useLocalDpi xmlns:a14="http://schemas.microsoft.com/office/drawing/2010/main" val="0"/>
              </a:ext>
            </a:extLst>
          </a:blip>
          <a:srcRect/>
          <a:stretch>
            <a:fillRect/>
          </a:stretch>
        </p:blipFill>
        <p:spPr bwMode="auto">
          <a:xfrm>
            <a:off x="4" y="-1617"/>
            <a:ext cx="9145619" cy="6861241"/>
          </a:xfrm>
          <a:prstGeom prst="rect">
            <a:avLst/>
          </a:prstGeom>
          <a:noFill/>
          <a:extLst>
            <a:ext uri="{909E8E84-426E-40DD-AFC4-6F175D3DCCD1}">
              <a14:hiddenFill xmlns:a14="http://schemas.microsoft.com/office/drawing/2010/main">
                <a:solidFill>
                  <a:srgbClr val="FFFFFF"/>
                </a:solidFill>
              </a14:hiddenFill>
            </a:ext>
          </a:extLst>
        </p:spPr>
      </p:pic>
      <p:grpSp>
        <p:nvGrpSpPr>
          <p:cNvPr id="3" name="McK Title Elements" hidden="1"/>
          <p:cNvGrpSpPr/>
          <p:nvPr userDrawn="1">
            <p:custDataLst>
              <p:tags r:id="rId4"/>
            </p:custDataLst>
          </p:nvPr>
        </p:nvGrpSpPr>
        <p:grpSpPr bwMode="auto">
          <a:xfrm>
            <a:off x="510250" y="5524426"/>
            <a:ext cx="5036085" cy="681833"/>
            <a:chOff x="2640013" y="5414446"/>
            <a:chExt cx="4935538" cy="668259"/>
          </a:xfrm>
        </p:grpSpPr>
        <p:sp>
          <p:nvSpPr>
            <p:cNvPr id="9" name="McK Document type"/>
            <p:cNvSpPr txBox="1">
              <a:spLocks noChangeArrowheads="1"/>
            </p:cNvSpPr>
            <p:nvPr/>
          </p:nvSpPr>
          <p:spPr bwMode="auto">
            <a:xfrm>
              <a:off x="2640013" y="5414446"/>
              <a:ext cx="4935538"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lnSpc>
                  <a:spcPct val="100000"/>
                </a:lnSpc>
                <a:spcBef>
                  <a:spcPct val="0"/>
                </a:spcBef>
                <a:buSzTx/>
                <a:buFontTx/>
                <a:buNone/>
                <a:defRPr/>
              </a:pPr>
              <a:r>
                <a:rPr lang="en-US" sz="1800" dirty="0" smtClean="0">
                  <a:solidFill>
                    <a:srgbClr val="FFFFFF"/>
                  </a:solidFill>
                  <a:latin typeface="Proxima Nova Rg"/>
                </a:rPr>
                <a:t>Document type</a:t>
              </a:r>
            </a:p>
          </p:txBody>
        </p:sp>
        <p:sp>
          <p:nvSpPr>
            <p:cNvPr id="10" name="McK Date"/>
            <p:cNvSpPr txBox="1">
              <a:spLocks noChangeArrowheads="1"/>
            </p:cNvSpPr>
            <p:nvPr/>
          </p:nvSpPr>
          <p:spPr bwMode="auto">
            <a:xfrm>
              <a:off x="2640013" y="5806480"/>
              <a:ext cx="4935538"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lnSpc>
                  <a:spcPct val="100000"/>
                </a:lnSpc>
                <a:spcBef>
                  <a:spcPct val="0"/>
                </a:spcBef>
                <a:buSzTx/>
                <a:buFontTx/>
                <a:buNone/>
                <a:defRPr/>
              </a:pPr>
              <a:r>
                <a:rPr lang="en-US" sz="1800" dirty="0" smtClean="0">
                  <a:solidFill>
                    <a:srgbClr val="FFFFFF"/>
                  </a:solidFill>
                  <a:latin typeface="Proxima Nova Rg"/>
                </a:rPr>
                <a:t>Date</a:t>
              </a:r>
            </a:p>
          </p:txBody>
        </p:sp>
      </p:grpSp>
      <p:sp>
        <p:nvSpPr>
          <p:cNvPr id="13314" name="Rectangle 1026"/>
          <p:cNvSpPr>
            <a:spLocks noGrp="1" noChangeArrowheads="1"/>
          </p:cNvSpPr>
          <p:nvPr>
            <p:ph type="ctrTitle"/>
            <p:custDataLst>
              <p:tags r:id="rId5"/>
            </p:custDataLst>
          </p:nvPr>
        </p:nvSpPr>
        <p:spPr bwMode="auto">
          <a:xfrm>
            <a:off x="510250" y="846806"/>
            <a:ext cx="6827627" cy="507831"/>
          </a:xfrm>
          <a:prstGeom prst="rect">
            <a:avLst/>
          </a:prstGeom>
        </p:spPr>
        <p:txBody>
          <a:bodyPr>
            <a:spAutoFit/>
          </a:bodyPr>
          <a:lstStyle>
            <a:lvl1pPr>
              <a:defRPr sz="3300" b="1" baseline="0">
                <a:latin typeface="+mn-lt"/>
                <a:ea typeface="Arial Unicode MS" pitchFamily="34" charset="-128"/>
                <a:cs typeface="Arial Unicode MS" pitchFamily="34" charset="-128"/>
              </a:defRPr>
            </a:lvl1pPr>
          </a:lstStyle>
          <a:p>
            <a:pPr lvl="0"/>
            <a:r>
              <a:rPr lang="en-US" noProof="0" dirty="0" smtClean="0"/>
              <a:t>Click to edit Master title style</a:t>
            </a:r>
          </a:p>
        </p:txBody>
      </p:sp>
      <p:sp>
        <p:nvSpPr>
          <p:cNvPr id="27" name="Rectangle 1027"/>
          <p:cNvSpPr>
            <a:spLocks noGrp="1" noChangeArrowheads="1"/>
          </p:cNvSpPr>
          <p:nvPr>
            <p:ph type="subTitle" idx="1"/>
            <p:custDataLst>
              <p:tags r:id="rId6"/>
            </p:custDataLst>
          </p:nvPr>
        </p:nvSpPr>
        <p:spPr bwMode="auto">
          <a:xfrm>
            <a:off x="510249" y="2397553"/>
            <a:ext cx="6827627" cy="314028"/>
          </a:xfrm>
        </p:spPr>
        <p:txBody>
          <a:bodyPr>
            <a:spAutoFit/>
          </a:bodyPr>
          <a:lstStyle>
            <a:lvl1pPr>
              <a:defRPr sz="2000" b="0" baseline="0">
                <a:latin typeface="+mn-lt"/>
                <a:ea typeface="Arial Unicode MS" pitchFamily="34" charset="-128"/>
                <a:cs typeface="Arial Unicode MS" pitchFamily="34" charset="-128"/>
              </a:defRPr>
            </a:lvl1pPr>
          </a:lstStyle>
          <a:p>
            <a:pPr lvl="0"/>
            <a:r>
              <a:rPr lang="en-US" noProof="0" smtClean="0"/>
              <a:t>Click to edit Master subtitle style</a:t>
            </a:r>
            <a:endParaRPr lang="en-US" noProof="0" dirty="0" smtClean="0"/>
          </a:p>
        </p:txBody>
      </p:sp>
    </p:spTree>
    <p:extLst>
      <p:ext uri="{BB962C8B-B14F-4D97-AF65-F5344CB8AC3E}">
        <p14:creationId xmlns:p14="http://schemas.microsoft.com/office/powerpoint/2010/main" val="36385211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2"/>
            </p:custDataLst>
            <p:extLst>
              <p:ext uri="{D42A27DB-BD31-4B8C-83A1-F6EECF244321}">
                <p14:modId xmlns:p14="http://schemas.microsoft.com/office/powerpoint/2010/main" val="1526890733"/>
              </p:ext>
            </p:extLst>
          </p:nvPr>
        </p:nvGraphicFramePr>
        <p:xfrm>
          <a:off x="0" y="0"/>
          <a:ext cx="161984" cy="161974"/>
        </p:xfrm>
        <a:graphic>
          <a:graphicData uri="http://schemas.openxmlformats.org/presentationml/2006/ole">
            <mc:AlternateContent xmlns:mc="http://schemas.openxmlformats.org/markup-compatibility/2006">
              <mc:Choice xmlns:v="urn:schemas-microsoft-com:vml" Requires="v">
                <p:oleObj spid="_x0000_s7266" name="think-cell Slide" r:id="rId6" imgW="38100" imgH="38100" progId="">
                  <p:embed/>
                </p:oleObj>
              </mc:Choice>
              <mc:Fallback>
                <p:oleObj name="think-cell Slide" r:id="rId6" imgW="38100" imgH="38100" progId="">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161984" cy="16197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McK 2. Slide Title"/>
          <p:cNvSpPr>
            <a:spLocks noGrp="1"/>
          </p:cNvSpPr>
          <p:nvPr>
            <p:ph type="title"/>
            <p:custDataLst>
              <p:tags r:id="rId3"/>
            </p:custDataLst>
          </p:nvPr>
        </p:nvSpPr>
        <p:spPr/>
        <p:txBody>
          <a:bodyPr/>
          <a:lstStyle>
            <a:lvl1pPr>
              <a:defRPr>
                <a:latin typeface="+mn-lt"/>
                <a:ea typeface="Arial Unicode MS" pitchFamily="34" charset="-128"/>
                <a:cs typeface="Arial Unicode MS" pitchFamily="34" charset="-128"/>
              </a:defRPr>
            </a:lvl1pPr>
          </a:lstStyle>
          <a:p>
            <a:r>
              <a:rPr lang="en-US" dirty="0" smtClean="0"/>
              <a:t>Click to edit Master title style</a:t>
            </a:r>
            <a:endParaRPr lang="en-US" dirty="0"/>
          </a:p>
        </p:txBody>
      </p:sp>
      <p:sp>
        <p:nvSpPr>
          <p:cNvPr id="4" name="Slide Number"/>
          <p:cNvSpPr txBox="1">
            <a:spLocks/>
          </p:cNvSpPr>
          <p:nvPr userDrawn="1">
            <p:custDataLst>
              <p:tags r:id="rId4"/>
            </p:custDataLst>
          </p:nvPr>
        </p:nvSpPr>
        <p:spPr bwMode="auto">
          <a:xfrm>
            <a:off x="8755308" y="6565687"/>
            <a:ext cx="160294" cy="157014"/>
          </a:xfrm>
          <a:prstGeom prst="rect">
            <a:avLst/>
          </a:prstGeom>
        </p:spPr>
        <p:txBody>
          <a:bodyPr vert="horz" wrap="none" lIns="0" tIns="0" rIns="0" bIns="0" rtlCol="0" anchor="ctr">
            <a:spAutoFit/>
          </a:bodyPr>
          <a:lstStyle>
            <a:defPPr>
              <a:defRPr lang="en-US"/>
            </a:defPPr>
            <a:lvl1pPr>
              <a:defRPr sz="1000" baseline="0">
                <a:latin typeface="+mn-lt"/>
              </a:defRPr>
            </a:lvl1pPr>
          </a:lstStyle>
          <a:p>
            <a:pPr algn="r">
              <a:lnSpc>
                <a:spcPct val="100000"/>
              </a:lnSpc>
              <a:spcBef>
                <a:spcPct val="0"/>
              </a:spcBef>
              <a:buSzTx/>
              <a:buFontTx/>
              <a:buNone/>
            </a:pPr>
            <a:fld id="{42C328C1-A84F-4A39-A664-DBA00541A8C6}" type="slidenum">
              <a:rPr lang="en-US" smtClean="0">
                <a:solidFill>
                  <a:srgbClr val="000000"/>
                </a:solidFill>
              </a:rPr>
              <a:pPr algn="r">
                <a:lnSpc>
                  <a:spcPct val="100000"/>
                </a:lnSpc>
                <a:spcBef>
                  <a:spcPct val="0"/>
                </a:spcBef>
                <a:buSzTx/>
                <a:buFontTx/>
                <a:buNone/>
              </a:pPr>
              <a:t>‹#›</a:t>
            </a:fld>
            <a:endParaRPr lang="en-US" dirty="0">
              <a:solidFill>
                <a:srgbClr val="000000"/>
              </a:solidFill>
            </a:endParaRPr>
          </a:p>
        </p:txBody>
      </p:sp>
    </p:spTree>
    <p:extLst>
      <p:ext uri="{BB962C8B-B14F-4D97-AF65-F5344CB8AC3E}">
        <p14:creationId xmlns:p14="http://schemas.microsoft.com/office/powerpoint/2010/main" val="10484200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965754"/>
            <a:ext cx="5319568" cy="910681"/>
          </a:xfrm>
        </p:spPr>
        <p:txBody>
          <a:bodyPr/>
          <a:lstStyle>
            <a:lvl1pPr>
              <a:defRPr sz="1600"/>
            </a:lvl1pPr>
            <a:lvl2pPr>
              <a:defRPr sz="1600"/>
            </a:lvl2pPr>
            <a:lvl3pPr>
              <a:defRPr sz="1400"/>
            </a:lvl3pPr>
            <a:lvl4pPr>
              <a:defRPr sz="12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Text Placeholder 3"/>
          <p:cNvSpPr>
            <a:spLocks noGrp="1"/>
          </p:cNvSpPr>
          <p:nvPr>
            <p:ph type="body" sz="half" idx="2"/>
          </p:nvPr>
        </p:nvSpPr>
        <p:spPr>
          <a:xfrm>
            <a:off x="457205" y="1532968"/>
            <a:ext cx="3008313" cy="251222"/>
          </a:xfrm>
        </p:spPr>
        <p:txBody>
          <a:bodyPr/>
          <a:lstStyle>
            <a:lvl1pPr marL="0" indent="0">
              <a:buNone/>
              <a:defRPr sz="1600"/>
            </a:lvl1pPr>
            <a:lvl2pPr marL="457008" indent="0">
              <a:buNone/>
              <a:defRPr sz="1200"/>
            </a:lvl2pPr>
            <a:lvl3pPr marL="914012" indent="0">
              <a:buNone/>
              <a:defRPr sz="1000"/>
            </a:lvl3pPr>
            <a:lvl4pPr marL="1371020" indent="0">
              <a:buNone/>
              <a:defRPr sz="900"/>
            </a:lvl4pPr>
            <a:lvl5pPr marL="1828025" indent="0">
              <a:buNone/>
              <a:defRPr sz="900"/>
            </a:lvl5pPr>
            <a:lvl6pPr marL="2285032" indent="0">
              <a:buNone/>
              <a:defRPr sz="900"/>
            </a:lvl6pPr>
            <a:lvl7pPr marL="2742037" indent="0">
              <a:buNone/>
              <a:defRPr sz="900"/>
            </a:lvl7pPr>
            <a:lvl8pPr marL="3199044" indent="0">
              <a:buNone/>
              <a:defRPr sz="900"/>
            </a:lvl8pPr>
            <a:lvl9pPr marL="3656050" indent="0">
              <a:buNone/>
              <a:defRPr sz="900"/>
            </a:lvl9pPr>
          </a:lstStyle>
          <a:p>
            <a:pPr lvl="0"/>
            <a:r>
              <a:rPr lang="en-US" smtClean="0"/>
              <a:t>Click to edit Master text styles</a:t>
            </a:r>
          </a:p>
        </p:txBody>
      </p:sp>
      <p:sp>
        <p:nvSpPr>
          <p:cNvPr id="10" name="Footer Placeholder 9"/>
          <p:cNvSpPr>
            <a:spLocks noGrp="1"/>
          </p:cNvSpPr>
          <p:nvPr>
            <p:ph type="ftr" sz="quarter" idx="11"/>
          </p:nvPr>
        </p:nvSpPr>
        <p:spPr>
          <a:xfrm>
            <a:off x="3124201" y="6411218"/>
            <a:ext cx="2895600" cy="365125"/>
          </a:xfrm>
          <a:prstGeom prst="rect">
            <a:avLst/>
          </a:prstGeom>
        </p:spPr>
        <p:txBody>
          <a:bodyPr lIns="91402" tIns="45701" rIns="91402" bIns="45701"/>
          <a:lstStyle/>
          <a:p>
            <a:pPr>
              <a:lnSpc>
                <a:spcPct val="100000"/>
              </a:lnSpc>
              <a:spcBef>
                <a:spcPct val="0"/>
              </a:spcBef>
              <a:buSzTx/>
              <a:buFontTx/>
              <a:buNone/>
            </a:pPr>
            <a:fld id="{366A86EE-9135-43E7-91EA-D220F357C83A}" type="slidenum">
              <a:rPr lang="en-US" sz="1600" smtClean="0">
                <a:solidFill>
                  <a:srgbClr val="000000">
                    <a:tint val="75000"/>
                  </a:srgbClr>
                </a:solidFill>
                <a:latin typeface="Arial" charset="0"/>
              </a:rPr>
              <a:pPr>
                <a:lnSpc>
                  <a:spcPct val="100000"/>
                </a:lnSpc>
                <a:spcBef>
                  <a:spcPct val="0"/>
                </a:spcBef>
                <a:buSzTx/>
                <a:buFontTx/>
                <a:buNone/>
              </a:pPr>
              <a:t>‹#›</a:t>
            </a:fld>
            <a:endParaRPr lang="en-US" sz="1600" dirty="0">
              <a:solidFill>
                <a:srgbClr val="000000">
                  <a:tint val="75000"/>
                </a:srgbClr>
              </a:solidFill>
              <a:latin typeface="Arial" charset="0"/>
            </a:endParaRPr>
          </a:p>
        </p:txBody>
      </p:sp>
      <p:sp>
        <p:nvSpPr>
          <p:cNvPr id="7" name="Title 6"/>
          <p:cNvSpPr>
            <a:spLocks noGrp="1"/>
          </p:cNvSpPr>
          <p:nvPr>
            <p:ph type="title"/>
          </p:nvPr>
        </p:nvSpPr>
        <p:spPr/>
        <p:txBody>
          <a:bodyPr/>
          <a:lstStyle/>
          <a:p>
            <a:r>
              <a:rPr lang="en-US" smtClean="0"/>
              <a:t>Click to edit Master title style</a:t>
            </a:r>
            <a:endParaRPr lang="en-GB"/>
          </a:p>
        </p:txBody>
      </p:sp>
      <p:sp>
        <p:nvSpPr>
          <p:cNvPr id="11" name="Text Placeholder 10"/>
          <p:cNvSpPr>
            <a:spLocks noGrp="1"/>
          </p:cNvSpPr>
          <p:nvPr>
            <p:ph type="body" sz="quarter" idx="12" hasCustomPrompt="1"/>
          </p:nvPr>
        </p:nvSpPr>
        <p:spPr>
          <a:xfrm>
            <a:off x="461642" y="958853"/>
            <a:ext cx="3000699" cy="314028"/>
          </a:xfrm>
        </p:spPr>
        <p:txBody>
          <a:bodyPr/>
          <a:lstStyle>
            <a:lvl1pPr>
              <a:buFontTx/>
              <a:buNone/>
              <a:defRPr sz="2000">
                <a:solidFill>
                  <a:schemeClr val="accent1"/>
                </a:solidFill>
              </a:defRPr>
            </a:lvl1pPr>
            <a:lvl2pPr>
              <a:buNone/>
              <a:defRPr/>
            </a:lvl2pPr>
          </a:lstStyle>
          <a:p>
            <a:pPr lvl="0"/>
            <a:r>
              <a:rPr lang="en-US" dirty="0" smtClean="0"/>
              <a:t>Click to edit title</a:t>
            </a:r>
          </a:p>
        </p:txBody>
      </p:sp>
      <p:sp>
        <p:nvSpPr>
          <p:cNvPr id="2" name="TextBox 1"/>
          <p:cNvSpPr txBox="1"/>
          <p:nvPr userDrawn="1"/>
        </p:nvSpPr>
        <p:spPr>
          <a:xfrm>
            <a:off x="8719606" y="6566446"/>
            <a:ext cx="213009" cy="155496"/>
          </a:xfrm>
          <a:prstGeom prst="rect">
            <a:avLst/>
          </a:prstGeom>
          <a:noFill/>
        </p:spPr>
        <p:txBody>
          <a:bodyPr vert="horz" wrap="none" lIns="0" tIns="0" rIns="0" bIns="0" rtlCol="0">
            <a:noAutofit/>
          </a:bodyPr>
          <a:lstStyle/>
          <a:p>
            <a:pPr>
              <a:lnSpc>
                <a:spcPct val="100000"/>
              </a:lnSpc>
              <a:spcBef>
                <a:spcPct val="0"/>
              </a:spcBef>
              <a:buSzTx/>
              <a:buFontTx/>
              <a:buNone/>
            </a:pPr>
            <a:fld id="{5353FAB5-263B-4ECE-BF6F-70096D9B17A4}" type="slidenum">
              <a:rPr lang="pt-BR" sz="1000" smtClean="0">
                <a:solidFill>
                  <a:srgbClr val="000000"/>
                </a:solidFill>
                <a:latin typeface="Arial" charset="0"/>
              </a:rPr>
              <a:pPr>
                <a:lnSpc>
                  <a:spcPct val="100000"/>
                </a:lnSpc>
                <a:spcBef>
                  <a:spcPct val="0"/>
                </a:spcBef>
                <a:buSzTx/>
                <a:buFontTx/>
                <a:buNone/>
              </a:pPr>
              <a:t>‹#›</a:t>
            </a:fld>
            <a:endParaRPr lang="pt-BR" sz="1000" dirty="0">
              <a:solidFill>
                <a:srgbClr val="000000"/>
              </a:solidFill>
              <a:latin typeface="Arial" charset="0"/>
            </a:endParaRPr>
          </a:p>
        </p:txBody>
      </p:sp>
    </p:spTree>
    <p:extLst>
      <p:ext uri="{BB962C8B-B14F-4D97-AF65-F5344CB8AC3E}">
        <p14:creationId xmlns:p14="http://schemas.microsoft.com/office/powerpoint/2010/main" val="6857784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67545" y="116632"/>
            <a:ext cx="8214494" cy="553933"/>
          </a:xfrm>
        </p:spPr>
        <p:txBody>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a:xfrm>
            <a:off x="467545" y="1600204"/>
            <a:ext cx="8214494" cy="2154363"/>
          </a:xfrm>
        </p:spPr>
        <p:txBody>
          <a:bodyPr/>
          <a:lstStyle>
            <a:lvl1pPr>
              <a:defRPr sz="2800"/>
            </a:lvl1pPr>
            <a:lvl2pPr>
              <a:defRPr sz="2800"/>
            </a:lvl2pPr>
            <a:lvl3pPr>
              <a:defRPr sz="2800"/>
            </a:lvl3pPr>
            <a:lvl4pPr>
              <a:defRPr sz="2800"/>
            </a:lvl4pPr>
            <a:lvl5pPr>
              <a:defRPr sz="2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9"/>
          <p:cNvSpPr>
            <a:spLocks noGrp="1" noChangeArrowheads="1"/>
          </p:cNvSpPr>
          <p:nvPr>
            <p:ph type="ftr" sz="quarter" idx="10"/>
          </p:nvPr>
        </p:nvSpPr>
        <p:spPr>
          <a:xfrm>
            <a:off x="3408363" y="6516692"/>
            <a:ext cx="2895600" cy="320675"/>
          </a:xfrm>
          <a:prstGeom prst="rect">
            <a:avLst/>
          </a:prstGeom>
          <a:ln/>
        </p:spPr>
        <p:txBody>
          <a:bodyPr lIns="93266" tIns="46633" rIns="93266" bIns="46633"/>
          <a:lstStyle>
            <a:lvl1pPr>
              <a:defRPr/>
            </a:lvl1pPr>
          </a:lstStyle>
          <a:p>
            <a:pPr>
              <a:lnSpc>
                <a:spcPct val="100000"/>
              </a:lnSpc>
              <a:spcBef>
                <a:spcPct val="0"/>
              </a:spcBef>
              <a:buSzTx/>
              <a:buFontTx/>
              <a:buNone/>
            </a:pPr>
            <a:endParaRPr lang="en-US" sz="1600" dirty="0">
              <a:solidFill>
                <a:srgbClr val="000000"/>
              </a:solidFill>
              <a:latin typeface="Arial" charset="0"/>
            </a:endParaRPr>
          </a:p>
        </p:txBody>
      </p:sp>
      <p:sp>
        <p:nvSpPr>
          <p:cNvPr id="5" name="Rectangle 10"/>
          <p:cNvSpPr>
            <a:spLocks noGrp="1" noChangeArrowheads="1"/>
          </p:cNvSpPr>
          <p:nvPr>
            <p:ph type="sldNum" sz="quarter" idx="11"/>
          </p:nvPr>
        </p:nvSpPr>
        <p:spPr>
          <a:xfrm>
            <a:off x="6516688" y="6516692"/>
            <a:ext cx="2166937" cy="320675"/>
          </a:xfrm>
          <a:prstGeom prst="rect">
            <a:avLst/>
          </a:prstGeom>
          <a:ln/>
        </p:spPr>
        <p:txBody>
          <a:bodyPr lIns="93266" tIns="46633" rIns="93266" bIns="46633"/>
          <a:lstStyle>
            <a:lvl1pPr>
              <a:defRPr/>
            </a:lvl1pPr>
          </a:lstStyle>
          <a:p>
            <a:pPr>
              <a:lnSpc>
                <a:spcPct val="100000"/>
              </a:lnSpc>
              <a:spcBef>
                <a:spcPct val="0"/>
              </a:spcBef>
              <a:buSzTx/>
              <a:buFontTx/>
              <a:buNone/>
            </a:pPr>
            <a:fld id="{8BF0A2AB-76B3-424B-A06B-0276EBC609D6}" type="slidenum">
              <a:rPr lang="en-US" sz="1600" smtClean="0">
                <a:solidFill>
                  <a:srgbClr val="000000"/>
                </a:solidFill>
                <a:latin typeface="Arial" charset="0"/>
              </a:rPr>
              <a:pPr>
                <a:lnSpc>
                  <a:spcPct val="100000"/>
                </a:lnSpc>
                <a:spcBef>
                  <a:spcPct val="0"/>
                </a:spcBef>
                <a:buSzTx/>
                <a:buFontTx/>
                <a:buNone/>
              </a:pPr>
              <a:t>‹#›</a:t>
            </a:fld>
            <a:endParaRPr lang="en-US" sz="1600" dirty="0">
              <a:solidFill>
                <a:srgbClr val="000000"/>
              </a:solidFill>
              <a:latin typeface="Arial" charset="0"/>
            </a:endParaRPr>
          </a:p>
        </p:txBody>
      </p:sp>
    </p:spTree>
    <p:extLst>
      <p:ext uri="{BB962C8B-B14F-4D97-AF65-F5344CB8AC3E}">
        <p14:creationId xmlns:p14="http://schemas.microsoft.com/office/powerpoint/2010/main" val="1887015971"/>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 Slide">
    <p:bg bwMode="auto">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p:cNvGraphicFramePr>
          <p:nvPr userDrawn="1">
            <p:custDataLst>
              <p:tags r:id="rId2"/>
            </p:custDataLst>
            <p:extLst>
              <p:ext uri="{D42A27DB-BD31-4B8C-83A1-F6EECF244321}">
                <p14:modId xmlns:p14="http://schemas.microsoft.com/office/powerpoint/2010/main" val="998993181"/>
              </p:ext>
            </p:extLst>
          </p:nvPr>
        </p:nvGraphicFramePr>
        <p:xfrm>
          <a:off x="1624" y="1624"/>
          <a:ext cx="1619" cy="1619"/>
        </p:xfrm>
        <a:graphic>
          <a:graphicData uri="http://schemas.openxmlformats.org/presentationml/2006/ole">
            <mc:AlternateContent xmlns:mc="http://schemas.openxmlformats.org/markup-compatibility/2006">
              <mc:Choice xmlns:v="urn:schemas-microsoft-com:vml" Requires="v">
                <p:oleObj spid="_x0000_s14386" name="think-cell Slide" r:id="rId8" imgW="38100" imgH="38100" progId="TCLayout.ActiveDocument.1">
                  <p:embed/>
                </p:oleObj>
              </mc:Choice>
              <mc:Fallback>
                <p:oleObj name="think-cell Slide" r:id="rId8" imgW="38100" imgH="38100" progId="TCLayout.ActiveDocument.1">
                  <p:embed/>
                  <p:pic>
                    <p:nvPicPr>
                      <p:cNvPr id="0" name=""/>
                      <p:cNvPicPr>
                        <a:picLocks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624" y="1624"/>
                        <a:ext cx="1619" cy="161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19" name="Picture 2" descr="C:\Users\Diana Shirley Paul\Desktop\Diana WIP\Sep\19\title-page.jpg"/>
          <p:cNvPicPr>
            <a:picLocks noChangeAspect="1" noChangeArrowheads="1"/>
          </p:cNvPicPr>
          <p:nvPr userDrawn="1">
            <p:custDataLst>
              <p:tags r:id="rId3"/>
            </p:custDataLst>
          </p:nvPr>
        </p:nvPicPr>
        <p:blipFill>
          <a:blip r:embed="rId10" cstate="print">
            <a:extLst>
              <a:ext uri="{28A0092B-C50C-407E-A947-70E740481C1C}">
                <a14:useLocalDpi xmlns:a14="http://schemas.microsoft.com/office/drawing/2010/main" val="0"/>
              </a:ext>
            </a:extLst>
          </a:blip>
          <a:srcRect/>
          <a:stretch>
            <a:fillRect/>
          </a:stretch>
        </p:blipFill>
        <p:spPr bwMode="auto">
          <a:xfrm>
            <a:off x="4" y="-1617"/>
            <a:ext cx="9145619" cy="6861241"/>
          </a:xfrm>
          <a:prstGeom prst="rect">
            <a:avLst/>
          </a:prstGeom>
          <a:noFill/>
          <a:extLst>
            <a:ext uri="{909E8E84-426E-40DD-AFC4-6F175D3DCCD1}">
              <a14:hiddenFill xmlns:a14="http://schemas.microsoft.com/office/drawing/2010/main">
                <a:solidFill>
                  <a:srgbClr val="FFFFFF"/>
                </a:solidFill>
              </a14:hiddenFill>
            </a:ext>
          </a:extLst>
        </p:spPr>
      </p:pic>
      <p:grpSp>
        <p:nvGrpSpPr>
          <p:cNvPr id="3" name="McK Title Elements" hidden="1"/>
          <p:cNvGrpSpPr/>
          <p:nvPr userDrawn="1">
            <p:custDataLst>
              <p:tags r:id="rId4"/>
            </p:custDataLst>
          </p:nvPr>
        </p:nvGrpSpPr>
        <p:grpSpPr bwMode="auto">
          <a:xfrm>
            <a:off x="510250" y="5524426"/>
            <a:ext cx="5036085" cy="681833"/>
            <a:chOff x="2640013" y="5414446"/>
            <a:chExt cx="4935538" cy="668259"/>
          </a:xfrm>
        </p:grpSpPr>
        <p:sp>
          <p:nvSpPr>
            <p:cNvPr id="9" name="McK Document type"/>
            <p:cNvSpPr txBox="1">
              <a:spLocks noChangeArrowheads="1"/>
            </p:cNvSpPr>
            <p:nvPr/>
          </p:nvSpPr>
          <p:spPr bwMode="auto">
            <a:xfrm>
              <a:off x="2640013" y="5414446"/>
              <a:ext cx="4935538"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lnSpc>
                  <a:spcPct val="100000"/>
                </a:lnSpc>
                <a:spcBef>
                  <a:spcPct val="0"/>
                </a:spcBef>
                <a:buSzTx/>
                <a:buFontTx/>
                <a:buNone/>
                <a:defRPr/>
              </a:pPr>
              <a:r>
                <a:rPr lang="en-US" sz="1800" dirty="0" smtClean="0">
                  <a:solidFill>
                    <a:srgbClr val="FFFFFF"/>
                  </a:solidFill>
                  <a:latin typeface="Proxima Nova Rg"/>
                  <a:cs typeface="+mn-cs"/>
                </a:rPr>
                <a:t>Document type</a:t>
              </a:r>
            </a:p>
          </p:txBody>
        </p:sp>
        <p:sp>
          <p:nvSpPr>
            <p:cNvPr id="10" name="McK Date"/>
            <p:cNvSpPr txBox="1">
              <a:spLocks noChangeArrowheads="1"/>
            </p:cNvSpPr>
            <p:nvPr/>
          </p:nvSpPr>
          <p:spPr bwMode="auto">
            <a:xfrm>
              <a:off x="2640013" y="5806480"/>
              <a:ext cx="4935538"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lnSpc>
                  <a:spcPct val="100000"/>
                </a:lnSpc>
                <a:spcBef>
                  <a:spcPct val="0"/>
                </a:spcBef>
                <a:buSzTx/>
                <a:buFontTx/>
                <a:buNone/>
                <a:defRPr/>
              </a:pPr>
              <a:r>
                <a:rPr lang="en-US" sz="1800" dirty="0" smtClean="0">
                  <a:solidFill>
                    <a:srgbClr val="FFFFFF"/>
                  </a:solidFill>
                  <a:latin typeface="Proxima Nova Rg"/>
                  <a:cs typeface="+mn-cs"/>
                </a:rPr>
                <a:t>Date</a:t>
              </a:r>
            </a:p>
          </p:txBody>
        </p:sp>
      </p:grpSp>
      <p:sp>
        <p:nvSpPr>
          <p:cNvPr id="13314" name="Rectangle 1026"/>
          <p:cNvSpPr>
            <a:spLocks noGrp="1" noChangeArrowheads="1"/>
          </p:cNvSpPr>
          <p:nvPr>
            <p:ph type="ctrTitle"/>
            <p:custDataLst>
              <p:tags r:id="rId5"/>
            </p:custDataLst>
          </p:nvPr>
        </p:nvSpPr>
        <p:spPr bwMode="auto">
          <a:xfrm>
            <a:off x="510250" y="846806"/>
            <a:ext cx="6827627" cy="507831"/>
          </a:xfrm>
          <a:prstGeom prst="rect">
            <a:avLst/>
          </a:prstGeom>
        </p:spPr>
        <p:txBody>
          <a:bodyPr>
            <a:spAutoFit/>
          </a:bodyPr>
          <a:lstStyle>
            <a:lvl1pPr>
              <a:defRPr sz="3300" b="1" baseline="0">
                <a:latin typeface="+mn-lt"/>
                <a:ea typeface="Arial Unicode MS" pitchFamily="34" charset="-128"/>
                <a:cs typeface="Arial Unicode MS" pitchFamily="34" charset="-128"/>
              </a:defRPr>
            </a:lvl1pPr>
          </a:lstStyle>
          <a:p>
            <a:pPr lvl="0"/>
            <a:r>
              <a:rPr lang="en-US" noProof="0" dirty="0" smtClean="0"/>
              <a:t>Click to edit Master title style</a:t>
            </a:r>
          </a:p>
        </p:txBody>
      </p:sp>
      <p:sp>
        <p:nvSpPr>
          <p:cNvPr id="27" name="Rectangle 1027"/>
          <p:cNvSpPr>
            <a:spLocks noGrp="1" noChangeArrowheads="1"/>
          </p:cNvSpPr>
          <p:nvPr>
            <p:ph type="subTitle" idx="1"/>
            <p:custDataLst>
              <p:tags r:id="rId6"/>
            </p:custDataLst>
          </p:nvPr>
        </p:nvSpPr>
        <p:spPr bwMode="auto">
          <a:xfrm>
            <a:off x="510249" y="2397553"/>
            <a:ext cx="6827627" cy="314028"/>
          </a:xfrm>
        </p:spPr>
        <p:txBody>
          <a:bodyPr>
            <a:spAutoFit/>
          </a:bodyPr>
          <a:lstStyle>
            <a:lvl1pPr>
              <a:defRPr sz="2000" b="0" baseline="0">
                <a:latin typeface="+mn-lt"/>
                <a:ea typeface="Arial Unicode MS" pitchFamily="34" charset="-128"/>
                <a:cs typeface="Arial Unicode MS" pitchFamily="34" charset="-128"/>
              </a:defRPr>
            </a:lvl1pPr>
          </a:lstStyle>
          <a:p>
            <a:pPr lvl="0"/>
            <a:r>
              <a:rPr lang="en-US" noProof="0" smtClean="0"/>
              <a:t>Click to edit Master subtitle style</a:t>
            </a:r>
            <a:endParaRPr lang="en-US" noProof="0" dirty="0" smtClean="0"/>
          </a:p>
        </p:txBody>
      </p:sp>
    </p:spTree>
    <p:extLst>
      <p:ext uri="{BB962C8B-B14F-4D97-AF65-F5344CB8AC3E}">
        <p14:creationId xmlns:p14="http://schemas.microsoft.com/office/powerpoint/2010/main" val="129005309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ags" Target="../tags/tag2.xml"/><Relationship Id="rId13" Type="http://schemas.openxmlformats.org/officeDocument/2006/relationships/tags" Target="../tags/tag7.xml"/><Relationship Id="rId18" Type="http://schemas.openxmlformats.org/officeDocument/2006/relationships/tags" Target="../tags/tag12.xml"/><Relationship Id="rId3" Type="http://schemas.openxmlformats.org/officeDocument/2006/relationships/slideLayout" Target="../slideLayouts/slideLayout7.xml"/><Relationship Id="rId21" Type="http://schemas.openxmlformats.org/officeDocument/2006/relationships/tags" Target="../tags/tag15.xml"/><Relationship Id="rId7" Type="http://schemas.openxmlformats.org/officeDocument/2006/relationships/tags" Target="../tags/tag1.xml"/><Relationship Id="rId12" Type="http://schemas.openxmlformats.org/officeDocument/2006/relationships/tags" Target="../tags/tag6.xml"/><Relationship Id="rId17" Type="http://schemas.openxmlformats.org/officeDocument/2006/relationships/tags" Target="../tags/tag11.xml"/><Relationship Id="rId2" Type="http://schemas.openxmlformats.org/officeDocument/2006/relationships/slideLayout" Target="../slideLayouts/slideLayout6.xml"/><Relationship Id="rId16" Type="http://schemas.openxmlformats.org/officeDocument/2006/relationships/tags" Target="../tags/tag10.xml"/><Relationship Id="rId20" Type="http://schemas.openxmlformats.org/officeDocument/2006/relationships/tags" Target="../tags/tag14.xml"/><Relationship Id="rId1" Type="http://schemas.openxmlformats.org/officeDocument/2006/relationships/slideLayout" Target="../slideLayouts/slideLayout5.xml"/><Relationship Id="rId6" Type="http://schemas.openxmlformats.org/officeDocument/2006/relationships/vmlDrawing" Target="../drawings/vmlDrawing1.vml"/><Relationship Id="rId11" Type="http://schemas.openxmlformats.org/officeDocument/2006/relationships/tags" Target="../tags/tag5.xml"/><Relationship Id="rId24" Type="http://schemas.openxmlformats.org/officeDocument/2006/relationships/image" Target="../media/image8.emf"/><Relationship Id="rId5" Type="http://schemas.openxmlformats.org/officeDocument/2006/relationships/theme" Target="../theme/theme2.xml"/><Relationship Id="rId15" Type="http://schemas.openxmlformats.org/officeDocument/2006/relationships/tags" Target="../tags/tag9.xml"/><Relationship Id="rId23" Type="http://schemas.openxmlformats.org/officeDocument/2006/relationships/oleObject" Target="../embeddings/oleObject1.bin"/><Relationship Id="rId10" Type="http://schemas.openxmlformats.org/officeDocument/2006/relationships/tags" Target="../tags/tag4.xml"/><Relationship Id="rId19" Type="http://schemas.openxmlformats.org/officeDocument/2006/relationships/tags" Target="../tags/tag13.xml"/><Relationship Id="rId4" Type="http://schemas.openxmlformats.org/officeDocument/2006/relationships/slideLayout" Target="../slideLayouts/slideLayout8.xml"/><Relationship Id="rId9" Type="http://schemas.openxmlformats.org/officeDocument/2006/relationships/tags" Target="../tags/tag3.xml"/><Relationship Id="rId14" Type="http://schemas.openxmlformats.org/officeDocument/2006/relationships/tags" Target="../tags/tag8.xml"/><Relationship Id="rId22" Type="http://schemas.openxmlformats.org/officeDocument/2006/relationships/tags" Target="../tags/tag16.xml"/></Relationships>
</file>

<file path=ppt/slideMasters/_rels/slideMaster3.xml.rels><?xml version="1.0" encoding="UTF-8" standalone="yes"?>
<Relationships xmlns="http://schemas.openxmlformats.org/package/2006/relationships"><Relationship Id="rId8" Type="http://schemas.openxmlformats.org/officeDocument/2006/relationships/vmlDrawing" Target="../drawings/vmlDrawing4.vml"/><Relationship Id="rId13" Type="http://schemas.openxmlformats.org/officeDocument/2006/relationships/tags" Target="../tags/tag29.xml"/><Relationship Id="rId18" Type="http://schemas.openxmlformats.org/officeDocument/2006/relationships/tags" Target="../tags/tag34.xml"/><Relationship Id="rId26" Type="http://schemas.openxmlformats.org/officeDocument/2006/relationships/image" Target="../media/image8.emf"/><Relationship Id="rId3" Type="http://schemas.openxmlformats.org/officeDocument/2006/relationships/slideLayout" Target="../slideLayouts/slideLayout11.xml"/><Relationship Id="rId21" Type="http://schemas.openxmlformats.org/officeDocument/2006/relationships/tags" Target="../tags/tag37.xml"/><Relationship Id="rId7" Type="http://schemas.openxmlformats.org/officeDocument/2006/relationships/theme" Target="../theme/theme3.xml"/><Relationship Id="rId12" Type="http://schemas.openxmlformats.org/officeDocument/2006/relationships/tags" Target="../tags/tag28.xml"/><Relationship Id="rId17" Type="http://schemas.openxmlformats.org/officeDocument/2006/relationships/tags" Target="../tags/tag33.xml"/><Relationship Id="rId25" Type="http://schemas.openxmlformats.org/officeDocument/2006/relationships/oleObject" Target="../embeddings/oleObject4.bin"/><Relationship Id="rId2" Type="http://schemas.openxmlformats.org/officeDocument/2006/relationships/slideLayout" Target="../slideLayouts/slideLayout10.xml"/><Relationship Id="rId16" Type="http://schemas.openxmlformats.org/officeDocument/2006/relationships/tags" Target="../tags/tag32.xml"/><Relationship Id="rId20" Type="http://schemas.openxmlformats.org/officeDocument/2006/relationships/tags" Target="../tags/tag36.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tags" Target="../tags/tag27.xml"/><Relationship Id="rId24" Type="http://schemas.openxmlformats.org/officeDocument/2006/relationships/tags" Target="../tags/tag40.xml"/><Relationship Id="rId5" Type="http://schemas.openxmlformats.org/officeDocument/2006/relationships/slideLayout" Target="../slideLayouts/slideLayout13.xml"/><Relationship Id="rId15" Type="http://schemas.openxmlformats.org/officeDocument/2006/relationships/tags" Target="../tags/tag31.xml"/><Relationship Id="rId23" Type="http://schemas.openxmlformats.org/officeDocument/2006/relationships/tags" Target="../tags/tag39.xml"/><Relationship Id="rId10" Type="http://schemas.openxmlformats.org/officeDocument/2006/relationships/tags" Target="../tags/tag26.xml"/><Relationship Id="rId19" Type="http://schemas.openxmlformats.org/officeDocument/2006/relationships/tags" Target="../tags/tag35.xml"/><Relationship Id="rId4" Type="http://schemas.openxmlformats.org/officeDocument/2006/relationships/slideLayout" Target="../slideLayouts/slideLayout12.xml"/><Relationship Id="rId9" Type="http://schemas.openxmlformats.org/officeDocument/2006/relationships/tags" Target="../tags/tag25.xml"/><Relationship Id="rId14" Type="http://schemas.openxmlformats.org/officeDocument/2006/relationships/tags" Target="../tags/tag30.xml"/><Relationship Id="rId22" Type="http://schemas.openxmlformats.org/officeDocument/2006/relationships/tags" Target="../tags/tag38.xml"/></Relationships>
</file>

<file path=ppt/slideMasters/_rels/slideMaster4.xml.rels><?xml version="1.0" encoding="UTF-8" standalone="yes"?>
<Relationships xmlns="http://schemas.openxmlformats.org/package/2006/relationships"><Relationship Id="rId8" Type="http://schemas.openxmlformats.org/officeDocument/2006/relationships/vmlDrawing" Target="../drawings/vmlDrawing7.vml"/><Relationship Id="rId13" Type="http://schemas.openxmlformats.org/officeDocument/2006/relationships/tags" Target="../tags/tag51.xml"/><Relationship Id="rId18" Type="http://schemas.openxmlformats.org/officeDocument/2006/relationships/tags" Target="../tags/tag56.xml"/><Relationship Id="rId26" Type="http://schemas.openxmlformats.org/officeDocument/2006/relationships/image" Target="../media/image8.emf"/><Relationship Id="rId3" Type="http://schemas.openxmlformats.org/officeDocument/2006/relationships/slideLayout" Target="../slideLayouts/slideLayout17.xml"/><Relationship Id="rId21" Type="http://schemas.openxmlformats.org/officeDocument/2006/relationships/tags" Target="../tags/tag59.xml"/><Relationship Id="rId7" Type="http://schemas.openxmlformats.org/officeDocument/2006/relationships/theme" Target="../theme/theme4.xml"/><Relationship Id="rId12" Type="http://schemas.openxmlformats.org/officeDocument/2006/relationships/tags" Target="../tags/tag50.xml"/><Relationship Id="rId17" Type="http://schemas.openxmlformats.org/officeDocument/2006/relationships/tags" Target="../tags/tag55.xml"/><Relationship Id="rId25" Type="http://schemas.openxmlformats.org/officeDocument/2006/relationships/oleObject" Target="../embeddings/oleObject7.bin"/><Relationship Id="rId2" Type="http://schemas.openxmlformats.org/officeDocument/2006/relationships/slideLayout" Target="../slideLayouts/slideLayout16.xml"/><Relationship Id="rId16" Type="http://schemas.openxmlformats.org/officeDocument/2006/relationships/tags" Target="../tags/tag54.xml"/><Relationship Id="rId20" Type="http://schemas.openxmlformats.org/officeDocument/2006/relationships/tags" Target="../tags/tag58.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tags" Target="../tags/tag49.xml"/><Relationship Id="rId24" Type="http://schemas.openxmlformats.org/officeDocument/2006/relationships/tags" Target="../tags/tag62.xml"/><Relationship Id="rId5" Type="http://schemas.openxmlformats.org/officeDocument/2006/relationships/slideLayout" Target="../slideLayouts/slideLayout19.xml"/><Relationship Id="rId15" Type="http://schemas.openxmlformats.org/officeDocument/2006/relationships/tags" Target="../tags/tag53.xml"/><Relationship Id="rId23" Type="http://schemas.openxmlformats.org/officeDocument/2006/relationships/tags" Target="../tags/tag61.xml"/><Relationship Id="rId10" Type="http://schemas.openxmlformats.org/officeDocument/2006/relationships/tags" Target="../tags/tag48.xml"/><Relationship Id="rId19" Type="http://schemas.openxmlformats.org/officeDocument/2006/relationships/tags" Target="../tags/tag57.xml"/><Relationship Id="rId4" Type="http://schemas.openxmlformats.org/officeDocument/2006/relationships/slideLayout" Target="../slideLayouts/slideLayout18.xml"/><Relationship Id="rId9" Type="http://schemas.openxmlformats.org/officeDocument/2006/relationships/tags" Target="../tags/tag47.xml"/><Relationship Id="rId14" Type="http://schemas.openxmlformats.org/officeDocument/2006/relationships/tags" Target="../tags/tag52.xml"/><Relationship Id="rId22" Type="http://schemas.openxmlformats.org/officeDocument/2006/relationships/tags" Target="../tags/tag6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1" tIns="45706" rIns="91411" bIns="45706" numCol="1" anchor="ctr" anchorCtr="0" compatLnSpc="1">
            <a:prstTxWarp prst="textNoShape">
              <a:avLst/>
            </a:prstTxWarp>
          </a:bodyPr>
          <a:lstStyle/>
          <a:p>
            <a:pPr lvl="0"/>
            <a:r>
              <a:rPr lang="en-GB" altLang="en-US" smtClean="0"/>
              <a:t>Click to edit Master title style</a:t>
            </a:r>
          </a:p>
        </p:txBody>
      </p:sp>
      <p:sp>
        <p:nvSpPr>
          <p:cNvPr id="1027" name="Rectangle 3"/>
          <p:cNvSpPr>
            <a:spLocks noGrp="1" noChangeArrowheads="1"/>
          </p:cNvSpPr>
          <p:nvPr>
            <p:ph type="body" idx="1"/>
          </p:nvPr>
        </p:nvSpPr>
        <p:spPr bwMode="auto">
          <a:xfrm>
            <a:off x="457200" y="1600203"/>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1" tIns="45706" rIns="91411" bIns="45706"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5" r:id="rId3"/>
    <p:sldLayoutId id="2147483671" r:id="rId4"/>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cs typeface="Arial" pitchFamily="34" charset="0"/>
        </a:defRPr>
      </a:lvl2pPr>
      <a:lvl3pPr algn="ctr" rtl="0" eaLnBrk="0" fontAlgn="base" hangingPunct="0">
        <a:spcBef>
          <a:spcPct val="0"/>
        </a:spcBef>
        <a:spcAft>
          <a:spcPct val="0"/>
        </a:spcAft>
        <a:defRPr sz="4400">
          <a:solidFill>
            <a:schemeClr val="tx2"/>
          </a:solidFill>
          <a:latin typeface="Arial" pitchFamily="34" charset="0"/>
          <a:cs typeface="Arial" pitchFamily="34" charset="0"/>
        </a:defRPr>
      </a:lvl3pPr>
      <a:lvl4pPr algn="ctr" rtl="0" eaLnBrk="0" fontAlgn="base" hangingPunct="0">
        <a:spcBef>
          <a:spcPct val="0"/>
        </a:spcBef>
        <a:spcAft>
          <a:spcPct val="0"/>
        </a:spcAft>
        <a:defRPr sz="4400">
          <a:solidFill>
            <a:schemeClr val="tx2"/>
          </a:solidFill>
          <a:latin typeface="Arial" pitchFamily="34" charset="0"/>
          <a:cs typeface="Arial" pitchFamily="34" charset="0"/>
        </a:defRPr>
      </a:lvl4pPr>
      <a:lvl5pPr algn="ctr" rtl="0" eaLnBrk="0" fontAlgn="base" hangingPunct="0">
        <a:spcBef>
          <a:spcPct val="0"/>
        </a:spcBef>
        <a:spcAft>
          <a:spcPct val="0"/>
        </a:spcAft>
        <a:defRPr sz="4400">
          <a:solidFill>
            <a:schemeClr val="tx2"/>
          </a:solidFill>
          <a:latin typeface="Arial" pitchFamily="34" charset="0"/>
          <a:cs typeface="Arial" pitchFamily="34" charset="0"/>
        </a:defRPr>
      </a:lvl5pPr>
      <a:lvl6pPr marL="457056" algn="ctr" rtl="0" fontAlgn="base">
        <a:spcBef>
          <a:spcPct val="0"/>
        </a:spcBef>
        <a:spcAft>
          <a:spcPct val="0"/>
        </a:spcAft>
        <a:defRPr sz="4400">
          <a:solidFill>
            <a:schemeClr val="tx2"/>
          </a:solidFill>
          <a:latin typeface="Arial" pitchFamily="34" charset="0"/>
          <a:cs typeface="Arial" pitchFamily="34" charset="0"/>
        </a:defRPr>
      </a:lvl6pPr>
      <a:lvl7pPr marL="914109" algn="ctr" rtl="0" fontAlgn="base">
        <a:spcBef>
          <a:spcPct val="0"/>
        </a:spcBef>
        <a:spcAft>
          <a:spcPct val="0"/>
        </a:spcAft>
        <a:defRPr sz="4400">
          <a:solidFill>
            <a:schemeClr val="tx2"/>
          </a:solidFill>
          <a:latin typeface="Arial" pitchFamily="34" charset="0"/>
          <a:cs typeface="Arial" pitchFamily="34" charset="0"/>
        </a:defRPr>
      </a:lvl7pPr>
      <a:lvl8pPr marL="1371165" algn="ctr" rtl="0" fontAlgn="base">
        <a:spcBef>
          <a:spcPct val="0"/>
        </a:spcBef>
        <a:spcAft>
          <a:spcPct val="0"/>
        </a:spcAft>
        <a:defRPr sz="4400">
          <a:solidFill>
            <a:schemeClr val="tx2"/>
          </a:solidFill>
          <a:latin typeface="Arial" pitchFamily="34" charset="0"/>
          <a:cs typeface="Arial" pitchFamily="34" charset="0"/>
        </a:defRPr>
      </a:lvl8pPr>
      <a:lvl9pPr marL="1828218" algn="ctr" rtl="0" fontAlgn="base">
        <a:spcBef>
          <a:spcPct val="0"/>
        </a:spcBef>
        <a:spcAft>
          <a:spcPct val="0"/>
        </a:spcAft>
        <a:defRPr sz="4400">
          <a:solidFill>
            <a:schemeClr val="tx2"/>
          </a:solidFill>
          <a:latin typeface="Arial" pitchFamily="34" charset="0"/>
          <a:cs typeface="Arial" pitchFamily="34" charset="0"/>
        </a:defRPr>
      </a:lvl9pPr>
    </p:titleStyle>
    <p:bodyStyle>
      <a:lvl1pPr marL="342791" indent="-342791" algn="l" rtl="0" eaLnBrk="0" fontAlgn="base" hangingPunct="0">
        <a:spcBef>
          <a:spcPct val="20000"/>
        </a:spcBef>
        <a:spcAft>
          <a:spcPct val="0"/>
        </a:spcAft>
        <a:buChar char="•"/>
        <a:defRPr sz="3200">
          <a:solidFill>
            <a:schemeClr val="tx1"/>
          </a:solidFill>
          <a:latin typeface="+mn-lt"/>
          <a:ea typeface="+mn-ea"/>
          <a:cs typeface="+mn-cs"/>
        </a:defRPr>
      </a:lvl1pPr>
      <a:lvl2pPr marL="742714" indent="-285660" algn="l" rtl="0" eaLnBrk="0" fontAlgn="base" hangingPunct="0">
        <a:spcBef>
          <a:spcPct val="20000"/>
        </a:spcBef>
        <a:spcAft>
          <a:spcPct val="0"/>
        </a:spcAft>
        <a:buChar char="–"/>
        <a:defRPr sz="2800">
          <a:solidFill>
            <a:schemeClr val="tx1"/>
          </a:solidFill>
          <a:latin typeface="+mn-lt"/>
          <a:cs typeface="+mn-cs"/>
        </a:defRPr>
      </a:lvl2pPr>
      <a:lvl3pPr marL="1142636" indent="-228527" algn="l" rtl="0" eaLnBrk="0" fontAlgn="base" hangingPunct="0">
        <a:spcBef>
          <a:spcPct val="20000"/>
        </a:spcBef>
        <a:spcAft>
          <a:spcPct val="0"/>
        </a:spcAft>
        <a:buChar char="•"/>
        <a:defRPr sz="2400">
          <a:solidFill>
            <a:schemeClr val="tx1"/>
          </a:solidFill>
          <a:latin typeface="+mn-lt"/>
          <a:cs typeface="+mn-cs"/>
        </a:defRPr>
      </a:lvl3pPr>
      <a:lvl4pPr marL="1599691" indent="-228527" algn="l" rtl="0" eaLnBrk="0" fontAlgn="base" hangingPunct="0">
        <a:spcBef>
          <a:spcPct val="20000"/>
        </a:spcBef>
        <a:spcAft>
          <a:spcPct val="0"/>
        </a:spcAft>
        <a:buChar char="–"/>
        <a:defRPr sz="2000">
          <a:solidFill>
            <a:schemeClr val="tx1"/>
          </a:solidFill>
          <a:latin typeface="+mn-lt"/>
          <a:cs typeface="+mn-cs"/>
        </a:defRPr>
      </a:lvl4pPr>
      <a:lvl5pPr marL="2056746" indent="-228527" algn="l" rtl="0" eaLnBrk="0" fontAlgn="base" hangingPunct="0">
        <a:spcBef>
          <a:spcPct val="20000"/>
        </a:spcBef>
        <a:spcAft>
          <a:spcPct val="0"/>
        </a:spcAft>
        <a:buChar char="»"/>
        <a:defRPr sz="2000">
          <a:solidFill>
            <a:schemeClr val="tx1"/>
          </a:solidFill>
          <a:latin typeface="+mn-lt"/>
          <a:cs typeface="+mn-cs"/>
        </a:defRPr>
      </a:lvl5pPr>
      <a:lvl6pPr marL="2513800" indent="-228527" algn="l" rtl="0" fontAlgn="base">
        <a:spcBef>
          <a:spcPct val="20000"/>
        </a:spcBef>
        <a:spcAft>
          <a:spcPct val="0"/>
        </a:spcAft>
        <a:buChar char="»"/>
        <a:defRPr sz="2000">
          <a:solidFill>
            <a:schemeClr val="tx1"/>
          </a:solidFill>
          <a:latin typeface="+mn-lt"/>
          <a:cs typeface="+mn-cs"/>
        </a:defRPr>
      </a:lvl6pPr>
      <a:lvl7pPr marL="2970855" indent="-228527" algn="l" rtl="0" fontAlgn="base">
        <a:spcBef>
          <a:spcPct val="20000"/>
        </a:spcBef>
        <a:spcAft>
          <a:spcPct val="0"/>
        </a:spcAft>
        <a:buChar char="»"/>
        <a:defRPr sz="2000">
          <a:solidFill>
            <a:schemeClr val="tx1"/>
          </a:solidFill>
          <a:latin typeface="+mn-lt"/>
          <a:cs typeface="+mn-cs"/>
        </a:defRPr>
      </a:lvl7pPr>
      <a:lvl8pPr marL="3427910" indent="-228527" algn="l" rtl="0" fontAlgn="base">
        <a:spcBef>
          <a:spcPct val="20000"/>
        </a:spcBef>
        <a:spcAft>
          <a:spcPct val="0"/>
        </a:spcAft>
        <a:buChar char="»"/>
        <a:defRPr sz="2000">
          <a:solidFill>
            <a:schemeClr val="tx1"/>
          </a:solidFill>
          <a:latin typeface="+mn-lt"/>
          <a:cs typeface="+mn-cs"/>
        </a:defRPr>
      </a:lvl8pPr>
      <a:lvl9pPr marL="3884964" indent="-228527"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109" rtl="0" eaLnBrk="1" latinLnBrk="0" hangingPunct="1">
        <a:defRPr sz="1800" kern="1200">
          <a:solidFill>
            <a:schemeClr val="tx1"/>
          </a:solidFill>
          <a:latin typeface="+mn-lt"/>
          <a:ea typeface="+mn-ea"/>
          <a:cs typeface="+mn-cs"/>
        </a:defRPr>
      </a:lvl1pPr>
      <a:lvl2pPr marL="457056" algn="l" defTabSz="914109" rtl="0" eaLnBrk="1" latinLnBrk="0" hangingPunct="1">
        <a:defRPr sz="1800" kern="1200">
          <a:solidFill>
            <a:schemeClr val="tx1"/>
          </a:solidFill>
          <a:latin typeface="+mn-lt"/>
          <a:ea typeface="+mn-ea"/>
          <a:cs typeface="+mn-cs"/>
        </a:defRPr>
      </a:lvl2pPr>
      <a:lvl3pPr marL="914109" algn="l" defTabSz="914109" rtl="0" eaLnBrk="1" latinLnBrk="0" hangingPunct="1">
        <a:defRPr sz="1800" kern="1200">
          <a:solidFill>
            <a:schemeClr val="tx1"/>
          </a:solidFill>
          <a:latin typeface="+mn-lt"/>
          <a:ea typeface="+mn-ea"/>
          <a:cs typeface="+mn-cs"/>
        </a:defRPr>
      </a:lvl3pPr>
      <a:lvl4pPr marL="1371165" algn="l" defTabSz="914109" rtl="0" eaLnBrk="1" latinLnBrk="0" hangingPunct="1">
        <a:defRPr sz="1800" kern="1200">
          <a:solidFill>
            <a:schemeClr val="tx1"/>
          </a:solidFill>
          <a:latin typeface="+mn-lt"/>
          <a:ea typeface="+mn-ea"/>
          <a:cs typeface="+mn-cs"/>
        </a:defRPr>
      </a:lvl4pPr>
      <a:lvl5pPr marL="1828218" algn="l" defTabSz="914109" rtl="0" eaLnBrk="1" latinLnBrk="0" hangingPunct="1">
        <a:defRPr sz="1800" kern="1200">
          <a:solidFill>
            <a:schemeClr val="tx1"/>
          </a:solidFill>
          <a:latin typeface="+mn-lt"/>
          <a:ea typeface="+mn-ea"/>
          <a:cs typeface="+mn-cs"/>
        </a:defRPr>
      </a:lvl5pPr>
      <a:lvl6pPr marL="2285274" algn="l" defTabSz="914109" rtl="0" eaLnBrk="1" latinLnBrk="0" hangingPunct="1">
        <a:defRPr sz="1800" kern="1200">
          <a:solidFill>
            <a:schemeClr val="tx1"/>
          </a:solidFill>
          <a:latin typeface="+mn-lt"/>
          <a:ea typeface="+mn-ea"/>
          <a:cs typeface="+mn-cs"/>
        </a:defRPr>
      </a:lvl6pPr>
      <a:lvl7pPr marL="2742328" algn="l" defTabSz="914109" rtl="0" eaLnBrk="1" latinLnBrk="0" hangingPunct="1">
        <a:defRPr sz="1800" kern="1200">
          <a:solidFill>
            <a:schemeClr val="tx1"/>
          </a:solidFill>
          <a:latin typeface="+mn-lt"/>
          <a:ea typeface="+mn-ea"/>
          <a:cs typeface="+mn-cs"/>
        </a:defRPr>
      </a:lvl7pPr>
      <a:lvl8pPr marL="3199383" algn="l" defTabSz="914109" rtl="0" eaLnBrk="1" latinLnBrk="0" hangingPunct="1">
        <a:defRPr sz="1800" kern="1200">
          <a:solidFill>
            <a:schemeClr val="tx1"/>
          </a:solidFill>
          <a:latin typeface="+mn-lt"/>
          <a:ea typeface="+mn-ea"/>
          <a:cs typeface="+mn-cs"/>
        </a:defRPr>
      </a:lvl8pPr>
      <a:lvl9pPr marL="3656438" algn="l" defTabSz="914109"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p:custDataLst>
              <p:tags r:id="rId7"/>
            </p:custDataLst>
            <p:extLst>
              <p:ext uri="{D42A27DB-BD31-4B8C-83A1-F6EECF244321}">
                <p14:modId xmlns:p14="http://schemas.microsoft.com/office/powerpoint/2010/main" val="3965414962"/>
              </p:ext>
            </p:extLst>
          </p:nvPr>
        </p:nvGraphicFramePr>
        <p:xfrm>
          <a:off x="0" y="0"/>
          <a:ext cx="161984" cy="161974"/>
        </p:xfrm>
        <a:graphic>
          <a:graphicData uri="http://schemas.openxmlformats.org/presentationml/2006/ole">
            <mc:AlternateContent xmlns:mc="http://schemas.openxmlformats.org/markup-compatibility/2006">
              <mc:Choice xmlns:v="urn:schemas-microsoft-com:vml" Requires="v">
                <p:oleObj spid="_x0000_s5218" name="think-cell Slide" r:id="rId23" imgW="38100" imgH="38100" progId="">
                  <p:embed/>
                </p:oleObj>
              </mc:Choice>
              <mc:Fallback>
                <p:oleObj name="think-cell Slide" r:id="rId23" imgW="38100" imgH="38100" progId="">
                  <p:embed/>
                  <p:pic>
                    <p:nvPicPr>
                      <p:cNvPr id="0" name=""/>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0" y="0"/>
                        <a:ext cx="161984" cy="16197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36" name="Rectangle 286"/>
          <p:cNvSpPr>
            <a:spLocks noGrp="1" noChangeArrowheads="1"/>
          </p:cNvSpPr>
          <p:nvPr>
            <p:ph type="body" idx="1"/>
          </p:nvPr>
        </p:nvSpPr>
        <p:spPr bwMode="auto">
          <a:xfrm>
            <a:off x="1482158" y="1990667"/>
            <a:ext cx="4389768" cy="1256112"/>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smtClean="0"/>
          </a:p>
        </p:txBody>
      </p:sp>
      <p:sp>
        <p:nvSpPr>
          <p:cNvPr id="19" name="Title Placeholder 2"/>
          <p:cNvSpPr>
            <a:spLocks noGrp="1" noChangeArrowheads="1"/>
          </p:cNvSpPr>
          <p:nvPr>
            <p:ph type="title"/>
          </p:nvPr>
        </p:nvSpPr>
        <p:spPr bwMode="auto">
          <a:xfrm>
            <a:off x="121492" y="241110"/>
            <a:ext cx="8794113" cy="3768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lvl="0"/>
            <a:r>
              <a:rPr lang="en-US" noProof="0" dirty="0" smtClean="0"/>
              <a:t>Click to edit Master title style</a:t>
            </a:r>
          </a:p>
        </p:txBody>
      </p:sp>
      <p:sp>
        <p:nvSpPr>
          <p:cNvPr id="10" name="McK 1. On-page tracker" hidden="1"/>
          <p:cNvSpPr>
            <a:spLocks noChangeArrowheads="1"/>
          </p:cNvSpPr>
          <p:nvPr/>
        </p:nvSpPr>
        <p:spPr bwMode="auto">
          <a:xfrm>
            <a:off x="121488" y="27536"/>
            <a:ext cx="876714" cy="2198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a:lnSpc>
                <a:spcPct val="100000"/>
              </a:lnSpc>
              <a:spcBef>
                <a:spcPct val="0"/>
              </a:spcBef>
              <a:buSzTx/>
              <a:buFontTx/>
              <a:buNone/>
            </a:pPr>
            <a:r>
              <a:rPr lang="en-US" sz="1400" dirty="0">
                <a:solidFill>
                  <a:srgbClr val="808080"/>
                </a:solidFill>
                <a:latin typeface="Proxima Nova Rg"/>
              </a:rPr>
              <a:t>TRACKER</a:t>
            </a:r>
          </a:p>
        </p:txBody>
      </p:sp>
      <p:sp>
        <p:nvSpPr>
          <p:cNvPr id="11" name="McK 3. Unit of measure" hidden="1"/>
          <p:cNvSpPr txBox="1">
            <a:spLocks noChangeArrowheads="1"/>
          </p:cNvSpPr>
          <p:nvPr/>
        </p:nvSpPr>
        <p:spPr bwMode="auto">
          <a:xfrm>
            <a:off x="121491" y="580298"/>
            <a:ext cx="8794113" cy="251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defTabSz="895350">
              <a:defRPr sz="2400">
                <a:solidFill>
                  <a:schemeClr val="tx1"/>
                </a:solidFill>
                <a:latin typeface="Arial" charset="0"/>
              </a:defRPr>
            </a:lvl1pPr>
            <a:lvl2pPr marL="447675" defTabSz="895350">
              <a:defRPr sz="2400">
                <a:solidFill>
                  <a:schemeClr val="tx1"/>
                </a:solidFill>
                <a:latin typeface="Arial" charset="0"/>
              </a:defRPr>
            </a:lvl2pPr>
            <a:lvl3pPr marL="895350" defTabSz="895350">
              <a:defRPr sz="2400">
                <a:solidFill>
                  <a:schemeClr val="tx1"/>
                </a:solidFill>
                <a:latin typeface="Arial" charset="0"/>
              </a:defRPr>
            </a:lvl3pPr>
            <a:lvl4pPr marL="1344613"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lnSpc>
                <a:spcPct val="100000"/>
              </a:lnSpc>
              <a:spcBef>
                <a:spcPct val="0"/>
              </a:spcBef>
              <a:buSzTx/>
              <a:buFontTx/>
              <a:buNone/>
              <a:defRPr/>
            </a:pPr>
            <a:r>
              <a:rPr lang="en-US" sz="1600" dirty="0" smtClean="0">
                <a:solidFill>
                  <a:srgbClr val="808080"/>
                </a:solidFill>
                <a:latin typeface="Proxima Nova Rg"/>
              </a:rPr>
              <a:t>Unit of measure</a:t>
            </a:r>
          </a:p>
        </p:txBody>
      </p:sp>
      <p:grpSp>
        <p:nvGrpSpPr>
          <p:cNvPr id="15" name="ACET" hidden="1"/>
          <p:cNvGrpSpPr>
            <a:grpSpLocks/>
          </p:cNvGrpSpPr>
          <p:nvPr/>
        </p:nvGrpSpPr>
        <p:grpSpPr bwMode="auto">
          <a:xfrm>
            <a:off x="1482158" y="1150019"/>
            <a:ext cx="4350892" cy="518318"/>
            <a:chOff x="915" y="710"/>
            <a:chExt cx="2686" cy="320"/>
          </a:xfrm>
        </p:grpSpPr>
        <p:cxnSp>
          <p:nvCxnSpPr>
            <p:cNvPr id="16" name="AutoShape 249"/>
            <p:cNvCxnSpPr>
              <a:cxnSpLocks noChangeShapeType="1"/>
              <a:stCxn id="17" idx="4"/>
              <a:endCxn id="17" idx="6"/>
            </p:cNvCxnSpPr>
            <p:nvPr/>
          </p:nvCxnSpPr>
          <p:spPr bwMode="auto">
            <a:xfrm>
              <a:off x="915" y="1030"/>
              <a:ext cx="2686" cy="0"/>
            </a:xfrm>
            <a:prstGeom prst="straightConnector1">
              <a:avLst/>
            </a:prstGeom>
            <a:noFill/>
            <a:ln w="9525">
              <a:solidFill>
                <a:srgbClr val="8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 name="AutoShape 250"/>
            <p:cNvSpPr>
              <a:spLocks noChangeArrowheads="1"/>
            </p:cNvSpPr>
            <p:nvPr/>
          </p:nvSpPr>
          <p:spPr bwMode="auto">
            <a:xfrm>
              <a:off x="915" y="710"/>
              <a:ext cx="2686" cy="320"/>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18288" anchor="b">
              <a:spAutoFit/>
            </a:bodyPr>
            <a:lstStyle/>
            <a:p>
              <a:pPr>
                <a:lnSpc>
                  <a:spcPct val="100000"/>
                </a:lnSpc>
                <a:spcBef>
                  <a:spcPct val="0"/>
                </a:spcBef>
                <a:buSzTx/>
                <a:buFontTx/>
                <a:buNone/>
              </a:pPr>
              <a:r>
                <a:rPr lang="en-US" sz="1600" b="1" dirty="0">
                  <a:solidFill>
                    <a:srgbClr val="000000"/>
                  </a:solidFill>
                  <a:latin typeface="Proxima Nova Rg"/>
                </a:rPr>
                <a:t>Title</a:t>
              </a:r>
            </a:p>
            <a:p>
              <a:pPr>
                <a:lnSpc>
                  <a:spcPct val="100000"/>
                </a:lnSpc>
                <a:spcBef>
                  <a:spcPct val="0"/>
                </a:spcBef>
                <a:buSzTx/>
                <a:buFontTx/>
                <a:buNone/>
              </a:pPr>
              <a:r>
                <a:rPr lang="en-US" sz="1600" dirty="0">
                  <a:solidFill>
                    <a:srgbClr val="808080"/>
                  </a:solidFill>
                  <a:latin typeface="Proxima Nova Rg"/>
                </a:rPr>
                <a:t>Unit of measure</a:t>
              </a:r>
            </a:p>
          </p:txBody>
        </p:sp>
      </p:grpSp>
      <p:grpSp>
        <p:nvGrpSpPr>
          <p:cNvPr id="23" name="McK Slide Elements" hidden="1"/>
          <p:cNvGrpSpPr>
            <a:grpSpLocks/>
          </p:cNvGrpSpPr>
          <p:nvPr/>
        </p:nvGrpSpPr>
        <p:grpSpPr bwMode="auto">
          <a:xfrm>
            <a:off x="121492" y="6309677"/>
            <a:ext cx="8794113" cy="413035"/>
            <a:chOff x="75" y="3895"/>
            <a:chExt cx="5385" cy="255"/>
          </a:xfrm>
        </p:grpSpPr>
        <p:sp>
          <p:nvSpPr>
            <p:cNvPr id="24" name="McK 4. Footnote"/>
            <p:cNvSpPr txBox="1">
              <a:spLocks noChangeArrowheads="1"/>
            </p:cNvSpPr>
            <p:nvPr/>
          </p:nvSpPr>
          <p:spPr bwMode="auto">
            <a:xfrm>
              <a:off x="75" y="3895"/>
              <a:ext cx="5385" cy="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marL="104775" indent="-104775" defTabSz="895350">
                <a:defRPr sz="2400">
                  <a:solidFill>
                    <a:schemeClr val="tx1"/>
                  </a:solidFill>
                  <a:latin typeface="Arial" charset="0"/>
                </a:defRPr>
              </a:lvl1pPr>
              <a:lvl2pPr marL="1031875" defTabSz="895350">
                <a:defRPr sz="2400">
                  <a:solidFill>
                    <a:schemeClr val="tx1"/>
                  </a:solidFill>
                  <a:latin typeface="Arial" charset="0"/>
                </a:defRPr>
              </a:lvl2pPr>
              <a:lvl3pPr marL="1217613" defTabSz="895350">
                <a:defRPr sz="2400">
                  <a:solidFill>
                    <a:schemeClr val="tx1"/>
                  </a:solidFill>
                  <a:latin typeface="Arial" charset="0"/>
                </a:defRPr>
              </a:lvl3pPr>
              <a:lvl4pPr marL="1404938"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marL="77722" indent="-77722">
                <a:lnSpc>
                  <a:spcPct val="100000"/>
                </a:lnSpc>
                <a:spcBef>
                  <a:spcPct val="0"/>
                </a:spcBef>
                <a:buSzTx/>
                <a:buFontTx/>
                <a:buNone/>
                <a:defRPr/>
              </a:pPr>
              <a:r>
                <a:rPr lang="en-US" sz="1000" dirty="0" smtClean="0">
                  <a:solidFill>
                    <a:srgbClr val="000000"/>
                  </a:solidFill>
                  <a:latin typeface="Proxima Nova Rg"/>
                </a:rPr>
                <a:t>1 Footnote</a:t>
              </a:r>
            </a:p>
          </p:txBody>
        </p:sp>
        <p:sp>
          <p:nvSpPr>
            <p:cNvPr id="25" name="McK 5. Source"/>
            <p:cNvSpPr>
              <a:spLocks noChangeArrowheads="1"/>
            </p:cNvSpPr>
            <p:nvPr/>
          </p:nvSpPr>
          <p:spPr bwMode="auto">
            <a:xfrm>
              <a:off x="75" y="4053"/>
              <a:ext cx="5152" cy="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spAutoFit/>
            </a:bodyPr>
            <a:lstStyle/>
            <a:p>
              <a:pPr marL="571582" indent="-571582" defTabSz="913235">
                <a:lnSpc>
                  <a:spcPct val="100000"/>
                </a:lnSpc>
                <a:spcBef>
                  <a:spcPct val="0"/>
                </a:spcBef>
                <a:buSzTx/>
                <a:buFontTx/>
                <a:buNone/>
                <a:tabLst>
                  <a:tab pos="571582" algn="l"/>
                </a:tabLst>
              </a:pPr>
              <a:r>
                <a:rPr lang="en-US" sz="1000" dirty="0">
                  <a:solidFill>
                    <a:srgbClr val="000000"/>
                  </a:solidFill>
                  <a:latin typeface="Proxima Nova Rg"/>
                </a:rPr>
                <a:t>SOURCE: </a:t>
              </a:r>
              <a:r>
                <a:rPr lang="en-US" sz="1000" dirty="0" smtClean="0">
                  <a:solidFill>
                    <a:srgbClr val="000000"/>
                  </a:solidFill>
                  <a:latin typeface="Proxima Nova Rg"/>
                </a:rPr>
                <a:t>Source</a:t>
              </a:r>
              <a:endParaRPr lang="en-US" sz="1000" dirty="0">
                <a:solidFill>
                  <a:srgbClr val="000000"/>
                </a:solidFill>
                <a:latin typeface="Proxima Nova Rg"/>
              </a:endParaRPr>
            </a:p>
          </p:txBody>
        </p:sp>
      </p:grpSp>
      <p:grpSp>
        <p:nvGrpSpPr>
          <p:cNvPr id="70" name="LegendBoxes" hidden="1"/>
          <p:cNvGrpSpPr>
            <a:grpSpLocks/>
          </p:cNvGrpSpPr>
          <p:nvPr/>
        </p:nvGrpSpPr>
        <p:grpSpPr bwMode="auto">
          <a:xfrm>
            <a:off x="8144563" y="279406"/>
            <a:ext cx="779144" cy="1017201"/>
            <a:chOff x="4936" y="176"/>
            <a:chExt cx="481" cy="628"/>
          </a:xfrm>
        </p:grpSpPr>
        <p:sp>
          <p:nvSpPr>
            <p:cNvPr id="71" name="Legend1"/>
            <p:cNvSpPr>
              <a:spLocks noChangeArrowheads="1"/>
            </p:cNvSpPr>
            <p:nvPr/>
          </p:nvSpPr>
          <p:spPr bwMode="auto">
            <a:xfrm>
              <a:off x="5096" y="17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3235">
                <a:lnSpc>
                  <a:spcPct val="100000"/>
                </a:lnSpc>
                <a:spcBef>
                  <a:spcPct val="0"/>
                </a:spcBef>
                <a:buClr>
                  <a:srgbClr val="273763"/>
                </a:buClr>
                <a:buSzTx/>
                <a:buFontTx/>
                <a:buNone/>
              </a:pPr>
              <a:r>
                <a:rPr lang="en-US" sz="1200" dirty="0">
                  <a:solidFill>
                    <a:srgbClr val="000000"/>
                  </a:solidFill>
                  <a:latin typeface="Proxima Nova Rg"/>
                </a:rPr>
                <a:t>Legend</a:t>
              </a:r>
            </a:p>
          </p:txBody>
        </p:sp>
        <p:sp>
          <p:nvSpPr>
            <p:cNvPr id="72" name="LegendRectangle1"/>
            <p:cNvSpPr>
              <a:spLocks noChangeArrowheads="1"/>
            </p:cNvSpPr>
            <p:nvPr/>
          </p:nvSpPr>
          <p:spPr bwMode="auto">
            <a:xfrm>
              <a:off x="4936" y="183"/>
              <a:ext cx="104" cy="101"/>
            </a:xfrm>
            <a:prstGeom prst="rect">
              <a:avLst/>
            </a:prstGeom>
            <a:solidFill>
              <a:schemeClr val="accent1"/>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nSpc>
                  <a:spcPct val="100000"/>
                </a:lnSpc>
                <a:spcBef>
                  <a:spcPct val="0"/>
                </a:spcBef>
                <a:buSzTx/>
                <a:buFontTx/>
                <a:buNone/>
              </a:pPr>
              <a:endParaRPr lang="en-US" sz="1600" dirty="0">
                <a:solidFill>
                  <a:srgbClr val="000000"/>
                </a:solidFill>
                <a:latin typeface="Proxima Nova Rg"/>
              </a:endParaRPr>
            </a:p>
          </p:txBody>
        </p:sp>
        <p:sp>
          <p:nvSpPr>
            <p:cNvPr id="73" name="Legend2"/>
            <p:cNvSpPr>
              <a:spLocks noChangeArrowheads="1"/>
            </p:cNvSpPr>
            <p:nvPr/>
          </p:nvSpPr>
          <p:spPr bwMode="auto">
            <a:xfrm>
              <a:off x="5096" y="34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3235">
                <a:lnSpc>
                  <a:spcPct val="100000"/>
                </a:lnSpc>
                <a:spcBef>
                  <a:spcPct val="0"/>
                </a:spcBef>
                <a:buClr>
                  <a:srgbClr val="273763"/>
                </a:buClr>
                <a:buSzTx/>
                <a:buFontTx/>
                <a:buNone/>
              </a:pPr>
              <a:r>
                <a:rPr lang="en-US" sz="1200" dirty="0">
                  <a:solidFill>
                    <a:srgbClr val="000000"/>
                  </a:solidFill>
                  <a:latin typeface="Proxima Nova Rg"/>
                </a:rPr>
                <a:t>Legend</a:t>
              </a:r>
            </a:p>
          </p:txBody>
        </p:sp>
        <p:sp>
          <p:nvSpPr>
            <p:cNvPr id="74" name="LegendRectangle2"/>
            <p:cNvSpPr>
              <a:spLocks noChangeArrowheads="1"/>
            </p:cNvSpPr>
            <p:nvPr/>
          </p:nvSpPr>
          <p:spPr bwMode="auto">
            <a:xfrm>
              <a:off x="4936" y="353"/>
              <a:ext cx="104" cy="101"/>
            </a:xfrm>
            <a:prstGeom prst="rect">
              <a:avLst/>
            </a:prstGeom>
            <a:solidFill>
              <a:schemeClr val="accent2"/>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nSpc>
                  <a:spcPct val="100000"/>
                </a:lnSpc>
                <a:spcBef>
                  <a:spcPct val="0"/>
                </a:spcBef>
                <a:buSzTx/>
                <a:buFontTx/>
                <a:buNone/>
              </a:pPr>
              <a:endParaRPr lang="en-US" sz="1600" dirty="0">
                <a:solidFill>
                  <a:srgbClr val="000000"/>
                </a:solidFill>
                <a:latin typeface="Proxima Nova Rg"/>
              </a:endParaRPr>
            </a:p>
          </p:txBody>
        </p:sp>
        <p:sp>
          <p:nvSpPr>
            <p:cNvPr id="75" name="Legend3"/>
            <p:cNvSpPr>
              <a:spLocks noChangeArrowheads="1"/>
            </p:cNvSpPr>
            <p:nvPr/>
          </p:nvSpPr>
          <p:spPr bwMode="auto">
            <a:xfrm>
              <a:off x="5096" y="517"/>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3235">
                <a:lnSpc>
                  <a:spcPct val="100000"/>
                </a:lnSpc>
                <a:spcBef>
                  <a:spcPct val="0"/>
                </a:spcBef>
                <a:buClr>
                  <a:srgbClr val="273763"/>
                </a:buClr>
                <a:buSzTx/>
                <a:buFontTx/>
                <a:buNone/>
              </a:pPr>
              <a:r>
                <a:rPr lang="en-US" sz="1200" dirty="0">
                  <a:solidFill>
                    <a:srgbClr val="000000"/>
                  </a:solidFill>
                  <a:latin typeface="Proxima Nova Rg"/>
                </a:rPr>
                <a:t>Legend</a:t>
              </a:r>
            </a:p>
          </p:txBody>
        </p:sp>
        <p:sp>
          <p:nvSpPr>
            <p:cNvPr id="76" name="LegendRectangle3"/>
            <p:cNvSpPr>
              <a:spLocks noChangeArrowheads="1"/>
            </p:cNvSpPr>
            <p:nvPr/>
          </p:nvSpPr>
          <p:spPr bwMode="auto">
            <a:xfrm>
              <a:off x="4936" y="524"/>
              <a:ext cx="104" cy="101"/>
            </a:xfrm>
            <a:prstGeom prst="rect">
              <a:avLst/>
            </a:prstGeom>
            <a:solidFill>
              <a:schemeClr va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nSpc>
                  <a:spcPct val="100000"/>
                </a:lnSpc>
                <a:spcBef>
                  <a:spcPct val="0"/>
                </a:spcBef>
                <a:buSzTx/>
                <a:buFontTx/>
                <a:buNone/>
              </a:pPr>
              <a:endParaRPr lang="en-US" sz="1600" dirty="0">
                <a:solidFill>
                  <a:srgbClr val="000000"/>
                </a:solidFill>
                <a:latin typeface="Proxima Nova Rg"/>
              </a:endParaRPr>
            </a:p>
          </p:txBody>
        </p:sp>
        <p:sp>
          <p:nvSpPr>
            <p:cNvPr id="77" name="Legend4"/>
            <p:cNvSpPr>
              <a:spLocks noChangeArrowheads="1"/>
            </p:cNvSpPr>
            <p:nvPr/>
          </p:nvSpPr>
          <p:spPr bwMode="auto">
            <a:xfrm>
              <a:off x="5096" y="688"/>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3235">
                <a:lnSpc>
                  <a:spcPct val="100000"/>
                </a:lnSpc>
                <a:spcBef>
                  <a:spcPct val="0"/>
                </a:spcBef>
                <a:buClr>
                  <a:srgbClr val="273763"/>
                </a:buClr>
                <a:buSzTx/>
                <a:buFontTx/>
                <a:buNone/>
              </a:pPr>
              <a:r>
                <a:rPr lang="en-US" sz="1200" dirty="0">
                  <a:solidFill>
                    <a:srgbClr val="000000"/>
                  </a:solidFill>
                  <a:latin typeface="Proxima Nova Rg"/>
                </a:rPr>
                <a:t>Legend</a:t>
              </a:r>
            </a:p>
          </p:txBody>
        </p:sp>
        <p:sp>
          <p:nvSpPr>
            <p:cNvPr id="78" name="LegendRectangle4"/>
            <p:cNvSpPr>
              <a:spLocks noChangeArrowheads="1"/>
            </p:cNvSpPr>
            <p:nvPr/>
          </p:nvSpPr>
          <p:spPr bwMode="auto">
            <a:xfrm>
              <a:off x="4936" y="695"/>
              <a:ext cx="104" cy="101"/>
            </a:xfrm>
            <a:prstGeom prst="rect">
              <a:avLst/>
            </a:prstGeom>
            <a:solidFill>
              <a:schemeClr val="fo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nSpc>
                  <a:spcPct val="100000"/>
                </a:lnSpc>
                <a:spcBef>
                  <a:spcPct val="0"/>
                </a:spcBef>
                <a:buSzTx/>
                <a:buFontTx/>
                <a:buNone/>
              </a:pPr>
              <a:endParaRPr lang="en-US" sz="1600" dirty="0">
                <a:solidFill>
                  <a:srgbClr val="000000"/>
                </a:solidFill>
                <a:latin typeface="Proxima Nova Rg"/>
              </a:endParaRPr>
            </a:p>
          </p:txBody>
        </p:sp>
      </p:grpSp>
      <p:grpSp>
        <p:nvGrpSpPr>
          <p:cNvPr id="79" name="LegendLines" hidden="1"/>
          <p:cNvGrpSpPr>
            <a:grpSpLocks/>
          </p:cNvGrpSpPr>
          <p:nvPr/>
        </p:nvGrpSpPr>
        <p:grpSpPr bwMode="auto">
          <a:xfrm>
            <a:off x="7830316" y="279406"/>
            <a:ext cx="1093393" cy="745084"/>
            <a:chOff x="4750" y="176"/>
            <a:chExt cx="675" cy="460"/>
          </a:xfrm>
        </p:grpSpPr>
        <p:sp>
          <p:nvSpPr>
            <p:cNvPr id="80" name="LineLegend1"/>
            <p:cNvSpPr>
              <a:spLocks noChangeShapeType="1"/>
            </p:cNvSpPr>
            <p:nvPr/>
          </p:nvSpPr>
          <p:spPr bwMode="auto">
            <a:xfrm>
              <a:off x="4750" y="233"/>
              <a:ext cx="288" cy="0"/>
            </a:xfrm>
            <a:prstGeom prst="line">
              <a:avLst/>
            </a:prstGeom>
            <a:noFill/>
            <a:ln w="28575">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nSpc>
                  <a:spcPct val="100000"/>
                </a:lnSpc>
                <a:spcBef>
                  <a:spcPct val="0"/>
                </a:spcBef>
                <a:buSzTx/>
                <a:buFontTx/>
                <a:buNone/>
              </a:pPr>
              <a:endParaRPr lang="en-US" sz="1600" dirty="0">
                <a:solidFill>
                  <a:srgbClr val="000000"/>
                </a:solidFill>
                <a:latin typeface="Proxima Nova Rg"/>
              </a:endParaRPr>
            </a:p>
          </p:txBody>
        </p:sp>
        <p:sp>
          <p:nvSpPr>
            <p:cNvPr id="81" name="LineLegend2"/>
            <p:cNvSpPr>
              <a:spLocks noChangeShapeType="1"/>
            </p:cNvSpPr>
            <p:nvPr/>
          </p:nvSpPr>
          <p:spPr bwMode="auto">
            <a:xfrm>
              <a:off x="4750" y="402"/>
              <a:ext cx="288" cy="0"/>
            </a:xfrm>
            <a:prstGeom prst="line">
              <a:avLst/>
            </a:prstGeom>
            <a:noFill/>
            <a:ln w="28575">
              <a:solidFill>
                <a:schemeClr val="accent3"/>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nSpc>
                  <a:spcPct val="100000"/>
                </a:lnSpc>
                <a:spcBef>
                  <a:spcPct val="0"/>
                </a:spcBef>
                <a:buSzTx/>
                <a:buFontTx/>
                <a:buNone/>
              </a:pPr>
              <a:endParaRPr lang="en-US" sz="1600" dirty="0">
                <a:solidFill>
                  <a:srgbClr val="000000"/>
                </a:solidFill>
                <a:latin typeface="Proxima Nova Rg"/>
              </a:endParaRPr>
            </a:p>
          </p:txBody>
        </p:sp>
        <p:sp>
          <p:nvSpPr>
            <p:cNvPr id="82" name="LineLegend3"/>
            <p:cNvSpPr>
              <a:spLocks noChangeShapeType="1"/>
            </p:cNvSpPr>
            <p:nvPr/>
          </p:nvSpPr>
          <p:spPr bwMode="auto">
            <a:xfrm>
              <a:off x="4750" y="577"/>
              <a:ext cx="288" cy="0"/>
            </a:xfrm>
            <a:prstGeom prst="line">
              <a:avLst/>
            </a:prstGeom>
            <a:noFill/>
            <a:ln w="28575">
              <a:solidFill>
                <a:schemeClr val="accent3"/>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nSpc>
                  <a:spcPct val="100000"/>
                </a:lnSpc>
                <a:spcBef>
                  <a:spcPct val="0"/>
                </a:spcBef>
                <a:buSzTx/>
                <a:buFontTx/>
                <a:buNone/>
              </a:pPr>
              <a:endParaRPr lang="en-US" sz="1600" dirty="0">
                <a:solidFill>
                  <a:srgbClr val="000000"/>
                </a:solidFill>
                <a:latin typeface="Proxima Nova Rg"/>
              </a:endParaRPr>
            </a:p>
          </p:txBody>
        </p:sp>
        <p:sp>
          <p:nvSpPr>
            <p:cNvPr id="83" name="Legend1"/>
            <p:cNvSpPr>
              <a:spLocks noChangeArrowheads="1"/>
            </p:cNvSpPr>
            <p:nvPr/>
          </p:nvSpPr>
          <p:spPr bwMode="auto">
            <a:xfrm>
              <a:off x="5104" y="17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3235">
                <a:lnSpc>
                  <a:spcPct val="100000"/>
                </a:lnSpc>
                <a:spcBef>
                  <a:spcPct val="0"/>
                </a:spcBef>
                <a:buClr>
                  <a:srgbClr val="273763"/>
                </a:buClr>
                <a:buSzTx/>
                <a:buFontTx/>
                <a:buNone/>
              </a:pPr>
              <a:r>
                <a:rPr lang="en-US" sz="1200" dirty="0">
                  <a:solidFill>
                    <a:srgbClr val="000000"/>
                  </a:solidFill>
                  <a:latin typeface="Proxima Nova Rg"/>
                </a:rPr>
                <a:t>Legend</a:t>
              </a:r>
            </a:p>
          </p:txBody>
        </p:sp>
        <p:sp>
          <p:nvSpPr>
            <p:cNvPr id="84" name="Legend2"/>
            <p:cNvSpPr>
              <a:spLocks noChangeArrowheads="1"/>
            </p:cNvSpPr>
            <p:nvPr/>
          </p:nvSpPr>
          <p:spPr bwMode="auto">
            <a:xfrm>
              <a:off x="5104" y="344"/>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3235">
                <a:lnSpc>
                  <a:spcPct val="100000"/>
                </a:lnSpc>
                <a:spcBef>
                  <a:spcPct val="0"/>
                </a:spcBef>
                <a:buClr>
                  <a:srgbClr val="273763"/>
                </a:buClr>
                <a:buSzTx/>
                <a:buFontTx/>
                <a:buNone/>
              </a:pPr>
              <a:r>
                <a:rPr lang="en-US" sz="1200" dirty="0">
                  <a:solidFill>
                    <a:srgbClr val="000000"/>
                  </a:solidFill>
                  <a:latin typeface="Proxima Nova Rg"/>
                </a:rPr>
                <a:t>Legend</a:t>
              </a:r>
            </a:p>
          </p:txBody>
        </p:sp>
        <p:sp>
          <p:nvSpPr>
            <p:cNvPr id="85" name="Legend3"/>
            <p:cNvSpPr>
              <a:spLocks noChangeArrowheads="1"/>
            </p:cNvSpPr>
            <p:nvPr/>
          </p:nvSpPr>
          <p:spPr bwMode="auto">
            <a:xfrm>
              <a:off x="5104" y="520"/>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3235">
                <a:lnSpc>
                  <a:spcPct val="100000"/>
                </a:lnSpc>
                <a:spcBef>
                  <a:spcPct val="0"/>
                </a:spcBef>
                <a:buClr>
                  <a:srgbClr val="273763"/>
                </a:buClr>
                <a:buSzTx/>
                <a:buFontTx/>
                <a:buNone/>
              </a:pPr>
              <a:r>
                <a:rPr lang="en-US" sz="1200" dirty="0">
                  <a:solidFill>
                    <a:srgbClr val="000000"/>
                  </a:solidFill>
                  <a:latin typeface="Proxima Nova Rg"/>
                </a:rPr>
                <a:t>Legend</a:t>
              </a:r>
            </a:p>
          </p:txBody>
        </p:sp>
      </p:grpSp>
      <p:grpSp>
        <p:nvGrpSpPr>
          <p:cNvPr id="86" name="McKSticker" hidden="1"/>
          <p:cNvGrpSpPr/>
          <p:nvPr/>
        </p:nvGrpSpPr>
        <p:grpSpPr bwMode="auto">
          <a:xfrm>
            <a:off x="7830211" y="279402"/>
            <a:ext cx="1088630" cy="216680"/>
            <a:chOff x="7673880" y="285750"/>
            <a:chExt cx="1066895" cy="212366"/>
          </a:xfrm>
        </p:grpSpPr>
        <p:sp>
          <p:nvSpPr>
            <p:cNvPr id="87" name="StickerRectangle"/>
            <p:cNvSpPr>
              <a:spLocks noChangeArrowheads="1"/>
            </p:cNvSpPr>
            <p:nvPr/>
          </p:nvSpPr>
          <p:spPr bwMode="auto">
            <a:xfrm>
              <a:off x="7673880" y="285750"/>
              <a:ext cx="1066895" cy="212366"/>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7432" tIns="0" rIns="0" bIns="27432">
              <a:spAutoFit/>
            </a:bodyPr>
            <a:lstStyle/>
            <a:p>
              <a:pPr algn="r" defTabSz="913235">
                <a:lnSpc>
                  <a:spcPct val="100000"/>
                </a:lnSpc>
                <a:spcBef>
                  <a:spcPct val="0"/>
                </a:spcBef>
                <a:buClr>
                  <a:srgbClr val="273763"/>
                </a:buClr>
                <a:buSzTx/>
                <a:buFontTx/>
                <a:buNone/>
              </a:pPr>
              <a:r>
                <a:rPr lang="en-US" sz="1200" dirty="0">
                  <a:solidFill>
                    <a:srgbClr val="808080"/>
                  </a:solidFill>
                  <a:latin typeface="Proxima Nova Rg"/>
                </a:rPr>
                <a:t>PRELIMINARY</a:t>
              </a:r>
            </a:p>
          </p:txBody>
        </p:sp>
        <p:cxnSp>
          <p:nvCxnSpPr>
            <p:cNvPr id="88" name="AutoShape 31"/>
            <p:cNvCxnSpPr>
              <a:cxnSpLocks noChangeShapeType="1"/>
              <a:stCxn id="87" idx="2"/>
              <a:endCxn id="87" idx="4"/>
            </p:cNvCxnSpPr>
            <p:nvPr/>
          </p:nvCxnSpPr>
          <p:spPr bwMode="auto">
            <a:xfrm>
              <a:off x="7673880" y="285750"/>
              <a:ext cx="0" cy="212366"/>
            </a:xfrm>
            <a:prstGeom prst="straightConnector1">
              <a:avLst/>
            </a:prstGeom>
            <a:noFill/>
            <a:ln w="9525">
              <a:solidFill>
                <a:srgbClr val="808080"/>
              </a:solidFill>
              <a:round/>
              <a:headEnd/>
              <a:tailEnd/>
            </a:ln>
            <a:extLst>
              <a:ext uri="{909E8E84-426E-40DD-AFC4-6F175D3DCCD1}">
                <a14:hiddenFill xmlns:a14="http://schemas.microsoft.com/office/drawing/2010/main">
                  <a:noFill/>
                </a14:hiddenFill>
              </a:ext>
            </a:extLst>
          </p:spPr>
        </p:cxnSp>
        <p:cxnSp>
          <p:nvCxnSpPr>
            <p:cNvPr id="89" name="AutoShape 32"/>
            <p:cNvCxnSpPr>
              <a:cxnSpLocks noChangeShapeType="1"/>
              <a:stCxn id="87" idx="4"/>
              <a:endCxn id="87" idx="6"/>
            </p:cNvCxnSpPr>
            <p:nvPr/>
          </p:nvCxnSpPr>
          <p:spPr bwMode="auto">
            <a:xfrm>
              <a:off x="7673880" y="498116"/>
              <a:ext cx="1066895" cy="0"/>
            </a:xfrm>
            <a:prstGeom prst="straightConnector1">
              <a:avLst/>
            </a:prstGeom>
            <a:noFill/>
            <a:ln w="25400">
              <a:solidFill>
                <a:srgbClr val="808080"/>
              </a:solidFill>
              <a:round/>
              <a:headEnd/>
              <a:tailEnd/>
            </a:ln>
            <a:extLst>
              <a:ext uri="{909E8E84-426E-40DD-AFC4-6F175D3DCCD1}">
                <a14:hiddenFill xmlns:a14="http://schemas.microsoft.com/office/drawing/2010/main">
                  <a:noFill/>
                </a14:hiddenFill>
              </a:ext>
            </a:extLst>
          </p:spPr>
        </p:cxnSp>
      </p:grpSp>
      <p:grpSp>
        <p:nvGrpSpPr>
          <p:cNvPr id="90" name="LegendMoons" hidden="1"/>
          <p:cNvGrpSpPr/>
          <p:nvPr/>
        </p:nvGrpSpPr>
        <p:grpSpPr bwMode="auto">
          <a:xfrm>
            <a:off x="8076528" y="279402"/>
            <a:ext cx="847347" cy="1333054"/>
            <a:chOff x="6655594" y="273840"/>
            <a:chExt cx="830430" cy="1306516"/>
          </a:xfrm>
        </p:grpSpPr>
        <p:grpSp>
          <p:nvGrpSpPr>
            <p:cNvPr id="91" name="MoonLegend1"/>
            <p:cNvGrpSpPr>
              <a:grpSpLocks noChangeAspect="1"/>
            </p:cNvGrpSpPr>
            <p:nvPr>
              <p:custDataLst>
                <p:tags r:id="rId8"/>
              </p:custDataLst>
            </p:nvPr>
          </p:nvGrpSpPr>
          <p:grpSpPr bwMode="auto">
            <a:xfrm>
              <a:off x="6655594" y="273840"/>
              <a:ext cx="209550" cy="209551"/>
              <a:chOff x="4533" y="183"/>
              <a:chExt cx="144" cy="144"/>
            </a:xfrm>
          </p:grpSpPr>
          <p:sp>
            <p:nvSpPr>
              <p:cNvPr id="109" name="Oval 38"/>
              <p:cNvSpPr>
                <a:spLocks noChangeAspect="1" noChangeArrowheads="1"/>
              </p:cNvSpPr>
              <p:nvPr>
                <p:custDataLst>
                  <p:tags r:id="rId21"/>
                </p:custDataLst>
              </p:nvPr>
            </p:nvSpPr>
            <p:spPr bwMode="auto">
              <a:xfrm>
                <a:off x="4533" y="183"/>
                <a:ext cx="144" cy="144"/>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nSpc>
                    <a:spcPct val="100000"/>
                  </a:lnSpc>
                  <a:spcBef>
                    <a:spcPct val="0"/>
                  </a:spcBef>
                  <a:buSzTx/>
                  <a:buFontTx/>
                  <a:buNone/>
                </a:pPr>
                <a:endParaRPr lang="en-US" sz="1600" dirty="0">
                  <a:solidFill>
                    <a:srgbClr val="000000"/>
                  </a:solidFill>
                  <a:latin typeface="Proxima Nova Rg"/>
                </a:endParaRPr>
              </a:p>
            </p:txBody>
          </p:sp>
          <p:sp>
            <p:nvSpPr>
              <p:cNvPr id="110" name="Arc 39" hidden="1"/>
              <p:cNvSpPr>
                <a:spLocks noChangeAspect="1"/>
              </p:cNvSpPr>
              <p:nvPr>
                <p:custDataLst>
                  <p:tags r:id="rId22"/>
                </p:custDataLst>
              </p:nvPr>
            </p:nvSpPr>
            <p:spPr bwMode="auto">
              <a:xfrm>
                <a:off x="4533" y="183"/>
                <a:ext cx="144" cy="144"/>
              </a:xfrm>
              <a:prstGeom prst="arc">
                <a:avLst>
                  <a:gd name="adj1" fmla="val 16200000"/>
                  <a:gd name="adj2" fmla="val 54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nSpc>
                    <a:spcPct val="100000"/>
                  </a:lnSpc>
                  <a:spcBef>
                    <a:spcPct val="0"/>
                  </a:spcBef>
                  <a:buSzTx/>
                  <a:buFontTx/>
                  <a:buNone/>
                </a:pPr>
                <a:endParaRPr lang="en-US" sz="1600" dirty="0">
                  <a:solidFill>
                    <a:srgbClr val="000000"/>
                  </a:solidFill>
                  <a:latin typeface="Proxima Nova Rg"/>
                </a:endParaRPr>
              </a:p>
            </p:txBody>
          </p:sp>
        </p:grpSp>
        <p:grpSp>
          <p:nvGrpSpPr>
            <p:cNvPr id="92" name="MoonLegend2"/>
            <p:cNvGrpSpPr>
              <a:grpSpLocks noChangeAspect="1"/>
            </p:cNvGrpSpPr>
            <p:nvPr>
              <p:custDataLst>
                <p:tags r:id="rId9"/>
              </p:custDataLst>
            </p:nvPr>
          </p:nvGrpSpPr>
          <p:grpSpPr bwMode="auto">
            <a:xfrm>
              <a:off x="6655594" y="548081"/>
              <a:ext cx="209550" cy="209551"/>
              <a:chOff x="1694" y="2044"/>
              <a:chExt cx="160" cy="160"/>
            </a:xfrm>
          </p:grpSpPr>
          <p:sp>
            <p:nvSpPr>
              <p:cNvPr id="107" name="Oval 41"/>
              <p:cNvSpPr>
                <a:spLocks noChangeAspect="1" noChangeArrowheads="1"/>
              </p:cNvSpPr>
              <p:nvPr>
                <p:custDataLst>
                  <p:tags r:id="rId19"/>
                </p:custDataLst>
              </p:nvPr>
            </p:nvSpPr>
            <p:spPr bwMode="auto">
              <a:xfrm>
                <a:off x="1694" y="2044"/>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nSpc>
                    <a:spcPct val="100000"/>
                  </a:lnSpc>
                  <a:spcBef>
                    <a:spcPct val="0"/>
                  </a:spcBef>
                  <a:buSzTx/>
                  <a:buFontTx/>
                  <a:buNone/>
                </a:pPr>
                <a:endParaRPr lang="en-US" sz="1600" dirty="0">
                  <a:solidFill>
                    <a:srgbClr val="000000"/>
                  </a:solidFill>
                  <a:latin typeface="Proxima Nova Rg"/>
                </a:endParaRPr>
              </a:p>
            </p:txBody>
          </p:sp>
          <p:sp>
            <p:nvSpPr>
              <p:cNvPr id="108" name="Arc 42"/>
              <p:cNvSpPr>
                <a:spLocks noChangeAspect="1"/>
              </p:cNvSpPr>
              <p:nvPr>
                <p:custDataLst>
                  <p:tags r:id="rId20"/>
                </p:custDataLst>
              </p:nvPr>
            </p:nvSpPr>
            <p:spPr bwMode="auto">
              <a:xfrm>
                <a:off x="1694" y="2044"/>
                <a:ext cx="160" cy="160"/>
              </a:xfrm>
              <a:prstGeom prst="arc">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nSpc>
                    <a:spcPct val="100000"/>
                  </a:lnSpc>
                  <a:spcBef>
                    <a:spcPct val="0"/>
                  </a:spcBef>
                  <a:buSzTx/>
                  <a:buFontTx/>
                  <a:buNone/>
                </a:pPr>
                <a:endParaRPr lang="en-US" sz="1600" dirty="0">
                  <a:solidFill>
                    <a:srgbClr val="000000"/>
                  </a:solidFill>
                  <a:latin typeface="Proxima Nova Rg"/>
                </a:endParaRPr>
              </a:p>
            </p:txBody>
          </p:sp>
        </p:grpSp>
        <p:grpSp>
          <p:nvGrpSpPr>
            <p:cNvPr id="93" name="MoonLegend4"/>
            <p:cNvGrpSpPr>
              <a:grpSpLocks noChangeAspect="1"/>
            </p:cNvGrpSpPr>
            <p:nvPr>
              <p:custDataLst>
                <p:tags r:id="rId10"/>
              </p:custDataLst>
            </p:nvPr>
          </p:nvGrpSpPr>
          <p:grpSpPr bwMode="auto">
            <a:xfrm>
              <a:off x="6655594" y="1096563"/>
              <a:ext cx="209550" cy="209551"/>
              <a:chOff x="4495" y="1198"/>
              <a:chExt cx="160" cy="160"/>
            </a:xfrm>
          </p:grpSpPr>
          <p:sp>
            <p:nvSpPr>
              <p:cNvPr id="105" name="Oval 47"/>
              <p:cNvSpPr>
                <a:spLocks noChangeAspect="1" noChangeArrowheads="1"/>
              </p:cNvSpPr>
              <p:nvPr>
                <p:custDataLst>
                  <p:tags r:id="rId17"/>
                </p:custDataLst>
              </p:nvPr>
            </p:nvSpPr>
            <p:spPr bwMode="auto">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nSpc>
                    <a:spcPct val="100000"/>
                  </a:lnSpc>
                  <a:spcBef>
                    <a:spcPct val="0"/>
                  </a:spcBef>
                  <a:buSzTx/>
                  <a:buFontTx/>
                  <a:buNone/>
                </a:pPr>
                <a:endParaRPr lang="en-US" sz="1600" dirty="0">
                  <a:solidFill>
                    <a:srgbClr val="000000"/>
                  </a:solidFill>
                  <a:latin typeface="Proxima Nova Rg"/>
                </a:endParaRPr>
              </a:p>
            </p:txBody>
          </p:sp>
          <p:sp>
            <p:nvSpPr>
              <p:cNvPr id="106" name="Arc 48"/>
              <p:cNvSpPr>
                <a:spLocks noChangeAspect="1"/>
              </p:cNvSpPr>
              <p:nvPr>
                <p:custDataLst>
                  <p:tags r:id="rId18"/>
                </p:custDataLst>
              </p:nvPr>
            </p:nvSpPr>
            <p:spPr bwMode="auto">
              <a:xfrm>
                <a:off x="4495" y="1198"/>
                <a:ext cx="160" cy="160"/>
              </a:xfrm>
              <a:prstGeom prst="arc">
                <a:avLst>
                  <a:gd name="adj1" fmla="val 16200000"/>
                  <a:gd name="adj2" fmla="val 108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nSpc>
                    <a:spcPct val="100000"/>
                  </a:lnSpc>
                  <a:spcBef>
                    <a:spcPct val="0"/>
                  </a:spcBef>
                  <a:buSzTx/>
                  <a:buFontTx/>
                  <a:buNone/>
                </a:pPr>
                <a:endParaRPr lang="en-US" sz="1600" dirty="0">
                  <a:solidFill>
                    <a:srgbClr val="000000"/>
                  </a:solidFill>
                  <a:latin typeface="Proxima Nova Rg"/>
                </a:endParaRPr>
              </a:p>
            </p:txBody>
          </p:sp>
        </p:grpSp>
        <p:grpSp>
          <p:nvGrpSpPr>
            <p:cNvPr id="94" name="MoonLegend5"/>
            <p:cNvGrpSpPr>
              <a:grpSpLocks noChangeAspect="1"/>
            </p:cNvGrpSpPr>
            <p:nvPr>
              <p:custDataLst>
                <p:tags r:id="rId11"/>
              </p:custDataLst>
            </p:nvPr>
          </p:nvGrpSpPr>
          <p:grpSpPr bwMode="auto">
            <a:xfrm>
              <a:off x="6655594" y="1370805"/>
              <a:ext cx="209550" cy="209551"/>
              <a:chOff x="4495" y="1440"/>
              <a:chExt cx="160" cy="160"/>
            </a:xfrm>
          </p:grpSpPr>
          <p:sp>
            <p:nvSpPr>
              <p:cNvPr id="103" name="Oval 50"/>
              <p:cNvSpPr>
                <a:spLocks noChangeAspect="1" noChangeArrowheads="1"/>
              </p:cNvSpPr>
              <p:nvPr>
                <p:custDataLst>
                  <p:tags r:id="rId15"/>
                </p:custDataLst>
              </p:nvPr>
            </p:nvSpPr>
            <p:spPr bwMode="auto">
              <a:xfrm>
                <a:off x="4495" y="1440"/>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nSpc>
                    <a:spcPct val="100000"/>
                  </a:lnSpc>
                  <a:spcBef>
                    <a:spcPct val="0"/>
                  </a:spcBef>
                  <a:buSzTx/>
                  <a:buFontTx/>
                  <a:buNone/>
                </a:pPr>
                <a:endParaRPr lang="en-US" sz="1600" dirty="0">
                  <a:solidFill>
                    <a:srgbClr val="000000"/>
                  </a:solidFill>
                  <a:latin typeface="Proxima Nova Rg"/>
                </a:endParaRPr>
              </a:p>
            </p:txBody>
          </p:sp>
          <p:sp>
            <p:nvSpPr>
              <p:cNvPr id="104" name="Oval 51"/>
              <p:cNvSpPr>
                <a:spLocks noChangeAspect="1" noChangeArrowheads="1"/>
              </p:cNvSpPr>
              <p:nvPr>
                <p:custDataLst>
                  <p:tags r:id="rId16"/>
                </p:custDataLst>
              </p:nvPr>
            </p:nvSpPr>
            <p:spPr bwMode="auto">
              <a:xfrm>
                <a:off x="4495" y="1440"/>
                <a:ext cx="160" cy="160"/>
              </a:xfrm>
              <a:prstGeom prst="arc">
                <a:avLst>
                  <a:gd name="adj1" fmla="val 16200000"/>
                  <a:gd name="adj2" fmla="val 162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nSpc>
                    <a:spcPct val="100000"/>
                  </a:lnSpc>
                  <a:spcBef>
                    <a:spcPct val="0"/>
                  </a:spcBef>
                  <a:buSzTx/>
                  <a:buFontTx/>
                  <a:buNone/>
                </a:pPr>
                <a:endParaRPr lang="en-US" sz="1600" dirty="0">
                  <a:solidFill>
                    <a:srgbClr val="000000"/>
                  </a:solidFill>
                  <a:latin typeface="Proxima Nova Rg"/>
                </a:endParaRPr>
              </a:p>
            </p:txBody>
          </p:sp>
        </p:grpSp>
        <p:sp>
          <p:nvSpPr>
            <p:cNvPr id="95" name="Legend1"/>
            <p:cNvSpPr>
              <a:spLocks noChangeArrowheads="1"/>
            </p:cNvSpPr>
            <p:nvPr/>
          </p:nvSpPr>
          <p:spPr bwMode="auto">
            <a:xfrm>
              <a:off x="6976269" y="286540"/>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3235">
                <a:lnSpc>
                  <a:spcPct val="100000"/>
                </a:lnSpc>
                <a:spcBef>
                  <a:spcPct val="0"/>
                </a:spcBef>
                <a:buClr>
                  <a:srgbClr val="273763"/>
                </a:buClr>
                <a:buSzTx/>
                <a:buFontTx/>
                <a:buNone/>
              </a:pPr>
              <a:r>
                <a:rPr lang="en-US" sz="1200" dirty="0">
                  <a:solidFill>
                    <a:srgbClr val="000000"/>
                  </a:solidFill>
                  <a:latin typeface="Proxima Nova Rg"/>
                </a:rPr>
                <a:t>Legend</a:t>
              </a:r>
            </a:p>
          </p:txBody>
        </p:sp>
        <p:sp>
          <p:nvSpPr>
            <p:cNvPr id="96" name="Legend2"/>
            <p:cNvSpPr>
              <a:spLocks noChangeArrowheads="1"/>
            </p:cNvSpPr>
            <p:nvPr/>
          </p:nvSpPr>
          <p:spPr bwMode="auto">
            <a:xfrm>
              <a:off x="6976269" y="561178"/>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3235">
                <a:lnSpc>
                  <a:spcPct val="100000"/>
                </a:lnSpc>
                <a:spcBef>
                  <a:spcPct val="0"/>
                </a:spcBef>
                <a:buClr>
                  <a:srgbClr val="273763"/>
                </a:buClr>
                <a:buSzTx/>
                <a:buFontTx/>
                <a:buNone/>
              </a:pPr>
              <a:r>
                <a:rPr lang="en-US" sz="1200" dirty="0">
                  <a:solidFill>
                    <a:srgbClr val="000000"/>
                  </a:solidFill>
                  <a:latin typeface="Proxima Nova Rg"/>
                </a:rPr>
                <a:t>Legend</a:t>
              </a:r>
            </a:p>
          </p:txBody>
        </p:sp>
        <p:sp>
          <p:nvSpPr>
            <p:cNvPr id="97" name="Legend3"/>
            <p:cNvSpPr>
              <a:spLocks noChangeArrowheads="1"/>
            </p:cNvSpPr>
            <p:nvPr/>
          </p:nvSpPr>
          <p:spPr bwMode="auto">
            <a:xfrm>
              <a:off x="6976269" y="835817"/>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3235">
                <a:lnSpc>
                  <a:spcPct val="100000"/>
                </a:lnSpc>
                <a:spcBef>
                  <a:spcPct val="0"/>
                </a:spcBef>
                <a:buClr>
                  <a:srgbClr val="273763"/>
                </a:buClr>
                <a:buSzTx/>
                <a:buFontTx/>
                <a:buNone/>
              </a:pPr>
              <a:r>
                <a:rPr lang="en-US" sz="1200" dirty="0">
                  <a:solidFill>
                    <a:srgbClr val="000000"/>
                  </a:solidFill>
                  <a:latin typeface="Proxima Nova Rg"/>
                </a:rPr>
                <a:t>Legend</a:t>
              </a:r>
            </a:p>
          </p:txBody>
        </p:sp>
        <p:sp>
          <p:nvSpPr>
            <p:cNvPr id="98" name="Legend4"/>
            <p:cNvSpPr>
              <a:spLocks noChangeArrowheads="1"/>
            </p:cNvSpPr>
            <p:nvPr/>
          </p:nvSpPr>
          <p:spPr bwMode="auto">
            <a:xfrm>
              <a:off x="6976269" y="1107280"/>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3235">
                <a:lnSpc>
                  <a:spcPct val="100000"/>
                </a:lnSpc>
                <a:spcBef>
                  <a:spcPct val="0"/>
                </a:spcBef>
                <a:buClr>
                  <a:srgbClr val="273763"/>
                </a:buClr>
                <a:buSzTx/>
                <a:buFontTx/>
                <a:buNone/>
              </a:pPr>
              <a:r>
                <a:rPr lang="en-US" sz="1200" dirty="0">
                  <a:solidFill>
                    <a:srgbClr val="000000"/>
                  </a:solidFill>
                  <a:latin typeface="Proxima Nova Rg"/>
                </a:rPr>
                <a:t>Legend</a:t>
              </a:r>
            </a:p>
          </p:txBody>
        </p:sp>
        <p:sp>
          <p:nvSpPr>
            <p:cNvPr id="99" name="Legend5"/>
            <p:cNvSpPr>
              <a:spLocks noChangeArrowheads="1"/>
            </p:cNvSpPr>
            <p:nvPr/>
          </p:nvSpPr>
          <p:spPr bwMode="auto">
            <a:xfrm>
              <a:off x="6976269" y="1383505"/>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3235">
                <a:lnSpc>
                  <a:spcPct val="100000"/>
                </a:lnSpc>
                <a:spcBef>
                  <a:spcPct val="0"/>
                </a:spcBef>
                <a:buClr>
                  <a:srgbClr val="273763"/>
                </a:buClr>
                <a:buSzTx/>
                <a:buFontTx/>
                <a:buNone/>
              </a:pPr>
              <a:r>
                <a:rPr lang="en-US" sz="1200" dirty="0">
                  <a:solidFill>
                    <a:srgbClr val="000000"/>
                  </a:solidFill>
                  <a:latin typeface="Proxima Nova Rg"/>
                </a:rPr>
                <a:t>Legend</a:t>
              </a:r>
            </a:p>
          </p:txBody>
        </p:sp>
        <p:grpSp>
          <p:nvGrpSpPr>
            <p:cNvPr id="100" name="MoonLegend3"/>
            <p:cNvGrpSpPr>
              <a:grpSpLocks noChangeAspect="1"/>
            </p:cNvGrpSpPr>
            <p:nvPr>
              <p:custDataLst>
                <p:tags r:id="rId12"/>
              </p:custDataLst>
            </p:nvPr>
          </p:nvGrpSpPr>
          <p:grpSpPr bwMode="auto">
            <a:xfrm>
              <a:off x="6655594" y="822322"/>
              <a:ext cx="209550" cy="209551"/>
              <a:chOff x="4495" y="1198"/>
              <a:chExt cx="160" cy="160"/>
            </a:xfrm>
          </p:grpSpPr>
          <p:sp>
            <p:nvSpPr>
              <p:cNvPr id="101" name="Oval 47"/>
              <p:cNvSpPr>
                <a:spLocks noChangeAspect="1" noChangeArrowheads="1"/>
              </p:cNvSpPr>
              <p:nvPr>
                <p:custDataLst>
                  <p:tags r:id="rId13"/>
                </p:custDataLst>
              </p:nvPr>
            </p:nvSpPr>
            <p:spPr bwMode="auto">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nSpc>
                    <a:spcPct val="100000"/>
                  </a:lnSpc>
                  <a:spcBef>
                    <a:spcPct val="0"/>
                  </a:spcBef>
                  <a:buSzTx/>
                  <a:buFontTx/>
                  <a:buNone/>
                </a:pPr>
                <a:endParaRPr lang="en-US" sz="1600" dirty="0">
                  <a:solidFill>
                    <a:srgbClr val="000000"/>
                  </a:solidFill>
                  <a:latin typeface="Proxima Nova Rg"/>
                </a:endParaRPr>
              </a:p>
            </p:txBody>
          </p:sp>
          <p:sp>
            <p:nvSpPr>
              <p:cNvPr id="102" name="Arc 48"/>
              <p:cNvSpPr>
                <a:spLocks noChangeAspect="1"/>
              </p:cNvSpPr>
              <p:nvPr>
                <p:custDataLst>
                  <p:tags r:id="rId14"/>
                </p:custDataLst>
              </p:nvPr>
            </p:nvSpPr>
            <p:spPr bwMode="auto">
              <a:xfrm>
                <a:off x="4495" y="1198"/>
                <a:ext cx="160" cy="160"/>
              </a:xfrm>
              <a:prstGeom prst="arc">
                <a:avLst>
                  <a:gd name="adj1" fmla="val 16200000"/>
                  <a:gd name="adj2" fmla="val 54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nSpc>
                    <a:spcPct val="100000"/>
                  </a:lnSpc>
                  <a:spcBef>
                    <a:spcPct val="0"/>
                  </a:spcBef>
                  <a:buSzTx/>
                  <a:buFontTx/>
                  <a:buNone/>
                </a:pPr>
                <a:endParaRPr lang="en-US" sz="1600" dirty="0">
                  <a:solidFill>
                    <a:srgbClr val="000000"/>
                  </a:solidFill>
                  <a:latin typeface="Proxima Nova Rg"/>
                </a:endParaRPr>
              </a:p>
            </p:txBody>
          </p:sp>
        </p:grpSp>
      </p:grpSp>
    </p:spTree>
    <p:extLst>
      <p:ext uri="{BB962C8B-B14F-4D97-AF65-F5344CB8AC3E}">
        <p14:creationId xmlns:p14="http://schemas.microsoft.com/office/powerpoint/2010/main" val="2335518827"/>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Lst>
  <p:timing>
    <p:tnLst>
      <p:par>
        <p:cTn id="1" dur="indefinite" restart="never" nodeType="tmRoot"/>
      </p:par>
    </p:tnLst>
  </p:timing>
  <p:hf hdr="0" ftr="0" dt="0"/>
  <p:txStyles>
    <p:titleStyle>
      <a:lvl1pPr algn="l" defTabSz="913235" rtl="0" eaLnBrk="1" fontAlgn="base" hangingPunct="1">
        <a:spcBef>
          <a:spcPct val="0"/>
        </a:spcBef>
        <a:spcAft>
          <a:spcPct val="0"/>
        </a:spcAft>
        <a:tabLst>
          <a:tab pos="275266" algn="l"/>
        </a:tabLst>
        <a:defRPr sz="2400" b="0" baseline="0">
          <a:solidFill>
            <a:schemeClr val="accent3"/>
          </a:solidFill>
          <a:latin typeface="+mn-lt"/>
          <a:ea typeface="Arial Unicode MS" pitchFamily="34" charset="-128"/>
          <a:cs typeface="Arial Unicode MS" pitchFamily="34" charset="-128"/>
        </a:defRPr>
      </a:lvl1pPr>
      <a:lvl2pPr algn="l" defTabSz="913235" rtl="0" eaLnBrk="1" fontAlgn="base" hangingPunct="1">
        <a:spcBef>
          <a:spcPct val="0"/>
        </a:spcBef>
        <a:spcAft>
          <a:spcPct val="0"/>
        </a:spcAft>
        <a:defRPr sz="1900" b="1">
          <a:solidFill>
            <a:schemeClr val="tx2"/>
          </a:solidFill>
          <a:latin typeface="Arial" charset="0"/>
        </a:defRPr>
      </a:lvl2pPr>
      <a:lvl3pPr algn="l" defTabSz="913235" rtl="0" eaLnBrk="1" fontAlgn="base" hangingPunct="1">
        <a:spcBef>
          <a:spcPct val="0"/>
        </a:spcBef>
        <a:spcAft>
          <a:spcPct val="0"/>
        </a:spcAft>
        <a:defRPr sz="1900" b="1">
          <a:solidFill>
            <a:schemeClr val="tx2"/>
          </a:solidFill>
          <a:latin typeface="Arial" charset="0"/>
        </a:defRPr>
      </a:lvl3pPr>
      <a:lvl4pPr algn="l" defTabSz="913235" rtl="0" eaLnBrk="1" fontAlgn="base" hangingPunct="1">
        <a:spcBef>
          <a:spcPct val="0"/>
        </a:spcBef>
        <a:spcAft>
          <a:spcPct val="0"/>
        </a:spcAft>
        <a:defRPr sz="1900" b="1">
          <a:solidFill>
            <a:schemeClr val="tx2"/>
          </a:solidFill>
          <a:latin typeface="Arial" charset="0"/>
        </a:defRPr>
      </a:lvl4pPr>
      <a:lvl5pPr algn="l" defTabSz="913235" rtl="0" eaLnBrk="1" fontAlgn="base" hangingPunct="1">
        <a:spcBef>
          <a:spcPct val="0"/>
        </a:spcBef>
        <a:spcAft>
          <a:spcPct val="0"/>
        </a:spcAft>
        <a:defRPr sz="1900" b="1">
          <a:solidFill>
            <a:schemeClr val="tx2"/>
          </a:solidFill>
          <a:latin typeface="Arial" charset="0"/>
        </a:defRPr>
      </a:lvl5pPr>
      <a:lvl6pPr marL="466331" algn="l" defTabSz="913235" rtl="0" eaLnBrk="1" fontAlgn="base" hangingPunct="1">
        <a:spcBef>
          <a:spcPct val="0"/>
        </a:spcBef>
        <a:spcAft>
          <a:spcPct val="0"/>
        </a:spcAft>
        <a:defRPr sz="1900" b="1">
          <a:solidFill>
            <a:schemeClr val="tx2"/>
          </a:solidFill>
          <a:latin typeface="Arial" charset="0"/>
        </a:defRPr>
      </a:lvl6pPr>
      <a:lvl7pPr marL="932665" algn="l" defTabSz="913235" rtl="0" eaLnBrk="1" fontAlgn="base" hangingPunct="1">
        <a:spcBef>
          <a:spcPct val="0"/>
        </a:spcBef>
        <a:spcAft>
          <a:spcPct val="0"/>
        </a:spcAft>
        <a:defRPr sz="1900" b="1">
          <a:solidFill>
            <a:schemeClr val="tx2"/>
          </a:solidFill>
          <a:latin typeface="Arial" charset="0"/>
        </a:defRPr>
      </a:lvl7pPr>
      <a:lvl8pPr marL="1398999" algn="l" defTabSz="913235" rtl="0" eaLnBrk="1" fontAlgn="base" hangingPunct="1">
        <a:spcBef>
          <a:spcPct val="0"/>
        </a:spcBef>
        <a:spcAft>
          <a:spcPct val="0"/>
        </a:spcAft>
        <a:defRPr sz="1900" b="1">
          <a:solidFill>
            <a:schemeClr val="tx2"/>
          </a:solidFill>
          <a:latin typeface="Arial" charset="0"/>
        </a:defRPr>
      </a:lvl8pPr>
      <a:lvl9pPr marL="1865332" algn="l" defTabSz="913235" rtl="0" eaLnBrk="1" fontAlgn="base" hangingPunct="1">
        <a:spcBef>
          <a:spcPct val="0"/>
        </a:spcBef>
        <a:spcAft>
          <a:spcPct val="0"/>
        </a:spcAft>
        <a:defRPr sz="1900" b="1">
          <a:solidFill>
            <a:schemeClr val="tx2"/>
          </a:solidFill>
          <a:latin typeface="Arial" charset="0"/>
        </a:defRPr>
      </a:lvl9pPr>
    </p:titleStyle>
    <p:bodyStyle>
      <a:lvl1pPr marL="0" indent="0" algn="l" defTabSz="913235" rtl="0" eaLnBrk="1" fontAlgn="base" hangingPunct="1">
        <a:spcBef>
          <a:spcPct val="0"/>
        </a:spcBef>
        <a:spcAft>
          <a:spcPct val="0"/>
        </a:spcAft>
        <a:buClr>
          <a:schemeClr val="tx2"/>
        </a:buClr>
        <a:defRPr sz="1600" baseline="0">
          <a:solidFill>
            <a:schemeClr val="tx1"/>
          </a:solidFill>
          <a:latin typeface="+mn-lt"/>
          <a:ea typeface="Arial Unicode MS" pitchFamily="34" charset="-128"/>
          <a:cs typeface="Arial Unicode MS" pitchFamily="34" charset="-128"/>
        </a:defRPr>
      </a:lvl1pPr>
      <a:lvl2pPr marL="197544" indent="-195925" algn="l" defTabSz="913235" rtl="0" eaLnBrk="1" fontAlgn="base" hangingPunct="1">
        <a:spcBef>
          <a:spcPct val="0"/>
        </a:spcBef>
        <a:spcAft>
          <a:spcPct val="0"/>
        </a:spcAft>
        <a:buClr>
          <a:schemeClr val="tx2"/>
        </a:buClr>
        <a:buSzPct val="125000"/>
        <a:buFont typeface="Arial" charset="0"/>
        <a:buChar char="▪"/>
        <a:defRPr sz="1600" baseline="0">
          <a:solidFill>
            <a:schemeClr val="tx1"/>
          </a:solidFill>
          <a:latin typeface="+mn-lt"/>
          <a:ea typeface="Arial Unicode MS" pitchFamily="34" charset="-128"/>
          <a:cs typeface="Arial Unicode MS" pitchFamily="34" charset="-128"/>
        </a:defRPr>
      </a:lvl2pPr>
      <a:lvl3pPr marL="466331" indent="-267170" algn="l" defTabSz="913235" rtl="0" eaLnBrk="1" fontAlgn="base" hangingPunct="1">
        <a:spcBef>
          <a:spcPct val="0"/>
        </a:spcBef>
        <a:spcAft>
          <a:spcPct val="0"/>
        </a:spcAft>
        <a:buClr>
          <a:schemeClr val="tx2"/>
        </a:buClr>
        <a:buSzPct val="120000"/>
        <a:buFont typeface="Arial" charset="0"/>
        <a:buChar char="–"/>
        <a:defRPr sz="1600" baseline="0">
          <a:solidFill>
            <a:schemeClr val="tx1"/>
          </a:solidFill>
          <a:latin typeface="+mn-lt"/>
          <a:ea typeface="Arial Unicode MS" pitchFamily="34" charset="-128"/>
          <a:cs typeface="Arial Unicode MS" pitchFamily="34" charset="-128"/>
        </a:defRPr>
      </a:lvl3pPr>
      <a:lvl4pPr marL="626636" indent="-158683" algn="l" defTabSz="913235" rtl="0" eaLnBrk="1" fontAlgn="base" hangingPunct="1">
        <a:spcBef>
          <a:spcPct val="0"/>
        </a:spcBef>
        <a:spcAft>
          <a:spcPct val="0"/>
        </a:spcAft>
        <a:buClr>
          <a:schemeClr val="tx2"/>
        </a:buClr>
        <a:buSzPct val="120000"/>
        <a:buFont typeface="Arial" charset="0"/>
        <a:buChar char="▫"/>
        <a:defRPr sz="1600" baseline="0">
          <a:solidFill>
            <a:schemeClr val="tx1"/>
          </a:solidFill>
          <a:latin typeface="+mn-lt"/>
          <a:ea typeface="Arial Unicode MS" pitchFamily="34" charset="-128"/>
          <a:cs typeface="Arial Unicode MS" pitchFamily="34" charset="-128"/>
        </a:defRPr>
      </a:lvl4pPr>
      <a:lvl5pPr marL="764785" indent="-132776" algn="l" defTabSz="913235"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ea typeface="Arial Unicode MS" pitchFamily="34" charset="-128"/>
          <a:cs typeface="Arial Unicode MS" pitchFamily="34" charset="-128"/>
        </a:defRPr>
      </a:lvl5pPr>
      <a:lvl6pPr marL="764785" indent="-132776" algn="l" defTabSz="913235"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6pPr>
      <a:lvl7pPr marL="764785" indent="-132776" algn="l" defTabSz="913235"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7pPr>
      <a:lvl8pPr marL="764785" indent="-132776" algn="l" defTabSz="913235"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8pPr>
      <a:lvl9pPr marL="764785" indent="-132776" algn="l" defTabSz="913235"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9pPr>
    </p:bodyStyle>
    <p:otherStyle>
      <a:defPPr>
        <a:defRPr lang="en-US"/>
      </a:defPPr>
      <a:lvl1pPr marL="0" algn="l" defTabSz="932665" rtl="0" eaLnBrk="1" latinLnBrk="0" hangingPunct="1">
        <a:defRPr sz="1800" kern="1200">
          <a:solidFill>
            <a:schemeClr val="tx1"/>
          </a:solidFill>
          <a:latin typeface="+mn-lt"/>
          <a:ea typeface="+mn-ea"/>
          <a:cs typeface="+mn-cs"/>
        </a:defRPr>
      </a:lvl1pPr>
      <a:lvl2pPr marL="466331" algn="l" defTabSz="932665" rtl="0" eaLnBrk="1" latinLnBrk="0" hangingPunct="1">
        <a:defRPr sz="1800" kern="1200">
          <a:solidFill>
            <a:schemeClr val="tx1"/>
          </a:solidFill>
          <a:latin typeface="+mn-lt"/>
          <a:ea typeface="+mn-ea"/>
          <a:cs typeface="+mn-cs"/>
        </a:defRPr>
      </a:lvl2pPr>
      <a:lvl3pPr marL="932665" algn="l" defTabSz="932665" rtl="0" eaLnBrk="1" latinLnBrk="0" hangingPunct="1">
        <a:defRPr sz="1800" kern="1200">
          <a:solidFill>
            <a:schemeClr val="tx1"/>
          </a:solidFill>
          <a:latin typeface="+mn-lt"/>
          <a:ea typeface="+mn-ea"/>
          <a:cs typeface="+mn-cs"/>
        </a:defRPr>
      </a:lvl3pPr>
      <a:lvl4pPr marL="1398999" algn="l" defTabSz="932665" rtl="0" eaLnBrk="1" latinLnBrk="0" hangingPunct="1">
        <a:defRPr sz="1800" kern="1200">
          <a:solidFill>
            <a:schemeClr val="tx1"/>
          </a:solidFill>
          <a:latin typeface="+mn-lt"/>
          <a:ea typeface="+mn-ea"/>
          <a:cs typeface="+mn-cs"/>
        </a:defRPr>
      </a:lvl4pPr>
      <a:lvl5pPr marL="1865332" algn="l" defTabSz="932665" rtl="0" eaLnBrk="1" latinLnBrk="0" hangingPunct="1">
        <a:defRPr sz="1800" kern="1200">
          <a:solidFill>
            <a:schemeClr val="tx1"/>
          </a:solidFill>
          <a:latin typeface="+mn-lt"/>
          <a:ea typeface="+mn-ea"/>
          <a:cs typeface="+mn-cs"/>
        </a:defRPr>
      </a:lvl5pPr>
      <a:lvl6pPr marL="2331665" algn="l" defTabSz="932665" rtl="0" eaLnBrk="1" latinLnBrk="0" hangingPunct="1">
        <a:defRPr sz="1800" kern="1200">
          <a:solidFill>
            <a:schemeClr val="tx1"/>
          </a:solidFill>
          <a:latin typeface="+mn-lt"/>
          <a:ea typeface="+mn-ea"/>
          <a:cs typeface="+mn-cs"/>
        </a:defRPr>
      </a:lvl6pPr>
      <a:lvl7pPr marL="2797996" algn="l" defTabSz="932665" rtl="0" eaLnBrk="1" latinLnBrk="0" hangingPunct="1">
        <a:defRPr sz="1800" kern="1200">
          <a:solidFill>
            <a:schemeClr val="tx1"/>
          </a:solidFill>
          <a:latin typeface="+mn-lt"/>
          <a:ea typeface="+mn-ea"/>
          <a:cs typeface="+mn-cs"/>
        </a:defRPr>
      </a:lvl7pPr>
      <a:lvl8pPr marL="3264329" algn="l" defTabSz="932665" rtl="0" eaLnBrk="1" latinLnBrk="0" hangingPunct="1">
        <a:defRPr sz="1800" kern="1200">
          <a:solidFill>
            <a:schemeClr val="tx1"/>
          </a:solidFill>
          <a:latin typeface="+mn-lt"/>
          <a:ea typeface="+mn-ea"/>
          <a:cs typeface="+mn-cs"/>
        </a:defRPr>
      </a:lvl8pPr>
      <a:lvl9pPr marL="3730663" algn="l" defTabSz="932665"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p:custDataLst>
              <p:tags r:id="rId9"/>
            </p:custDataLst>
            <p:extLst>
              <p:ext uri="{D42A27DB-BD31-4B8C-83A1-F6EECF244321}">
                <p14:modId xmlns:p14="http://schemas.microsoft.com/office/powerpoint/2010/main" val="2297088897"/>
              </p:ext>
            </p:extLst>
          </p:nvPr>
        </p:nvGraphicFramePr>
        <p:xfrm>
          <a:off x="0" y="0"/>
          <a:ext cx="161984" cy="161974"/>
        </p:xfrm>
        <a:graphic>
          <a:graphicData uri="http://schemas.openxmlformats.org/presentationml/2006/ole">
            <mc:AlternateContent xmlns:mc="http://schemas.openxmlformats.org/markup-compatibility/2006">
              <mc:Choice xmlns:v="urn:schemas-microsoft-com:vml" Requires="v">
                <p:oleObj spid="_x0000_s13362" name="think-cell Slide" r:id="rId25" imgW="38100" imgH="38100" progId="TCLayout.ActiveDocument.1">
                  <p:embed/>
                </p:oleObj>
              </mc:Choice>
              <mc:Fallback>
                <p:oleObj name="think-cell Slide" r:id="rId25" imgW="38100" imgH="38100" progId="TCLayout.ActiveDocument.1">
                  <p:embed/>
                  <p:pic>
                    <p:nvPicPr>
                      <p:cNvPr id="0" name=""/>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0" y="0"/>
                        <a:ext cx="161984" cy="16197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36" name="Rectangle 286"/>
          <p:cNvSpPr>
            <a:spLocks noGrp="1" noChangeArrowheads="1"/>
          </p:cNvSpPr>
          <p:nvPr>
            <p:ph type="body" idx="1"/>
          </p:nvPr>
        </p:nvSpPr>
        <p:spPr bwMode="auto">
          <a:xfrm>
            <a:off x="1482158" y="1990671"/>
            <a:ext cx="4389768" cy="251222"/>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lvl="0"/>
            <a:r>
              <a:rPr lang="en-US" noProof="0" smtClean="0"/>
              <a:t>Text</a:t>
            </a:r>
            <a:endParaRPr lang="en-US" noProof="0" dirty="0" smtClean="0"/>
          </a:p>
        </p:txBody>
      </p:sp>
      <p:sp>
        <p:nvSpPr>
          <p:cNvPr id="19" name="Title Placeholder 2"/>
          <p:cNvSpPr>
            <a:spLocks noGrp="1" noChangeArrowheads="1"/>
          </p:cNvSpPr>
          <p:nvPr>
            <p:ph type="title"/>
          </p:nvPr>
        </p:nvSpPr>
        <p:spPr bwMode="auto">
          <a:xfrm>
            <a:off x="485943" y="241110"/>
            <a:ext cx="8117001" cy="3768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lvl="0"/>
            <a:r>
              <a:rPr lang="en-US" noProof="0" dirty="0" smtClean="0"/>
              <a:t>Click to edit Master title style</a:t>
            </a:r>
          </a:p>
        </p:txBody>
      </p:sp>
      <p:sp>
        <p:nvSpPr>
          <p:cNvPr id="10" name="McK 1. On-page tracker" hidden="1"/>
          <p:cNvSpPr>
            <a:spLocks noChangeArrowheads="1"/>
          </p:cNvSpPr>
          <p:nvPr/>
        </p:nvSpPr>
        <p:spPr bwMode="auto">
          <a:xfrm>
            <a:off x="121488" y="27536"/>
            <a:ext cx="876714" cy="2198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a:lnSpc>
                <a:spcPct val="100000"/>
              </a:lnSpc>
              <a:spcBef>
                <a:spcPct val="0"/>
              </a:spcBef>
              <a:buSzTx/>
              <a:buFontTx/>
              <a:buNone/>
            </a:pPr>
            <a:r>
              <a:rPr lang="en-US" sz="1400" dirty="0">
                <a:solidFill>
                  <a:srgbClr val="808080"/>
                </a:solidFill>
                <a:latin typeface="Proxima Nova Rg"/>
                <a:cs typeface="+mn-cs"/>
              </a:rPr>
              <a:t>TRACKER</a:t>
            </a:r>
          </a:p>
        </p:txBody>
      </p:sp>
      <p:sp>
        <p:nvSpPr>
          <p:cNvPr id="11" name="McK 3. Unit of measure" hidden="1"/>
          <p:cNvSpPr txBox="1">
            <a:spLocks noChangeArrowheads="1"/>
          </p:cNvSpPr>
          <p:nvPr/>
        </p:nvSpPr>
        <p:spPr bwMode="auto">
          <a:xfrm>
            <a:off x="121491" y="580298"/>
            <a:ext cx="8794113" cy="251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defTabSz="895350">
              <a:defRPr sz="2400">
                <a:solidFill>
                  <a:schemeClr val="tx1"/>
                </a:solidFill>
                <a:latin typeface="Arial" charset="0"/>
              </a:defRPr>
            </a:lvl1pPr>
            <a:lvl2pPr marL="447675" defTabSz="895350">
              <a:defRPr sz="2400">
                <a:solidFill>
                  <a:schemeClr val="tx1"/>
                </a:solidFill>
                <a:latin typeface="Arial" charset="0"/>
              </a:defRPr>
            </a:lvl2pPr>
            <a:lvl3pPr marL="895350" defTabSz="895350">
              <a:defRPr sz="2400">
                <a:solidFill>
                  <a:schemeClr val="tx1"/>
                </a:solidFill>
                <a:latin typeface="Arial" charset="0"/>
              </a:defRPr>
            </a:lvl3pPr>
            <a:lvl4pPr marL="1344613"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lnSpc>
                <a:spcPct val="100000"/>
              </a:lnSpc>
              <a:spcBef>
                <a:spcPct val="0"/>
              </a:spcBef>
              <a:buSzTx/>
              <a:buFontTx/>
              <a:buNone/>
              <a:defRPr/>
            </a:pPr>
            <a:r>
              <a:rPr lang="en-US" sz="1600" dirty="0" smtClean="0">
                <a:solidFill>
                  <a:srgbClr val="808080"/>
                </a:solidFill>
                <a:latin typeface="Proxima Nova Rg"/>
                <a:cs typeface="+mn-cs"/>
              </a:rPr>
              <a:t>Unit of measure</a:t>
            </a:r>
          </a:p>
        </p:txBody>
      </p:sp>
      <p:grpSp>
        <p:nvGrpSpPr>
          <p:cNvPr id="15" name="ACET" hidden="1"/>
          <p:cNvGrpSpPr>
            <a:grpSpLocks/>
          </p:cNvGrpSpPr>
          <p:nvPr/>
        </p:nvGrpSpPr>
        <p:grpSpPr bwMode="auto">
          <a:xfrm>
            <a:off x="1482158" y="1150019"/>
            <a:ext cx="4350892" cy="518318"/>
            <a:chOff x="915" y="710"/>
            <a:chExt cx="2686" cy="320"/>
          </a:xfrm>
        </p:grpSpPr>
        <p:cxnSp>
          <p:nvCxnSpPr>
            <p:cNvPr id="16" name="AutoShape 249"/>
            <p:cNvCxnSpPr>
              <a:cxnSpLocks noChangeShapeType="1"/>
              <a:stCxn id="17" idx="4"/>
              <a:endCxn id="17" idx="6"/>
            </p:cNvCxnSpPr>
            <p:nvPr/>
          </p:nvCxnSpPr>
          <p:spPr bwMode="auto">
            <a:xfrm>
              <a:off x="915" y="1030"/>
              <a:ext cx="2686" cy="0"/>
            </a:xfrm>
            <a:prstGeom prst="straightConnector1">
              <a:avLst/>
            </a:prstGeom>
            <a:noFill/>
            <a:ln w="9525">
              <a:solidFill>
                <a:srgbClr val="8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 name="AutoShape 250"/>
            <p:cNvSpPr>
              <a:spLocks noChangeArrowheads="1"/>
            </p:cNvSpPr>
            <p:nvPr/>
          </p:nvSpPr>
          <p:spPr bwMode="auto">
            <a:xfrm>
              <a:off x="915" y="710"/>
              <a:ext cx="2686" cy="320"/>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18288" anchor="b">
              <a:spAutoFit/>
            </a:bodyPr>
            <a:lstStyle/>
            <a:p>
              <a:pPr>
                <a:lnSpc>
                  <a:spcPct val="100000"/>
                </a:lnSpc>
                <a:spcBef>
                  <a:spcPct val="0"/>
                </a:spcBef>
                <a:buSzTx/>
                <a:buFontTx/>
                <a:buNone/>
              </a:pPr>
              <a:r>
                <a:rPr lang="en-US" sz="1600" b="1" dirty="0">
                  <a:solidFill>
                    <a:srgbClr val="000000"/>
                  </a:solidFill>
                  <a:latin typeface="Proxima Nova Rg"/>
                  <a:cs typeface="+mn-cs"/>
                </a:rPr>
                <a:t>Title</a:t>
              </a:r>
            </a:p>
            <a:p>
              <a:pPr>
                <a:lnSpc>
                  <a:spcPct val="100000"/>
                </a:lnSpc>
                <a:spcBef>
                  <a:spcPct val="0"/>
                </a:spcBef>
                <a:buSzTx/>
                <a:buFontTx/>
                <a:buNone/>
              </a:pPr>
              <a:r>
                <a:rPr lang="en-US" sz="1600" dirty="0">
                  <a:solidFill>
                    <a:srgbClr val="808080"/>
                  </a:solidFill>
                  <a:latin typeface="Proxima Nova Rg"/>
                  <a:cs typeface="+mn-cs"/>
                </a:rPr>
                <a:t>Unit of measure</a:t>
              </a:r>
            </a:p>
          </p:txBody>
        </p:sp>
      </p:grpSp>
      <p:grpSp>
        <p:nvGrpSpPr>
          <p:cNvPr id="23" name="McK Slide Elements" hidden="1"/>
          <p:cNvGrpSpPr>
            <a:grpSpLocks/>
          </p:cNvGrpSpPr>
          <p:nvPr/>
        </p:nvGrpSpPr>
        <p:grpSpPr bwMode="auto">
          <a:xfrm>
            <a:off x="121492" y="6309677"/>
            <a:ext cx="8794113" cy="413035"/>
            <a:chOff x="75" y="3895"/>
            <a:chExt cx="5385" cy="255"/>
          </a:xfrm>
        </p:grpSpPr>
        <p:sp>
          <p:nvSpPr>
            <p:cNvPr id="24" name="McK 4. Footnote"/>
            <p:cNvSpPr txBox="1">
              <a:spLocks noChangeArrowheads="1"/>
            </p:cNvSpPr>
            <p:nvPr/>
          </p:nvSpPr>
          <p:spPr bwMode="auto">
            <a:xfrm>
              <a:off x="75" y="3895"/>
              <a:ext cx="5385" cy="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marL="104775" indent="-104775" defTabSz="895350">
                <a:defRPr sz="2400">
                  <a:solidFill>
                    <a:schemeClr val="tx1"/>
                  </a:solidFill>
                  <a:latin typeface="Arial" charset="0"/>
                </a:defRPr>
              </a:lvl1pPr>
              <a:lvl2pPr marL="1031875" defTabSz="895350">
                <a:defRPr sz="2400">
                  <a:solidFill>
                    <a:schemeClr val="tx1"/>
                  </a:solidFill>
                  <a:latin typeface="Arial" charset="0"/>
                </a:defRPr>
              </a:lvl2pPr>
              <a:lvl3pPr marL="1217613" defTabSz="895350">
                <a:defRPr sz="2400">
                  <a:solidFill>
                    <a:schemeClr val="tx1"/>
                  </a:solidFill>
                  <a:latin typeface="Arial" charset="0"/>
                </a:defRPr>
              </a:lvl3pPr>
              <a:lvl4pPr marL="1404938"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marL="77722" indent="-77722">
                <a:lnSpc>
                  <a:spcPct val="100000"/>
                </a:lnSpc>
                <a:spcBef>
                  <a:spcPct val="0"/>
                </a:spcBef>
                <a:buSzTx/>
                <a:buFontTx/>
                <a:buNone/>
                <a:defRPr/>
              </a:pPr>
              <a:r>
                <a:rPr lang="en-US" sz="1000" dirty="0" smtClean="0">
                  <a:solidFill>
                    <a:srgbClr val="000000"/>
                  </a:solidFill>
                  <a:latin typeface="Proxima Nova Rg"/>
                  <a:cs typeface="+mn-cs"/>
                </a:rPr>
                <a:t>1 Footnote</a:t>
              </a:r>
            </a:p>
          </p:txBody>
        </p:sp>
        <p:sp>
          <p:nvSpPr>
            <p:cNvPr id="25" name="McK 5. Source"/>
            <p:cNvSpPr>
              <a:spLocks noChangeArrowheads="1"/>
            </p:cNvSpPr>
            <p:nvPr/>
          </p:nvSpPr>
          <p:spPr bwMode="auto">
            <a:xfrm>
              <a:off x="75" y="4053"/>
              <a:ext cx="5152" cy="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spAutoFit/>
            </a:bodyPr>
            <a:lstStyle/>
            <a:p>
              <a:pPr marL="571582" indent="-571582" defTabSz="913235">
                <a:lnSpc>
                  <a:spcPct val="100000"/>
                </a:lnSpc>
                <a:spcBef>
                  <a:spcPct val="0"/>
                </a:spcBef>
                <a:buSzTx/>
                <a:buFontTx/>
                <a:buNone/>
                <a:tabLst>
                  <a:tab pos="571582" algn="l"/>
                </a:tabLst>
              </a:pPr>
              <a:r>
                <a:rPr lang="en-US" sz="1000" dirty="0">
                  <a:solidFill>
                    <a:srgbClr val="000000"/>
                  </a:solidFill>
                  <a:latin typeface="Proxima Nova Rg"/>
                  <a:cs typeface="+mn-cs"/>
                </a:rPr>
                <a:t>SOURCE: </a:t>
              </a:r>
              <a:r>
                <a:rPr lang="en-US" sz="1000" dirty="0" smtClean="0">
                  <a:solidFill>
                    <a:srgbClr val="000000"/>
                  </a:solidFill>
                  <a:latin typeface="Proxima Nova Rg"/>
                  <a:cs typeface="+mn-cs"/>
                </a:rPr>
                <a:t>Source</a:t>
              </a:r>
              <a:endParaRPr lang="en-US" sz="1000" dirty="0">
                <a:solidFill>
                  <a:srgbClr val="000000"/>
                </a:solidFill>
                <a:latin typeface="Proxima Nova Rg"/>
                <a:cs typeface="+mn-cs"/>
              </a:endParaRPr>
            </a:p>
          </p:txBody>
        </p:sp>
      </p:grpSp>
      <p:grpSp>
        <p:nvGrpSpPr>
          <p:cNvPr id="70" name="LegendBoxes" hidden="1"/>
          <p:cNvGrpSpPr>
            <a:grpSpLocks/>
          </p:cNvGrpSpPr>
          <p:nvPr/>
        </p:nvGrpSpPr>
        <p:grpSpPr bwMode="auto">
          <a:xfrm>
            <a:off x="8144563" y="279406"/>
            <a:ext cx="779144" cy="1017201"/>
            <a:chOff x="4936" y="176"/>
            <a:chExt cx="481" cy="628"/>
          </a:xfrm>
        </p:grpSpPr>
        <p:sp>
          <p:nvSpPr>
            <p:cNvPr id="71" name="Legend1"/>
            <p:cNvSpPr>
              <a:spLocks noChangeArrowheads="1"/>
            </p:cNvSpPr>
            <p:nvPr/>
          </p:nvSpPr>
          <p:spPr bwMode="auto">
            <a:xfrm>
              <a:off x="5096" y="17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3235">
                <a:lnSpc>
                  <a:spcPct val="100000"/>
                </a:lnSpc>
                <a:spcBef>
                  <a:spcPct val="0"/>
                </a:spcBef>
                <a:buClr>
                  <a:srgbClr val="273763"/>
                </a:buClr>
                <a:buSzTx/>
                <a:buFontTx/>
                <a:buNone/>
              </a:pPr>
              <a:r>
                <a:rPr lang="en-US" sz="1200" dirty="0">
                  <a:solidFill>
                    <a:srgbClr val="000000"/>
                  </a:solidFill>
                  <a:latin typeface="Proxima Nova Rg"/>
                  <a:cs typeface="+mn-cs"/>
                </a:rPr>
                <a:t>Legend</a:t>
              </a:r>
            </a:p>
          </p:txBody>
        </p:sp>
        <p:sp>
          <p:nvSpPr>
            <p:cNvPr id="72" name="LegendRectangle1"/>
            <p:cNvSpPr>
              <a:spLocks noChangeArrowheads="1"/>
            </p:cNvSpPr>
            <p:nvPr/>
          </p:nvSpPr>
          <p:spPr bwMode="auto">
            <a:xfrm>
              <a:off x="4936" y="183"/>
              <a:ext cx="104" cy="101"/>
            </a:xfrm>
            <a:prstGeom prst="rect">
              <a:avLst/>
            </a:prstGeom>
            <a:solidFill>
              <a:schemeClr val="accent1"/>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nSpc>
                  <a:spcPct val="100000"/>
                </a:lnSpc>
                <a:spcBef>
                  <a:spcPct val="0"/>
                </a:spcBef>
                <a:buSzTx/>
                <a:buFontTx/>
                <a:buNone/>
              </a:pPr>
              <a:endParaRPr lang="en-US" sz="1600" dirty="0">
                <a:solidFill>
                  <a:srgbClr val="000000"/>
                </a:solidFill>
                <a:latin typeface="Proxima Nova Rg"/>
                <a:cs typeface="+mn-cs"/>
              </a:endParaRPr>
            </a:p>
          </p:txBody>
        </p:sp>
        <p:sp>
          <p:nvSpPr>
            <p:cNvPr id="73" name="Legend2"/>
            <p:cNvSpPr>
              <a:spLocks noChangeArrowheads="1"/>
            </p:cNvSpPr>
            <p:nvPr/>
          </p:nvSpPr>
          <p:spPr bwMode="auto">
            <a:xfrm>
              <a:off x="5096" y="34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3235">
                <a:lnSpc>
                  <a:spcPct val="100000"/>
                </a:lnSpc>
                <a:spcBef>
                  <a:spcPct val="0"/>
                </a:spcBef>
                <a:buClr>
                  <a:srgbClr val="273763"/>
                </a:buClr>
                <a:buSzTx/>
                <a:buFontTx/>
                <a:buNone/>
              </a:pPr>
              <a:r>
                <a:rPr lang="en-US" sz="1200" dirty="0">
                  <a:solidFill>
                    <a:srgbClr val="000000"/>
                  </a:solidFill>
                  <a:latin typeface="Proxima Nova Rg"/>
                  <a:cs typeface="+mn-cs"/>
                </a:rPr>
                <a:t>Legend</a:t>
              </a:r>
            </a:p>
          </p:txBody>
        </p:sp>
        <p:sp>
          <p:nvSpPr>
            <p:cNvPr id="74" name="LegendRectangle2"/>
            <p:cNvSpPr>
              <a:spLocks noChangeArrowheads="1"/>
            </p:cNvSpPr>
            <p:nvPr/>
          </p:nvSpPr>
          <p:spPr bwMode="auto">
            <a:xfrm>
              <a:off x="4936" y="353"/>
              <a:ext cx="104" cy="101"/>
            </a:xfrm>
            <a:prstGeom prst="rect">
              <a:avLst/>
            </a:prstGeom>
            <a:solidFill>
              <a:schemeClr val="accent2"/>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nSpc>
                  <a:spcPct val="100000"/>
                </a:lnSpc>
                <a:spcBef>
                  <a:spcPct val="0"/>
                </a:spcBef>
                <a:buSzTx/>
                <a:buFontTx/>
                <a:buNone/>
              </a:pPr>
              <a:endParaRPr lang="en-US" sz="1600" dirty="0">
                <a:solidFill>
                  <a:srgbClr val="000000"/>
                </a:solidFill>
                <a:latin typeface="Proxima Nova Rg"/>
                <a:cs typeface="+mn-cs"/>
              </a:endParaRPr>
            </a:p>
          </p:txBody>
        </p:sp>
        <p:sp>
          <p:nvSpPr>
            <p:cNvPr id="75" name="Legend3"/>
            <p:cNvSpPr>
              <a:spLocks noChangeArrowheads="1"/>
            </p:cNvSpPr>
            <p:nvPr/>
          </p:nvSpPr>
          <p:spPr bwMode="auto">
            <a:xfrm>
              <a:off x="5096" y="517"/>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3235">
                <a:lnSpc>
                  <a:spcPct val="100000"/>
                </a:lnSpc>
                <a:spcBef>
                  <a:spcPct val="0"/>
                </a:spcBef>
                <a:buClr>
                  <a:srgbClr val="273763"/>
                </a:buClr>
                <a:buSzTx/>
                <a:buFontTx/>
                <a:buNone/>
              </a:pPr>
              <a:r>
                <a:rPr lang="en-US" sz="1200" dirty="0">
                  <a:solidFill>
                    <a:srgbClr val="000000"/>
                  </a:solidFill>
                  <a:latin typeface="Proxima Nova Rg"/>
                  <a:cs typeface="+mn-cs"/>
                </a:rPr>
                <a:t>Legend</a:t>
              </a:r>
            </a:p>
          </p:txBody>
        </p:sp>
        <p:sp>
          <p:nvSpPr>
            <p:cNvPr id="76" name="LegendRectangle3"/>
            <p:cNvSpPr>
              <a:spLocks noChangeArrowheads="1"/>
            </p:cNvSpPr>
            <p:nvPr/>
          </p:nvSpPr>
          <p:spPr bwMode="auto">
            <a:xfrm>
              <a:off x="4936" y="524"/>
              <a:ext cx="104" cy="101"/>
            </a:xfrm>
            <a:prstGeom prst="rect">
              <a:avLst/>
            </a:prstGeom>
            <a:solidFill>
              <a:schemeClr va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nSpc>
                  <a:spcPct val="100000"/>
                </a:lnSpc>
                <a:spcBef>
                  <a:spcPct val="0"/>
                </a:spcBef>
                <a:buSzTx/>
                <a:buFontTx/>
                <a:buNone/>
              </a:pPr>
              <a:endParaRPr lang="en-US" sz="1600" dirty="0">
                <a:solidFill>
                  <a:srgbClr val="000000"/>
                </a:solidFill>
                <a:latin typeface="Proxima Nova Rg"/>
                <a:cs typeface="+mn-cs"/>
              </a:endParaRPr>
            </a:p>
          </p:txBody>
        </p:sp>
        <p:sp>
          <p:nvSpPr>
            <p:cNvPr id="77" name="Legend4"/>
            <p:cNvSpPr>
              <a:spLocks noChangeArrowheads="1"/>
            </p:cNvSpPr>
            <p:nvPr/>
          </p:nvSpPr>
          <p:spPr bwMode="auto">
            <a:xfrm>
              <a:off x="5096" y="688"/>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3235">
                <a:lnSpc>
                  <a:spcPct val="100000"/>
                </a:lnSpc>
                <a:spcBef>
                  <a:spcPct val="0"/>
                </a:spcBef>
                <a:buClr>
                  <a:srgbClr val="273763"/>
                </a:buClr>
                <a:buSzTx/>
                <a:buFontTx/>
                <a:buNone/>
              </a:pPr>
              <a:r>
                <a:rPr lang="en-US" sz="1200" dirty="0">
                  <a:solidFill>
                    <a:srgbClr val="000000"/>
                  </a:solidFill>
                  <a:latin typeface="Proxima Nova Rg"/>
                  <a:cs typeface="+mn-cs"/>
                </a:rPr>
                <a:t>Legend</a:t>
              </a:r>
            </a:p>
          </p:txBody>
        </p:sp>
        <p:sp>
          <p:nvSpPr>
            <p:cNvPr id="78" name="LegendRectangle4"/>
            <p:cNvSpPr>
              <a:spLocks noChangeArrowheads="1"/>
            </p:cNvSpPr>
            <p:nvPr/>
          </p:nvSpPr>
          <p:spPr bwMode="auto">
            <a:xfrm>
              <a:off x="4936" y="695"/>
              <a:ext cx="104" cy="101"/>
            </a:xfrm>
            <a:prstGeom prst="rect">
              <a:avLst/>
            </a:prstGeom>
            <a:solidFill>
              <a:schemeClr val="fo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nSpc>
                  <a:spcPct val="100000"/>
                </a:lnSpc>
                <a:spcBef>
                  <a:spcPct val="0"/>
                </a:spcBef>
                <a:buSzTx/>
                <a:buFontTx/>
                <a:buNone/>
              </a:pPr>
              <a:endParaRPr lang="en-US" sz="1600" dirty="0">
                <a:solidFill>
                  <a:srgbClr val="000000"/>
                </a:solidFill>
                <a:latin typeface="Proxima Nova Rg"/>
                <a:cs typeface="+mn-cs"/>
              </a:endParaRPr>
            </a:p>
          </p:txBody>
        </p:sp>
      </p:grpSp>
      <p:grpSp>
        <p:nvGrpSpPr>
          <p:cNvPr id="79" name="LegendLines" hidden="1"/>
          <p:cNvGrpSpPr>
            <a:grpSpLocks/>
          </p:cNvGrpSpPr>
          <p:nvPr/>
        </p:nvGrpSpPr>
        <p:grpSpPr bwMode="auto">
          <a:xfrm>
            <a:off x="7830316" y="279406"/>
            <a:ext cx="1093393" cy="745084"/>
            <a:chOff x="4750" y="176"/>
            <a:chExt cx="675" cy="460"/>
          </a:xfrm>
        </p:grpSpPr>
        <p:sp>
          <p:nvSpPr>
            <p:cNvPr id="80" name="LineLegend1"/>
            <p:cNvSpPr>
              <a:spLocks noChangeShapeType="1"/>
            </p:cNvSpPr>
            <p:nvPr/>
          </p:nvSpPr>
          <p:spPr bwMode="auto">
            <a:xfrm>
              <a:off x="4750" y="233"/>
              <a:ext cx="288" cy="0"/>
            </a:xfrm>
            <a:prstGeom prst="line">
              <a:avLst/>
            </a:prstGeom>
            <a:noFill/>
            <a:ln w="28575">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nSpc>
                  <a:spcPct val="100000"/>
                </a:lnSpc>
                <a:spcBef>
                  <a:spcPct val="0"/>
                </a:spcBef>
                <a:buSzTx/>
                <a:buFontTx/>
                <a:buNone/>
              </a:pPr>
              <a:endParaRPr lang="en-US" sz="1600" dirty="0">
                <a:solidFill>
                  <a:srgbClr val="000000"/>
                </a:solidFill>
                <a:latin typeface="Proxima Nova Rg"/>
                <a:cs typeface="+mn-cs"/>
              </a:endParaRPr>
            </a:p>
          </p:txBody>
        </p:sp>
        <p:sp>
          <p:nvSpPr>
            <p:cNvPr id="81" name="LineLegend2"/>
            <p:cNvSpPr>
              <a:spLocks noChangeShapeType="1"/>
            </p:cNvSpPr>
            <p:nvPr/>
          </p:nvSpPr>
          <p:spPr bwMode="auto">
            <a:xfrm>
              <a:off x="4750" y="402"/>
              <a:ext cx="288" cy="0"/>
            </a:xfrm>
            <a:prstGeom prst="line">
              <a:avLst/>
            </a:prstGeom>
            <a:noFill/>
            <a:ln w="28575">
              <a:solidFill>
                <a:schemeClr val="accent3"/>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nSpc>
                  <a:spcPct val="100000"/>
                </a:lnSpc>
                <a:spcBef>
                  <a:spcPct val="0"/>
                </a:spcBef>
                <a:buSzTx/>
                <a:buFontTx/>
                <a:buNone/>
              </a:pPr>
              <a:endParaRPr lang="en-US" sz="1600" dirty="0">
                <a:solidFill>
                  <a:srgbClr val="000000"/>
                </a:solidFill>
                <a:latin typeface="Proxima Nova Rg"/>
                <a:cs typeface="+mn-cs"/>
              </a:endParaRPr>
            </a:p>
          </p:txBody>
        </p:sp>
        <p:sp>
          <p:nvSpPr>
            <p:cNvPr id="82" name="LineLegend3"/>
            <p:cNvSpPr>
              <a:spLocks noChangeShapeType="1"/>
            </p:cNvSpPr>
            <p:nvPr/>
          </p:nvSpPr>
          <p:spPr bwMode="auto">
            <a:xfrm>
              <a:off x="4750" y="577"/>
              <a:ext cx="288" cy="0"/>
            </a:xfrm>
            <a:prstGeom prst="line">
              <a:avLst/>
            </a:prstGeom>
            <a:noFill/>
            <a:ln w="28575">
              <a:solidFill>
                <a:schemeClr val="accent3"/>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nSpc>
                  <a:spcPct val="100000"/>
                </a:lnSpc>
                <a:spcBef>
                  <a:spcPct val="0"/>
                </a:spcBef>
                <a:buSzTx/>
                <a:buFontTx/>
                <a:buNone/>
              </a:pPr>
              <a:endParaRPr lang="en-US" sz="1600" dirty="0">
                <a:solidFill>
                  <a:srgbClr val="000000"/>
                </a:solidFill>
                <a:latin typeface="Proxima Nova Rg"/>
                <a:cs typeface="+mn-cs"/>
              </a:endParaRPr>
            </a:p>
          </p:txBody>
        </p:sp>
        <p:sp>
          <p:nvSpPr>
            <p:cNvPr id="83" name="Legend1"/>
            <p:cNvSpPr>
              <a:spLocks noChangeArrowheads="1"/>
            </p:cNvSpPr>
            <p:nvPr/>
          </p:nvSpPr>
          <p:spPr bwMode="auto">
            <a:xfrm>
              <a:off x="5104" y="17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3235">
                <a:lnSpc>
                  <a:spcPct val="100000"/>
                </a:lnSpc>
                <a:spcBef>
                  <a:spcPct val="0"/>
                </a:spcBef>
                <a:buClr>
                  <a:srgbClr val="273763"/>
                </a:buClr>
                <a:buSzTx/>
                <a:buFontTx/>
                <a:buNone/>
              </a:pPr>
              <a:r>
                <a:rPr lang="en-US" sz="1200" dirty="0">
                  <a:solidFill>
                    <a:srgbClr val="000000"/>
                  </a:solidFill>
                  <a:latin typeface="Proxima Nova Rg"/>
                  <a:cs typeface="+mn-cs"/>
                </a:rPr>
                <a:t>Legend</a:t>
              </a:r>
            </a:p>
          </p:txBody>
        </p:sp>
        <p:sp>
          <p:nvSpPr>
            <p:cNvPr id="84" name="Legend2"/>
            <p:cNvSpPr>
              <a:spLocks noChangeArrowheads="1"/>
            </p:cNvSpPr>
            <p:nvPr/>
          </p:nvSpPr>
          <p:spPr bwMode="auto">
            <a:xfrm>
              <a:off x="5104" y="344"/>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3235">
                <a:lnSpc>
                  <a:spcPct val="100000"/>
                </a:lnSpc>
                <a:spcBef>
                  <a:spcPct val="0"/>
                </a:spcBef>
                <a:buClr>
                  <a:srgbClr val="273763"/>
                </a:buClr>
                <a:buSzTx/>
                <a:buFontTx/>
                <a:buNone/>
              </a:pPr>
              <a:r>
                <a:rPr lang="en-US" sz="1200" dirty="0">
                  <a:solidFill>
                    <a:srgbClr val="000000"/>
                  </a:solidFill>
                  <a:latin typeface="Proxima Nova Rg"/>
                  <a:cs typeface="+mn-cs"/>
                </a:rPr>
                <a:t>Legend</a:t>
              </a:r>
            </a:p>
          </p:txBody>
        </p:sp>
        <p:sp>
          <p:nvSpPr>
            <p:cNvPr id="85" name="Legend3"/>
            <p:cNvSpPr>
              <a:spLocks noChangeArrowheads="1"/>
            </p:cNvSpPr>
            <p:nvPr/>
          </p:nvSpPr>
          <p:spPr bwMode="auto">
            <a:xfrm>
              <a:off x="5104" y="520"/>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3235">
                <a:lnSpc>
                  <a:spcPct val="100000"/>
                </a:lnSpc>
                <a:spcBef>
                  <a:spcPct val="0"/>
                </a:spcBef>
                <a:buClr>
                  <a:srgbClr val="273763"/>
                </a:buClr>
                <a:buSzTx/>
                <a:buFontTx/>
                <a:buNone/>
              </a:pPr>
              <a:r>
                <a:rPr lang="en-US" sz="1200" dirty="0">
                  <a:solidFill>
                    <a:srgbClr val="000000"/>
                  </a:solidFill>
                  <a:latin typeface="Proxima Nova Rg"/>
                  <a:cs typeface="+mn-cs"/>
                </a:rPr>
                <a:t>Legend</a:t>
              </a:r>
            </a:p>
          </p:txBody>
        </p:sp>
      </p:grpSp>
      <p:grpSp>
        <p:nvGrpSpPr>
          <p:cNvPr id="86" name="McKSticker" hidden="1"/>
          <p:cNvGrpSpPr/>
          <p:nvPr/>
        </p:nvGrpSpPr>
        <p:grpSpPr bwMode="auto">
          <a:xfrm>
            <a:off x="7830211" y="279402"/>
            <a:ext cx="1088630" cy="216680"/>
            <a:chOff x="7673880" y="285750"/>
            <a:chExt cx="1066895" cy="212366"/>
          </a:xfrm>
        </p:grpSpPr>
        <p:sp>
          <p:nvSpPr>
            <p:cNvPr id="87" name="StickerRectangle"/>
            <p:cNvSpPr>
              <a:spLocks noChangeArrowheads="1"/>
            </p:cNvSpPr>
            <p:nvPr/>
          </p:nvSpPr>
          <p:spPr bwMode="auto">
            <a:xfrm>
              <a:off x="7673880" y="285750"/>
              <a:ext cx="1066895" cy="212366"/>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7432" tIns="0" rIns="0" bIns="27432">
              <a:spAutoFit/>
            </a:bodyPr>
            <a:lstStyle/>
            <a:p>
              <a:pPr algn="r" defTabSz="913235">
                <a:lnSpc>
                  <a:spcPct val="100000"/>
                </a:lnSpc>
                <a:spcBef>
                  <a:spcPct val="0"/>
                </a:spcBef>
                <a:buClr>
                  <a:srgbClr val="273763"/>
                </a:buClr>
                <a:buSzTx/>
                <a:buFontTx/>
                <a:buNone/>
              </a:pPr>
              <a:r>
                <a:rPr lang="en-US" sz="1200" dirty="0">
                  <a:solidFill>
                    <a:srgbClr val="808080"/>
                  </a:solidFill>
                  <a:latin typeface="Proxima Nova Rg"/>
                  <a:cs typeface="+mn-cs"/>
                </a:rPr>
                <a:t>PRELIMINARY</a:t>
              </a:r>
            </a:p>
          </p:txBody>
        </p:sp>
        <p:cxnSp>
          <p:nvCxnSpPr>
            <p:cNvPr id="88" name="AutoShape 31"/>
            <p:cNvCxnSpPr>
              <a:cxnSpLocks noChangeShapeType="1"/>
              <a:stCxn id="87" idx="2"/>
              <a:endCxn id="87" idx="4"/>
            </p:cNvCxnSpPr>
            <p:nvPr/>
          </p:nvCxnSpPr>
          <p:spPr bwMode="auto">
            <a:xfrm>
              <a:off x="7673880" y="285750"/>
              <a:ext cx="0" cy="212366"/>
            </a:xfrm>
            <a:prstGeom prst="straightConnector1">
              <a:avLst/>
            </a:prstGeom>
            <a:noFill/>
            <a:ln w="9525">
              <a:solidFill>
                <a:srgbClr val="808080"/>
              </a:solidFill>
              <a:round/>
              <a:headEnd/>
              <a:tailEnd/>
            </a:ln>
            <a:extLst>
              <a:ext uri="{909E8E84-426E-40DD-AFC4-6F175D3DCCD1}">
                <a14:hiddenFill xmlns:a14="http://schemas.microsoft.com/office/drawing/2010/main">
                  <a:noFill/>
                </a14:hiddenFill>
              </a:ext>
            </a:extLst>
          </p:spPr>
        </p:cxnSp>
        <p:cxnSp>
          <p:nvCxnSpPr>
            <p:cNvPr id="89" name="AutoShape 32"/>
            <p:cNvCxnSpPr>
              <a:cxnSpLocks noChangeShapeType="1"/>
              <a:stCxn id="87" idx="4"/>
              <a:endCxn id="87" idx="6"/>
            </p:cNvCxnSpPr>
            <p:nvPr/>
          </p:nvCxnSpPr>
          <p:spPr bwMode="auto">
            <a:xfrm>
              <a:off x="7673880" y="498116"/>
              <a:ext cx="1066895" cy="0"/>
            </a:xfrm>
            <a:prstGeom prst="straightConnector1">
              <a:avLst/>
            </a:prstGeom>
            <a:noFill/>
            <a:ln w="25400">
              <a:solidFill>
                <a:srgbClr val="808080"/>
              </a:solidFill>
              <a:round/>
              <a:headEnd/>
              <a:tailEnd/>
            </a:ln>
            <a:extLst>
              <a:ext uri="{909E8E84-426E-40DD-AFC4-6F175D3DCCD1}">
                <a14:hiddenFill xmlns:a14="http://schemas.microsoft.com/office/drawing/2010/main">
                  <a:noFill/>
                </a14:hiddenFill>
              </a:ext>
            </a:extLst>
          </p:spPr>
        </p:cxnSp>
      </p:grpSp>
      <p:grpSp>
        <p:nvGrpSpPr>
          <p:cNvPr id="90" name="LegendMoons" hidden="1"/>
          <p:cNvGrpSpPr/>
          <p:nvPr/>
        </p:nvGrpSpPr>
        <p:grpSpPr bwMode="auto">
          <a:xfrm>
            <a:off x="8076528" y="279402"/>
            <a:ext cx="847347" cy="1333054"/>
            <a:chOff x="6655594" y="273840"/>
            <a:chExt cx="830430" cy="1306516"/>
          </a:xfrm>
        </p:grpSpPr>
        <p:grpSp>
          <p:nvGrpSpPr>
            <p:cNvPr id="91" name="MoonLegend1"/>
            <p:cNvGrpSpPr>
              <a:grpSpLocks noChangeAspect="1"/>
            </p:cNvGrpSpPr>
            <p:nvPr>
              <p:custDataLst>
                <p:tags r:id="rId10"/>
              </p:custDataLst>
            </p:nvPr>
          </p:nvGrpSpPr>
          <p:grpSpPr bwMode="auto">
            <a:xfrm>
              <a:off x="6655594" y="273840"/>
              <a:ext cx="209550" cy="209551"/>
              <a:chOff x="4533" y="183"/>
              <a:chExt cx="144" cy="144"/>
            </a:xfrm>
          </p:grpSpPr>
          <p:sp>
            <p:nvSpPr>
              <p:cNvPr id="109" name="Oval 38"/>
              <p:cNvSpPr>
                <a:spLocks noChangeAspect="1" noChangeArrowheads="1"/>
              </p:cNvSpPr>
              <p:nvPr>
                <p:custDataLst>
                  <p:tags r:id="rId23"/>
                </p:custDataLst>
              </p:nvPr>
            </p:nvSpPr>
            <p:spPr bwMode="auto">
              <a:xfrm>
                <a:off x="4533" y="183"/>
                <a:ext cx="144" cy="144"/>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nSpc>
                    <a:spcPct val="100000"/>
                  </a:lnSpc>
                  <a:spcBef>
                    <a:spcPct val="0"/>
                  </a:spcBef>
                  <a:buSzTx/>
                  <a:buFontTx/>
                  <a:buNone/>
                </a:pPr>
                <a:endParaRPr lang="en-US" sz="1600" dirty="0">
                  <a:solidFill>
                    <a:srgbClr val="000000"/>
                  </a:solidFill>
                  <a:latin typeface="Proxima Nova Rg"/>
                  <a:cs typeface="+mn-cs"/>
                </a:endParaRPr>
              </a:p>
            </p:txBody>
          </p:sp>
          <p:sp>
            <p:nvSpPr>
              <p:cNvPr id="110" name="Arc 39" hidden="1"/>
              <p:cNvSpPr>
                <a:spLocks noChangeAspect="1"/>
              </p:cNvSpPr>
              <p:nvPr>
                <p:custDataLst>
                  <p:tags r:id="rId24"/>
                </p:custDataLst>
              </p:nvPr>
            </p:nvSpPr>
            <p:spPr bwMode="auto">
              <a:xfrm>
                <a:off x="4533" y="183"/>
                <a:ext cx="144" cy="144"/>
              </a:xfrm>
              <a:prstGeom prst="arc">
                <a:avLst>
                  <a:gd name="adj1" fmla="val 16200000"/>
                  <a:gd name="adj2" fmla="val 54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nSpc>
                    <a:spcPct val="100000"/>
                  </a:lnSpc>
                  <a:spcBef>
                    <a:spcPct val="0"/>
                  </a:spcBef>
                  <a:buSzTx/>
                  <a:buFontTx/>
                  <a:buNone/>
                </a:pPr>
                <a:endParaRPr lang="en-US" sz="1600" dirty="0">
                  <a:solidFill>
                    <a:srgbClr val="000000"/>
                  </a:solidFill>
                  <a:latin typeface="Proxima Nova Rg"/>
                  <a:cs typeface="+mn-cs"/>
                </a:endParaRPr>
              </a:p>
            </p:txBody>
          </p:sp>
        </p:grpSp>
        <p:grpSp>
          <p:nvGrpSpPr>
            <p:cNvPr id="92" name="MoonLegend2"/>
            <p:cNvGrpSpPr>
              <a:grpSpLocks noChangeAspect="1"/>
            </p:cNvGrpSpPr>
            <p:nvPr>
              <p:custDataLst>
                <p:tags r:id="rId11"/>
              </p:custDataLst>
            </p:nvPr>
          </p:nvGrpSpPr>
          <p:grpSpPr bwMode="auto">
            <a:xfrm>
              <a:off x="6655594" y="548081"/>
              <a:ext cx="209550" cy="209551"/>
              <a:chOff x="1694" y="2044"/>
              <a:chExt cx="160" cy="160"/>
            </a:xfrm>
          </p:grpSpPr>
          <p:sp>
            <p:nvSpPr>
              <p:cNvPr id="107" name="Oval 41"/>
              <p:cNvSpPr>
                <a:spLocks noChangeAspect="1" noChangeArrowheads="1"/>
              </p:cNvSpPr>
              <p:nvPr>
                <p:custDataLst>
                  <p:tags r:id="rId21"/>
                </p:custDataLst>
              </p:nvPr>
            </p:nvSpPr>
            <p:spPr bwMode="auto">
              <a:xfrm>
                <a:off x="1694" y="2044"/>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nSpc>
                    <a:spcPct val="100000"/>
                  </a:lnSpc>
                  <a:spcBef>
                    <a:spcPct val="0"/>
                  </a:spcBef>
                  <a:buSzTx/>
                  <a:buFontTx/>
                  <a:buNone/>
                </a:pPr>
                <a:endParaRPr lang="en-US" sz="1600" dirty="0">
                  <a:solidFill>
                    <a:srgbClr val="000000"/>
                  </a:solidFill>
                  <a:latin typeface="Proxima Nova Rg"/>
                  <a:cs typeface="+mn-cs"/>
                </a:endParaRPr>
              </a:p>
            </p:txBody>
          </p:sp>
          <p:sp>
            <p:nvSpPr>
              <p:cNvPr id="108" name="Arc 42"/>
              <p:cNvSpPr>
                <a:spLocks noChangeAspect="1"/>
              </p:cNvSpPr>
              <p:nvPr>
                <p:custDataLst>
                  <p:tags r:id="rId22"/>
                </p:custDataLst>
              </p:nvPr>
            </p:nvSpPr>
            <p:spPr bwMode="auto">
              <a:xfrm>
                <a:off x="1694" y="2044"/>
                <a:ext cx="160" cy="160"/>
              </a:xfrm>
              <a:prstGeom prst="arc">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nSpc>
                    <a:spcPct val="100000"/>
                  </a:lnSpc>
                  <a:spcBef>
                    <a:spcPct val="0"/>
                  </a:spcBef>
                  <a:buSzTx/>
                  <a:buFontTx/>
                  <a:buNone/>
                </a:pPr>
                <a:endParaRPr lang="en-US" sz="1600" dirty="0">
                  <a:solidFill>
                    <a:srgbClr val="000000"/>
                  </a:solidFill>
                  <a:latin typeface="Proxima Nova Rg"/>
                  <a:cs typeface="+mn-cs"/>
                </a:endParaRPr>
              </a:p>
            </p:txBody>
          </p:sp>
        </p:grpSp>
        <p:grpSp>
          <p:nvGrpSpPr>
            <p:cNvPr id="93" name="MoonLegend4"/>
            <p:cNvGrpSpPr>
              <a:grpSpLocks noChangeAspect="1"/>
            </p:cNvGrpSpPr>
            <p:nvPr>
              <p:custDataLst>
                <p:tags r:id="rId12"/>
              </p:custDataLst>
            </p:nvPr>
          </p:nvGrpSpPr>
          <p:grpSpPr bwMode="auto">
            <a:xfrm>
              <a:off x="6655594" y="1096563"/>
              <a:ext cx="209550" cy="209551"/>
              <a:chOff x="4495" y="1198"/>
              <a:chExt cx="160" cy="160"/>
            </a:xfrm>
          </p:grpSpPr>
          <p:sp>
            <p:nvSpPr>
              <p:cNvPr id="105" name="Oval 47"/>
              <p:cNvSpPr>
                <a:spLocks noChangeAspect="1" noChangeArrowheads="1"/>
              </p:cNvSpPr>
              <p:nvPr>
                <p:custDataLst>
                  <p:tags r:id="rId19"/>
                </p:custDataLst>
              </p:nvPr>
            </p:nvSpPr>
            <p:spPr bwMode="auto">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nSpc>
                    <a:spcPct val="100000"/>
                  </a:lnSpc>
                  <a:spcBef>
                    <a:spcPct val="0"/>
                  </a:spcBef>
                  <a:buSzTx/>
                  <a:buFontTx/>
                  <a:buNone/>
                </a:pPr>
                <a:endParaRPr lang="en-US" sz="1600" dirty="0">
                  <a:solidFill>
                    <a:srgbClr val="000000"/>
                  </a:solidFill>
                  <a:latin typeface="Proxima Nova Rg"/>
                  <a:cs typeface="+mn-cs"/>
                </a:endParaRPr>
              </a:p>
            </p:txBody>
          </p:sp>
          <p:sp>
            <p:nvSpPr>
              <p:cNvPr id="106" name="Arc 48"/>
              <p:cNvSpPr>
                <a:spLocks noChangeAspect="1"/>
              </p:cNvSpPr>
              <p:nvPr>
                <p:custDataLst>
                  <p:tags r:id="rId20"/>
                </p:custDataLst>
              </p:nvPr>
            </p:nvSpPr>
            <p:spPr bwMode="auto">
              <a:xfrm>
                <a:off x="4495" y="1198"/>
                <a:ext cx="160" cy="160"/>
              </a:xfrm>
              <a:prstGeom prst="arc">
                <a:avLst>
                  <a:gd name="adj1" fmla="val 16200000"/>
                  <a:gd name="adj2" fmla="val 108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nSpc>
                    <a:spcPct val="100000"/>
                  </a:lnSpc>
                  <a:spcBef>
                    <a:spcPct val="0"/>
                  </a:spcBef>
                  <a:buSzTx/>
                  <a:buFontTx/>
                  <a:buNone/>
                </a:pPr>
                <a:endParaRPr lang="en-US" sz="1600" dirty="0">
                  <a:solidFill>
                    <a:srgbClr val="000000"/>
                  </a:solidFill>
                  <a:latin typeface="Proxima Nova Rg"/>
                  <a:cs typeface="+mn-cs"/>
                </a:endParaRPr>
              </a:p>
            </p:txBody>
          </p:sp>
        </p:grpSp>
        <p:grpSp>
          <p:nvGrpSpPr>
            <p:cNvPr id="94" name="MoonLegend5"/>
            <p:cNvGrpSpPr>
              <a:grpSpLocks noChangeAspect="1"/>
            </p:cNvGrpSpPr>
            <p:nvPr>
              <p:custDataLst>
                <p:tags r:id="rId13"/>
              </p:custDataLst>
            </p:nvPr>
          </p:nvGrpSpPr>
          <p:grpSpPr bwMode="auto">
            <a:xfrm>
              <a:off x="6655594" y="1370805"/>
              <a:ext cx="209550" cy="209551"/>
              <a:chOff x="4495" y="1440"/>
              <a:chExt cx="160" cy="160"/>
            </a:xfrm>
          </p:grpSpPr>
          <p:sp>
            <p:nvSpPr>
              <p:cNvPr id="103" name="Oval 50"/>
              <p:cNvSpPr>
                <a:spLocks noChangeAspect="1" noChangeArrowheads="1"/>
              </p:cNvSpPr>
              <p:nvPr>
                <p:custDataLst>
                  <p:tags r:id="rId17"/>
                </p:custDataLst>
              </p:nvPr>
            </p:nvSpPr>
            <p:spPr bwMode="auto">
              <a:xfrm>
                <a:off x="4495" y="1440"/>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nSpc>
                    <a:spcPct val="100000"/>
                  </a:lnSpc>
                  <a:spcBef>
                    <a:spcPct val="0"/>
                  </a:spcBef>
                  <a:buSzTx/>
                  <a:buFontTx/>
                  <a:buNone/>
                </a:pPr>
                <a:endParaRPr lang="en-US" sz="1600" dirty="0">
                  <a:solidFill>
                    <a:srgbClr val="000000"/>
                  </a:solidFill>
                  <a:latin typeface="Proxima Nova Rg"/>
                  <a:cs typeface="+mn-cs"/>
                </a:endParaRPr>
              </a:p>
            </p:txBody>
          </p:sp>
          <p:sp>
            <p:nvSpPr>
              <p:cNvPr id="104" name="Oval 51"/>
              <p:cNvSpPr>
                <a:spLocks noChangeAspect="1" noChangeArrowheads="1"/>
              </p:cNvSpPr>
              <p:nvPr>
                <p:custDataLst>
                  <p:tags r:id="rId18"/>
                </p:custDataLst>
              </p:nvPr>
            </p:nvSpPr>
            <p:spPr bwMode="auto">
              <a:xfrm>
                <a:off x="4495" y="1440"/>
                <a:ext cx="160" cy="160"/>
              </a:xfrm>
              <a:prstGeom prst="arc">
                <a:avLst>
                  <a:gd name="adj1" fmla="val 16200000"/>
                  <a:gd name="adj2" fmla="val 162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nSpc>
                    <a:spcPct val="100000"/>
                  </a:lnSpc>
                  <a:spcBef>
                    <a:spcPct val="0"/>
                  </a:spcBef>
                  <a:buSzTx/>
                  <a:buFontTx/>
                  <a:buNone/>
                </a:pPr>
                <a:endParaRPr lang="en-US" sz="1600" dirty="0">
                  <a:solidFill>
                    <a:srgbClr val="000000"/>
                  </a:solidFill>
                  <a:latin typeface="Proxima Nova Rg"/>
                  <a:cs typeface="+mn-cs"/>
                </a:endParaRPr>
              </a:p>
            </p:txBody>
          </p:sp>
        </p:grpSp>
        <p:sp>
          <p:nvSpPr>
            <p:cNvPr id="95" name="Legend1"/>
            <p:cNvSpPr>
              <a:spLocks noChangeArrowheads="1"/>
            </p:cNvSpPr>
            <p:nvPr/>
          </p:nvSpPr>
          <p:spPr bwMode="auto">
            <a:xfrm>
              <a:off x="6976269" y="286540"/>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3235">
                <a:lnSpc>
                  <a:spcPct val="100000"/>
                </a:lnSpc>
                <a:spcBef>
                  <a:spcPct val="0"/>
                </a:spcBef>
                <a:buClr>
                  <a:srgbClr val="273763"/>
                </a:buClr>
                <a:buSzTx/>
                <a:buFontTx/>
                <a:buNone/>
              </a:pPr>
              <a:r>
                <a:rPr lang="en-US" sz="1200" dirty="0">
                  <a:solidFill>
                    <a:srgbClr val="000000"/>
                  </a:solidFill>
                  <a:latin typeface="Proxima Nova Rg"/>
                  <a:cs typeface="+mn-cs"/>
                </a:rPr>
                <a:t>Legend</a:t>
              </a:r>
            </a:p>
          </p:txBody>
        </p:sp>
        <p:sp>
          <p:nvSpPr>
            <p:cNvPr id="96" name="Legend2"/>
            <p:cNvSpPr>
              <a:spLocks noChangeArrowheads="1"/>
            </p:cNvSpPr>
            <p:nvPr/>
          </p:nvSpPr>
          <p:spPr bwMode="auto">
            <a:xfrm>
              <a:off x="6976269" y="561178"/>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3235">
                <a:lnSpc>
                  <a:spcPct val="100000"/>
                </a:lnSpc>
                <a:spcBef>
                  <a:spcPct val="0"/>
                </a:spcBef>
                <a:buClr>
                  <a:srgbClr val="273763"/>
                </a:buClr>
                <a:buSzTx/>
                <a:buFontTx/>
                <a:buNone/>
              </a:pPr>
              <a:r>
                <a:rPr lang="en-US" sz="1200" dirty="0">
                  <a:solidFill>
                    <a:srgbClr val="000000"/>
                  </a:solidFill>
                  <a:latin typeface="Proxima Nova Rg"/>
                  <a:cs typeface="+mn-cs"/>
                </a:rPr>
                <a:t>Legend</a:t>
              </a:r>
            </a:p>
          </p:txBody>
        </p:sp>
        <p:sp>
          <p:nvSpPr>
            <p:cNvPr id="97" name="Legend3"/>
            <p:cNvSpPr>
              <a:spLocks noChangeArrowheads="1"/>
            </p:cNvSpPr>
            <p:nvPr/>
          </p:nvSpPr>
          <p:spPr bwMode="auto">
            <a:xfrm>
              <a:off x="6976269" y="835817"/>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3235">
                <a:lnSpc>
                  <a:spcPct val="100000"/>
                </a:lnSpc>
                <a:spcBef>
                  <a:spcPct val="0"/>
                </a:spcBef>
                <a:buClr>
                  <a:srgbClr val="273763"/>
                </a:buClr>
                <a:buSzTx/>
                <a:buFontTx/>
                <a:buNone/>
              </a:pPr>
              <a:r>
                <a:rPr lang="en-US" sz="1200" dirty="0">
                  <a:solidFill>
                    <a:srgbClr val="000000"/>
                  </a:solidFill>
                  <a:latin typeface="Proxima Nova Rg"/>
                  <a:cs typeface="+mn-cs"/>
                </a:rPr>
                <a:t>Legend</a:t>
              </a:r>
            </a:p>
          </p:txBody>
        </p:sp>
        <p:sp>
          <p:nvSpPr>
            <p:cNvPr id="98" name="Legend4"/>
            <p:cNvSpPr>
              <a:spLocks noChangeArrowheads="1"/>
            </p:cNvSpPr>
            <p:nvPr/>
          </p:nvSpPr>
          <p:spPr bwMode="auto">
            <a:xfrm>
              <a:off x="6976269" y="1107280"/>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3235">
                <a:lnSpc>
                  <a:spcPct val="100000"/>
                </a:lnSpc>
                <a:spcBef>
                  <a:spcPct val="0"/>
                </a:spcBef>
                <a:buClr>
                  <a:srgbClr val="273763"/>
                </a:buClr>
                <a:buSzTx/>
                <a:buFontTx/>
                <a:buNone/>
              </a:pPr>
              <a:r>
                <a:rPr lang="en-US" sz="1200" dirty="0">
                  <a:solidFill>
                    <a:srgbClr val="000000"/>
                  </a:solidFill>
                  <a:latin typeface="Proxima Nova Rg"/>
                  <a:cs typeface="+mn-cs"/>
                </a:rPr>
                <a:t>Legend</a:t>
              </a:r>
            </a:p>
          </p:txBody>
        </p:sp>
        <p:sp>
          <p:nvSpPr>
            <p:cNvPr id="99" name="Legend5"/>
            <p:cNvSpPr>
              <a:spLocks noChangeArrowheads="1"/>
            </p:cNvSpPr>
            <p:nvPr/>
          </p:nvSpPr>
          <p:spPr bwMode="auto">
            <a:xfrm>
              <a:off x="6976269" y="1383505"/>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3235">
                <a:lnSpc>
                  <a:spcPct val="100000"/>
                </a:lnSpc>
                <a:spcBef>
                  <a:spcPct val="0"/>
                </a:spcBef>
                <a:buClr>
                  <a:srgbClr val="273763"/>
                </a:buClr>
                <a:buSzTx/>
                <a:buFontTx/>
                <a:buNone/>
              </a:pPr>
              <a:r>
                <a:rPr lang="en-US" sz="1200" dirty="0">
                  <a:solidFill>
                    <a:srgbClr val="000000"/>
                  </a:solidFill>
                  <a:latin typeface="Proxima Nova Rg"/>
                  <a:cs typeface="+mn-cs"/>
                </a:rPr>
                <a:t>Legend</a:t>
              </a:r>
            </a:p>
          </p:txBody>
        </p:sp>
        <p:grpSp>
          <p:nvGrpSpPr>
            <p:cNvPr id="100" name="MoonLegend3"/>
            <p:cNvGrpSpPr>
              <a:grpSpLocks noChangeAspect="1"/>
            </p:cNvGrpSpPr>
            <p:nvPr>
              <p:custDataLst>
                <p:tags r:id="rId14"/>
              </p:custDataLst>
            </p:nvPr>
          </p:nvGrpSpPr>
          <p:grpSpPr bwMode="auto">
            <a:xfrm>
              <a:off x="6655594" y="822322"/>
              <a:ext cx="209550" cy="209551"/>
              <a:chOff x="4495" y="1198"/>
              <a:chExt cx="160" cy="160"/>
            </a:xfrm>
          </p:grpSpPr>
          <p:sp>
            <p:nvSpPr>
              <p:cNvPr id="101" name="Oval 47"/>
              <p:cNvSpPr>
                <a:spLocks noChangeAspect="1" noChangeArrowheads="1"/>
              </p:cNvSpPr>
              <p:nvPr>
                <p:custDataLst>
                  <p:tags r:id="rId15"/>
                </p:custDataLst>
              </p:nvPr>
            </p:nvSpPr>
            <p:spPr bwMode="auto">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nSpc>
                    <a:spcPct val="100000"/>
                  </a:lnSpc>
                  <a:spcBef>
                    <a:spcPct val="0"/>
                  </a:spcBef>
                  <a:buSzTx/>
                  <a:buFontTx/>
                  <a:buNone/>
                </a:pPr>
                <a:endParaRPr lang="en-US" sz="1600" dirty="0">
                  <a:solidFill>
                    <a:srgbClr val="000000"/>
                  </a:solidFill>
                  <a:latin typeface="Proxima Nova Rg"/>
                  <a:cs typeface="+mn-cs"/>
                </a:endParaRPr>
              </a:p>
            </p:txBody>
          </p:sp>
          <p:sp>
            <p:nvSpPr>
              <p:cNvPr id="102" name="Arc 48"/>
              <p:cNvSpPr>
                <a:spLocks noChangeAspect="1"/>
              </p:cNvSpPr>
              <p:nvPr>
                <p:custDataLst>
                  <p:tags r:id="rId16"/>
                </p:custDataLst>
              </p:nvPr>
            </p:nvSpPr>
            <p:spPr bwMode="auto">
              <a:xfrm>
                <a:off x="4495" y="1198"/>
                <a:ext cx="160" cy="160"/>
              </a:xfrm>
              <a:prstGeom prst="arc">
                <a:avLst>
                  <a:gd name="adj1" fmla="val 16200000"/>
                  <a:gd name="adj2" fmla="val 54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nSpc>
                    <a:spcPct val="100000"/>
                  </a:lnSpc>
                  <a:spcBef>
                    <a:spcPct val="0"/>
                  </a:spcBef>
                  <a:buSzTx/>
                  <a:buFontTx/>
                  <a:buNone/>
                </a:pPr>
                <a:endParaRPr lang="en-US" sz="1600" dirty="0">
                  <a:solidFill>
                    <a:srgbClr val="000000"/>
                  </a:solidFill>
                  <a:latin typeface="Proxima Nova Rg"/>
                  <a:cs typeface="+mn-cs"/>
                </a:endParaRPr>
              </a:p>
            </p:txBody>
          </p:sp>
        </p:grpSp>
      </p:grpSp>
    </p:spTree>
    <p:extLst>
      <p:ext uri="{BB962C8B-B14F-4D97-AF65-F5344CB8AC3E}">
        <p14:creationId xmlns:p14="http://schemas.microsoft.com/office/powerpoint/2010/main" val="822282083"/>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Lst>
  <p:timing>
    <p:tnLst>
      <p:par>
        <p:cTn id="1" dur="indefinite" restart="never" nodeType="tmRoot"/>
      </p:par>
    </p:tnLst>
  </p:timing>
  <p:hf sldNum="0" hdr="0" ftr="0" dt="0"/>
  <p:txStyles>
    <p:titleStyle>
      <a:lvl1pPr algn="l" defTabSz="913235" rtl="0" eaLnBrk="1" fontAlgn="base" hangingPunct="1">
        <a:spcBef>
          <a:spcPct val="0"/>
        </a:spcBef>
        <a:spcAft>
          <a:spcPct val="0"/>
        </a:spcAft>
        <a:tabLst>
          <a:tab pos="275266" algn="l"/>
        </a:tabLst>
        <a:defRPr sz="2400" b="0" baseline="0">
          <a:solidFill>
            <a:schemeClr val="accent3"/>
          </a:solidFill>
          <a:latin typeface="+mn-lt"/>
          <a:ea typeface="Arial Unicode MS" pitchFamily="34" charset="-128"/>
          <a:cs typeface="Arial Unicode MS" pitchFamily="34" charset="-128"/>
        </a:defRPr>
      </a:lvl1pPr>
      <a:lvl2pPr algn="l" defTabSz="913235" rtl="0" eaLnBrk="1" fontAlgn="base" hangingPunct="1">
        <a:spcBef>
          <a:spcPct val="0"/>
        </a:spcBef>
        <a:spcAft>
          <a:spcPct val="0"/>
        </a:spcAft>
        <a:defRPr sz="1900" b="1">
          <a:solidFill>
            <a:schemeClr val="tx2"/>
          </a:solidFill>
          <a:latin typeface="Arial" charset="0"/>
        </a:defRPr>
      </a:lvl2pPr>
      <a:lvl3pPr algn="l" defTabSz="913235" rtl="0" eaLnBrk="1" fontAlgn="base" hangingPunct="1">
        <a:spcBef>
          <a:spcPct val="0"/>
        </a:spcBef>
        <a:spcAft>
          <a:spcPct val="0"/>
        </a:spcAft>
        <a:defRPr sz="1900" b="1">
          <a:solidFill>
            <a:schemeClr val="tx2"/>
          </a:solidFill>
          <a:latin typeface="Arial" charset="0"/>
        </a:defRPr>
      </a:lvl3pPr>
      <a:lvl4pPr algn="l" defTabSz="913235" rtl="0" eaLnBrk="1" fontAlgn="base" hangingPunct="1">
        <a:spcBef>
          <a:spcPct val="0"/>
        </a:spcBef>
        <a:spcAft>
          <a:spcPct val="0"/>
        </a:spcAft>
        <a:defRPr sz="1900" b="1">
          <a:solidFill>
            <a:schemeClr val="tx2"/>
          </a:solidFill>
          <a:latin typeface="Arial" charset="0"/>
        </a:defRPr>
      </a:lvl4pPr>
      <a:lvl5pPr algn="l" defTabSz="913235" rtl="0" eaLnBrk="1" fontAlgn="base" hangingPunct="1">
        <a:spcBef>
          <a:spcPct val="0"/>
        </a:spcBef>
        <a:spcAft>
          <a:spcPct val="0"/>
        </a:spcAft>
        <a:defRPr sz="1900" b="1">
          <a:solidFill>
            <a:schemeClr val="tx2"/>
          </a:solidFill>
          <a:latin typeface="Arial" charset="0"/>
        </a:defRPr>
      </a:lvl5pPr>
      <a:lvl6pPr marL="466331" algn="l" defTabSz="913235" rtl="0" eaLnBrk="1" fontAlgn="base" hangingPunct="1">
        <a:spcBef>
          <a:spcPct val="0"/>
        </a:spcBef>
        <a:spcAft>
          <a:spcPct val="0"/>
        </a:spcAft>
        <a:defRPr sz="1900" b="1">
          <a:solidFill>
            <a:schemeClr val="tx2"/>
          </a:solidFill>
          <a:latin typeface="Arial" charset="0"/>
        </a:defRPr>
      </a:lvl6pPr>
      <a:lvl7pPr marL="932665" algn="l" defTabSz="913235" rtl="0" eaLnBrk="1" fontAlgn="base" hangingPunct="1">
        <a:spcBef>
          <a:spcPct val="0"/>
        </a:spcBef>
        <a:spcAft>
          <a:spcPct val="0"/>
        </a:spcAft>
        <a:defRPr sz="1900" b="1">
          <a:solidFill>
            <a:schemeClr val="tx2"/>
          </a:solidFill>
          <a:latin typeface="Arial" charset="0"/>
        </a:defRPr>
      </a:lvl7pPr>
      <a:lvl8pPr marL="1398999" algn="l" defTabSz="913235" rtl="0" eaLnBrk="1" fontAlgn="base" hangingPunct="1">
        <a:spcBef>
          <a:spcPct val="0"/>
        </a:spcBef>
        <a:spcAft>
          <a:spcPct val="0"/>
        </a:spcAft>
        <a:defRPr sz="1900" b="1">
          <a:solidFill>
            <a:schemeClr val="tx2"/>
          </a:solidFill>
          <a:latin typeface="Arial" charset="0"/>
        </a:defRPr>
      </a:lvl8pPr>
      <a:lvl9pPr marL="1865332" algn="l" defTabSz="913235" rtl="0" eaLnBrk="1" fontAlgn="base" hangingPunct="1">
        <a:spcBef>
          <a:spcPct val="0"/>
        </a:spcBef>
        <a:spcAft>
          <a:spcPct val="0"/>
        </a:spcAft>
        <a:defRPr sz="1900" b="1">
          <a:solidFill>
            <a:schemeClr val="tx2"/>
          </a:solidFill>
          <a:latin typeface="Arial" charset="0"/>
        </a:defRPr>
      </a:lvl9pPr>
    </p:titleStyle>
    <p:bodyStyle>
      <a:lvl1pPr marL="0" indent="0" algn="l" defTabSz="913235" rtl="0" eaLnBrk="1" fontAlgn="base" hangingPunct="1">
        <a:spcBef>
          <a:spcPct val="0"/>
        </a:spcBef>
        <a:spcAft>
          <a:spcPct val="0"/>
        </a:spcAft>
        <a:buClr>
          <a:schemeClr val="tx2"/>
        </a:buClr>
        <a:defRPr sz="1600" baseline="0">
          <a:solidFill>
            <a:schemeClr val="tx1"/>
          </a:solidFill>
          <a:latin typeface="+mn-lt"/>
          <a:ea typeface="Arial Unicode MS" pitchFamily="34" charset="-128"/>
          <a:cs typeface="Arial Unicode MS" pitchFamily="34" charset="-128"/>
        </a:defRPr>
      </a:lvl1pPr>
      <a:lvl2pPr marL="197544" indent="-195925" algn="l" defTabSz="913235" rtl="0" eaLnBrk="1" fontAlgn="base" hangingPunct="1">
        <a:spcBef>
          <a:spcPct val="0"/>
        </a:spcBef>
        <a:spcAft>
          <a:spcPct val="0"/>
        </a:spcAft>
        <a:buClr>
          <a:schemeClr val="tx2"/>
        </a:buClr>
        <a:buSzPct val="125000"/>
        <a:buFont typeface="Arial" charset="0"/>
        <a:buChar char="▪"/>
        <a:defRPr sz="1600" baseline="0">
          <a:solidFill>
            <a:schemeClr val="tx1"/>
          </a:solidFill>
          <a:latin typeface="+mn-lt"/>
          <a:ea typeface="Arial Unicode MS" pitchFamily="34" charset="-128"/>
          <a:cs typeface="Arial Unicode MS" pitchFamily="34" charset="-128"/>
        </a:defRPr>
      </a:lvl2pPr>
      <a:lvl3pPr marL="466331" indent="-267170" algn="l" defTabSz="913235" rtl="0" eaLnBrk="1" fontAlgn="base" hangingPunct="1">
        <a:spcBef>
          <a:spcPct val="0"/>
        </a:spcBef>
        <a:spcAft>
          <a:spcPct val="0"/>
        </a:spcAft>
        <a:buClr>
          <a:schemeClr val="tx2"/>
        </a:buClr>
        <a:buSzPct val="120000"/>
        <a:buFont typeface="Arial" charset="0"/>
        <a:buChar char="–"/>
        <a:defRPr sz="1600" baseline="0">
          <a:solidFill>
            <a:schemeClr val="tx1"/>
          </a:solidFill>
          <a:latin typeface="+mn-lt"/>
          <a:ea typeface="Arial Unicode MS" pitchFamily="34" charset="-128"/>
          <a:cs typeface="Arial Unicode MS" pitchFamily="34" charset="-128"/>
        </a:defRPr>
      </a:lvl3pPr>
      <a:lvl4pPr marL="626636" indent="-158683" algn="l" defTabSz="913235" rtl="0" eaLnBrk="1" fontAlgn="base" hangingPunct="1">
        <a:spcBef>
          <a:spcPct val="0"/>
        </a:spcBef>
        <a:spcAft>
          <a:spcPct val="0"/>
        </a:spcAft>
        <a:buClr>
          <a:schemeClr val="tx2"/>
        </a:buClr>
        <a:buSzPct val="120000"/>
        <a:buFont typeface="Arial" charset="0"/>
        <a:buChar char="▫"/>
        <a:defRPr sz="1600" baseline="0">
          <a:solidFill>
            <a:schemeClr val="tx1"/>
          </a:solidFill>
          <a:latin typeface="+mn-lt"/>
          <a:ea typeface="Arial Unicode MS" pitchFamily="34" charset="-128"/>
          <a:cs typeface="Arial Unicode MS" pitchFamily="34" charset="-128"/>
        </a:defRPr>
      </a:lvl4pPr>
      <a:lvl5pPr marL="764785" indent="-132776" algn="l" defTabSz="913235"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ea typeface="Arial Unicode MS" pitchFamily="34" charset="-128"/>
          <a:cs typeface="Arial Unicode MS" pitchFamily="34" charset="-128"/>
        </a:defRPr>
      </a:lvl5pPr>
      <a:lvl6pPr marL="764785" indent="-132776" algn="l" defTabSz="913235"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6pPr>
      <a:lvl7pPr marL="764785" indent="-132776" algn="l" defTabSz="913235"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7pPr>
      <a:lvl8pPr marL="764785" indent="-132776" algn="l" defTabSz="913235"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8pPr>
      <a:lvl9pPr marL="764785" indent="-132776" algn="l" defTabSz="913235"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9pPr>
    </p:bodyStyle>
    <p:otherStyle>
      <a:defPPr>
        <a:defRPr lang="en-US"/>
      </a:defPPr>
      <a:lvl1pPr marL="0" algn="l" defTabSz="932665" rtl="0" eaLnBrk="1" latinLnBrk="0" hangingPunct="1">
        <a:defRPr sz="1800" kern="1200">
          <a:solidFill>
            <a:schemeClr val="tx1"/>
          </a:solidFill>
          <a:latin typeface="+mn-lt"/>
          <a:ea typeface="+mn-ea"/>
          <a:cs typeface="+mn-cs"/>
        </a:defRPr>
      </a:lvl1pPr>
      <a:lvl2pPr marL="466331" algn="l" defTabSz="932665" rtl="0" eaLnBrk="1" latinLnBrk="0" hangingPunct="1">
        <a:defRPr sz="1800" kern="1200">
          <a:solidFill>
            <a:schemeClr val="tx1"/>
          </a:solidFill>
          <a:latin typeface="+mn-lt"/>
          <a:ea typeface="+mn-ea"/>
          <a:cs typeface="+mn-cs"/>
        </a:defRPr>
      </a:lvl2pPr>
      <a:lvl3pPr marL="932665" algn="l" defTabSz="932665" rtl="0" eaLnBrk="1" latinLnBrk="0" hangingPunct="1">
        <a:defRPr sz="1800" kern="1200">
          <a:solidFill>
            <a:schemeClr val="tx1"/>
          </a:solidFill>
          <a:latin typeface="+mn-lt"/>
          <a:ea typeface="+mn-ea"/>
          <a:cs typeface="+mn-cs"/>
        </a:defRPr>
      </a:lvl3pPr>
      <a:lvl4pPr marL="1398999" algn="l" defTabSz="932665" rtl="0" eaLnBrk="1" latinLnBrk="0" hangingPunct="1">
        <a:defRPr sz="1800" kern="1200">
          <a:solidFill>
            <a:schemeClr val="tx1"/>
          </a:solidFill>
          <a:latin typeface="+mn-lt"/>
          <a:ea typeface="+mn-ea"/>
          <a:cs typeface="+mn-cs"/>
        </a:defRPr>
      </a:lvl4pPr>
      <a:lvl5pPr marL="1865332" algn="l" defTabSz="932665" rtl="0" eaLnBrk="1" latinLnBrk="0" hangingPunct="1">
        <a:defRPr sz="1800" kern="1200">
          <a:solidFill>
            <a:schemeClr val="tx1"/>
          </a:solidFill>
          <a:latin typeface="+mn-lt"/>
          <a:ea typeface="+mn-ea"/>
          <a:cs typeface="+mn-cs"/>
        </a:defRPr>
      </a:lvl5pPr>
      <a:lvl6pPr marL="2331665" algn="l" defTabSz="932665" rtl="0" eaLnBrk="1" latinLnBrk="0" hangingPunct="1">
        <a:defRPr sz="1800" kern="1200">
          <a:solidFill>
            <a:schemeClr val="tx1"/>
          </a:solidFill>
          <a:latin typeface="+mn-lt"/>
          <a:ea typeface="+mn-ea"/>
          <a:cs typeface="+mn-cs"/>
        </a:defRPr>
      </a:lvl6pPr>
      <a:lvl7pPr marL="2797996" algn="l" defTabSz="932665" rtl="0" eaLnBrk="1" latinLnBrk="0" hangingPunct="1">
        <a:defRPr sz="1800" kern="1200">
          <a:solidFill>
            <a:schemeClr val="tx1"/>
          </a:solidFill>
          <a:latin typeface="+mn-lt"/>
          <a:ea typeface="+mn-ea"/>
          <a:cs typeface="+mn-cs"/>
        </a:defRPr>
      </a:lvl7pPr>
      <a:lvl8pPr marL="3264329" algn="l" defTabSz="932665" rtl="0" eaLnBrk="1" latinLnBrk="0" hangingPunct="1">
        <a:defRPr sz="1800" kern="1200">
          <a:solidFill>
            <a:schemeClr val="tx1"/>
          </a:solidFill>
          <a:latin typeface="+mn-lt"/>
          <a:ea typeface="+mn-ea"/>
          <a:cs typeface="+mn-cs"/>
        </a:defRPr>
      </a:lvl8pPr>
      <a:lvl9pPr marL="3730663" algn="l" defTabSz="932665"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p:custDataLst>
              <p:tags r:id="rId9"/>
            </p:custDataLst>
            <p:extLst>
              <p:ext uri="{D42A27DB-BD31-4B8C-83A1-F6EECF244321}">
                <p14:modId xmlns:p14="http://schemas.microsoft.com/office/powerpoint/2010/main" val="1554529118"/>
              </p:ext>
            </p:extLst>
          </p:nvPr>
        </p:nvGraphicFramePr>
        <p:xfrm>
          <a:off x="0" y="0"/>
          <a:ext cx="161984" cy="161974"/>
        </p:xfrm>
        <a:graphic>
          <a:graphicData uri="http://schemas.openxmlformats.org/presentationml/2006/ole">
            <mc:AlternateContent xmlns:mc="http://schemas.openxmlformats.org/markup-compatibility/2006">
              <mc:Choice xmlns:v="urn:schemas-microsoft-com:vml" Requires="v">
                <p:oleObj spid="_x0000_s18481" name="think-cell Slide" r:id="rId25" imgW="38100" imgH="38100" progId="TCLayout.ActiveDocument.1">
                  <p:embed/>
                </p:oleObj>
              </mc:Choice>
              <mc:Fallback>
                <p:oleObj name="think-cell Slide" r:id="rId25" imgW="38100" imgH="38100" progId="TCLayout.ActiveDocument.1">
                  <p:embed/>
                  <p:pic>
                    <p:nvPicPr>
                      <p:cNvPr id="0" name=""/>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0" y="0"/>
                        <a:ext cx="161984" cy="16197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36" name="Rectangle 286"/>
          <p:cNvSpPr>
            <a:spLocks noGrp="1" noChangeArrowheads="1"/>
          </p:cNvSpPr>
          <p:nvPr>
            <p:ph type="body" idx="1"/>
          </p:nvPr>
        </p:nvSpPr>
        <p:spPr bwMode="auto">
          <a:xfrm>
            <a:off x="1482155" y="1990668"/>
            <a:ext cx="4389768" cy="251222"/>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lvl="0"/>
            <a:r>
              <a:rPr lang="en-US" noProof="0" smtClean="0"/>
              <a:t>Text</a:t>
            </a:r>
            <a:endParaRPr lang="en-US" noProof="0" dirty="0" smtClean="0"/>
          </a:p>
        </p:txBody>
      </p:sp>
      <p:sp>
        <p:nvSpPr>
          <p:cNvPr id="19" name="Title Placeholder 2"/>
          <p:cNvSpPr>
            <a:spLocks noGrp="1" noChangeArrowheads="1"/>
          </p:cNvSpPr>
          <p:nvPr>
            <p:ph type="title"/>
          </p:nvPr>
        </p:nvSpPr>
        <p:spPr bwMode="auto">
          <a:xfrm>
            <a:off x="485940" y="241110"/>
            <a:ext cx="8117001" cy="3768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lvl="0"/>
            <a:r>
              <a:rPr lang="en-US" noProof="0" dirty="0" smtClean="0"/>
              <a:t>Click to edit Master title style</a:t>
            </a:r>
          </a:p>
        </p:txBody>
      </p:sp>
      <p:sp>
        <p:nvSpPr>
          <p:cNvPr id="10" name="McK 1. On-page tracker" hidden="1"/>
          <p:cNvSpPr>
            <a:spLocks noChangeArrowheads="1"/>
          </p:cNvSpPr>
          <p:nvPr/>
        </p:nvSpPr>
        <p:spPr bwMode="auto">
          <a:xfrm>
            <a:off x="121488" y="27536"/>
            <a:ext cx="876714" cy="2198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a:lnSpc>
                <a:spcPct val="100000"/>
              </a:lnSpc>
              <a:spcBef>
                <a:spcPct val="0"/>
              </a:spcBef>
              <a:buSzTx/>
              <a:buFontTx/>
              <a:buNone/>
            </a:pPr>
            <a:r>
              <a:rPr lang="en-US" sz="1400" dirty="0">
                <a:solidFill>
                  <a:srgbClr val="808080"/>
                </a:solidFill>
                <a:latin typeface="Proxima Nova Rg"/>
                <a:cs typeface="+mn-cs"/>
              </a:rPr>
              <a:t>TRACKER</a:t>
            </a:r>
          </a:p>
        </p:txBody>
      </p:sp>
      <p:sp>
        <p:nvSpPr>
          <p:cNvPr id="11" name="McK 3. Unit of measure" hidden="1"/>
          <p:cNvSpPr txBox="1">
            <a:spLocks noChangeArrowheads="1"/>
          </p:cNvSpPr>
          <p:nvPr/>
        </p:nvSpPr>
        <p:spPr bwMode="auto">
          <a:xfrm>
            <a:off x="121488" y="580295"/>
            <a:ext cx="8794113" cy="251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defTabSz="895350">
              <a:defRPr sz="2400">
                <a:solidFill>
                  <a:schemeClr val="tx1"/>
                </a:solidFill>
                <a:latin typeface="Arial" charset="0"/>
              </a:defRPr>
            </a:lvl1pPr>
            <a:lvl2pPr marL="447675" defTabSz="895350">
              <a:defRPr sz="2400">
                <a:solidFill>
                  <a:schemeClr val="tx1"/>
                </a:solidFill>
                <a:latin typeface="Arial" charset="0"/>
              </a:defRPr>
            </a:lvl2pPr>
            <a:lvl3pPr marL="895350" defTabSz="895350">
              <a:defRPr sz="2400">
                <a:solidFill>
                  <a:schemeClr val="tx1"/>
                </a:solidFill>
                <a:latin typeface="Arial" charset="0"/>
              </a:defRPr>
            </a:lvl3pPr>
            <a:lvl4pPr marL="1344613"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lnSpc>
                <a:spcPct val="100000"/>
              </a:lnSpc>
              <a:spcBef>
                <a:spcPct val="0"/>
              </a:spcBef>
              <a:buSzTx/>
              <a:buFontTx/>
              <a:buNone/>
              <a:defRPr/>
            </a:pPr>
            <a:r>
              <a:rPr lang="en-US" sz="1600" dirty="0" smtClean="0">
                <a:solidFill>
                  <a:srgbClr val="808080"/>
                </a:solidFill>
                <a:latin typeface="Proxima Nova Rg"/>
                <a:cs typeface="+mn-cs"/>
              </a:rPr>
              <a:t>Unit of measure</a:t>
            </a:r>
          </a:p>
        </p:txBody>
      </p:sp>
      <p:grpSp>
        <p:nvGrpSpPr>
          <p:cNvPr id="15" name="ACET" hidden="1"/>
          <p:cNvGrpSpPr>
            <a:grpSpLocks/>
          </p:cNvGrpSpPr>
          <p:nvPr/>
        </p:nvGrpSpPr>
        <p:grpSpPr bwMode="auto">
          <a:xfrm>
            <a:off x="1482155" y="1150019"/>
            <a:ext cx="4350892" cy="518318"/>
            <a:chOff x="915" y="710"/>
            <a:chExt cx="2686" cy="320"/>
          </a:xfrm>
        </p:grpSpPr>
        <p:cxnSp>
          <p:nvCxnSpPr>
            <p:cNvPr id="16" name="AutoShape 249"/>
            <p:cNvCxnSpPr>
              <a:cxnSpLocks noChangeShapeType="1"/>
              <a:stCxn id="17" idx="4"/>
              <a:endCxn id="17" idx="6"/>
            </p:cNvCxnSpPr>
            <p:nvPr/>
          </p:nvCxnSpPr>
          <p:spPr bwMode="auto">
            <a:xfrm>
              <a:off x="915" y="1030"/>
              <a:ext cx="2686" cy="0"/>
            </a:xfrm>
            <a:prstGeom prst="straightConnector1">
              <a:avLst/>
            </a:prstGeom>
            <a:noFill/>
            <a:ln w="9525">
              <a:solidFill>
                <a:srgbClr val="8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 name="AutoShape 250"/>
            <p:cNvSpPr>
              <a:spLocks noChangeArrowheads="1"/>
            </p:cNvSpPr>
            <p:nvPr/>
          </p:nvSpPr>
          <p:spPr bwMode="auto">
            <a:xfrm>
              <a:off x="915" y="710"/>
              <a:ext cx="2686" cy="320"/>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18288" anchor="b">
              <a:spAutoFit/>
            </a:bodyPr>
            <a:lstStyle/>
            <a:p>
              <a:pPr>
                <a:lnSpc>
                  <a:spcPct val="100000"/>
                </a:lnSpc>
                <a:spcBef>
                  <a:spcPct val="0"/>
                </a:spcBef>
                <a:buSzTx/>
                <a:buFontTx/>
                <a:buNone/>
              </a:pPr>
              <a:r>
                <a:rPr lang="en-US" sz="1600" b="1" dirty="0">
                  <a:solidFill>
                    <a:srgbClr val="000000"/>
                  </a:solidFill>
                  <a:latin typeface="Proxima Nova Rg"/>
                  <a:cs typeface="+mn-cs"/>
                </a:rPr>
                <a:t>Title</a:t>
              </a:r>
            </a:p>
            <a:p>
              <a:pPr>
                <a:lnSpc>
                  <a:spcPct val="100000"/>
                </a:lnSpc>
                <a:spcBef>
                  <a:spcPct val="0"/>
                </a:spcBef>
                <a:buSzTx/>
                <a:buFontTx/>
                <a:buNone/>
              </a:pPr>
              <a:r>
                <a:rPr lang="en-US" sz="1600" dirty="0">
                  <a:solidFill>
                    <a:srgbClr val="808080"/>
                  </a:solidFill>
                  <a:latin typeface="Proxima Nova Rg"/>
                  <a:cs typeface="+mn-cs"/>
                </a:rPr>
                <a:t>Unit of measure</a:t>
              </a:r>
            </a:p>
          </p:txBody>
        </p:sp>
      </p:grpSp>
      <p:grpSp>
        <p:nvGrpSpPr>
          <p:cNvPr id="23" name="McK Slide Elements" hidden="1"/>
          <p:cNvGrpSpPr>
            <a:grpSpLocks/>
          </p:cNvGrpSpPr>
          <p:nvPr/>
        </p:nvGrpSpPr>
        <p:grpSpPr bwMode="auto">
          <a:xfrm>
            <a:off x="121489" y="6309674"/>
            <a:ext cx="8794113" cy="413035"/>
            <a:chOff x="75" y="3895"/>
            <a:chExt cx="5385" cy="255"/>
          </a:xfrm>
        </p:grpSpPr>
        <p:sp>
          <p:nvSpPr>
            <p:cNvPr id="24" name="McK 4. Footnote"/>
            <p:cNvSpPr txBox="1">
              <a:spLocks noChangeArrowheads="1"/>
            </p:cNvSpPr>
            <p:nvPr/>
          </p:nvSpPr>
          <p:spPr bwMode="auto">
            <a:xfrm>
              <a:off x="75" y="3895"/>
              <a:ext cx="5385" cy="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marL="104775" indent="-104775" defTabSz="895350">
                <a:defRPr sz="2400">
                  <a:solidFill>
                    <a:schemeClr val="tx1"/>
                  </a:solidFill>
                  <a:latin typeface="Arial" charset="0"/>
                </a:defRPr>
              </a:lvl1pPr>
              <a:lvl2pPr marL="1031875" defTabSz="895350">
                <a:defRPr sz="2400">
                  <a:solidFill>
                    <a:schemeClr val="tx1"/>
                  </a:solidFill>
                  <a:latin typeface="Arial" charset="0"/>
                </a:defRPr>
              </a:lvl2pPr>
              <a:lvl3pPr marL="1217613" defTabSz="895350">
                <a:defRPr sz="2400">
                  <a:solidFill>
                    <a:schemeClr val="tx1"/>
                  </a:solidFill>
                  <a:latin typeface="Arial" charset="0"/>
                </a:defRPr>
              </a:lvl3pPr>
              <a:lvl4pPr marL="1404938"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marL="77747" indent="-77747">
                <a:lnSpc>
                  <a:spcPct val="100000"/>
                </a:lnSpc>
                <a:spcBef>
                  <a:spcPct val="0"/>
                </a:spcBef>
                <a:buSzTx/>
                <a:buFontTx/>
                <a:buNone/>
                <a:defRPr/>
              </a:pPr>
              <a:r>
                <a:rPr lang="en-US" sz="1000" dirty="0" smtClean="0">
                  <a:solidFill>
                    <a:srgbClr val="000000"/>
                  </a:solidFill>
                  <a:latin typeface="Proxima Nova Rg"/>
                  <a:cs typeface="+mn-cs"/>
                </a:rPr>
                <a:t>1 Footnote</a:t>
              </a:r>
            </a:p>
          </p:txBody>
        </p:sp>
        <p:sp>
          <p:nvSpPr>
            <p:cNvPr id="25" name="McK 5. Source"/>
            <p:cNvSpPr>
              <a:spLocks noChangeArrowheads="1"/>
            </p:cNvSpPr>
            <p:nvPr/>
          </p:nvSpPr>
          <p:spPr bwMode="auto">
            <a:xfrm>
              <a:off x="75" y="4053"/>
              <a:ext cx="5152" cy="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spAutoFit/>
            </a:bodyPr>
            <a:lstStyle/>
            <a:p>
              <a:pPr marL="571764" indent="-571764" defTabSz="913526">
                <a:lnSpc>
                  <a:spcPct val="100000"/>
                </a:lnSpc>
                <a:spcBef>
                  <a:spcPct val="0"/>
                </a:spcBef>
                <a:buSzTx/>
                <a:buFontTx/>
                <a:buNone/>
                <a:tabLst>
                  <a:tab pos="571764" algn="l"/>
                </a:tabLst>
              </a:pPr>
              <a:r>
                <a:rPr lang="en-US" sz="1000" dirty="0">
                  <a:solidFill>
                    <a:srgbClr val="000000"/>
                  </a:solidFill>
                  <a:latin typeface="Proxima Nova Rg"/>
                  <a:cs typeface="+mn-cs"/>
                </a:rPr>
                <a:t>SOURCE: </a:t>
              </a:r>
              <a:r>
                <a:rPr lang="en-US" sz="1000" dirty="0" smtClean="0">
                  <a:solidFill>
                    <a:srgbClr val="000000"/>
                  </a:solidFill>
                  <a:latin typeface="Proxima Nova Rg"/>
                  <a:cs typeface="+mn-cs"/>
                </a:rPr>
                <a:t>Source</a:t>
              </a:r>
              <a:endParaRPr lang="en-US" sz="1000" dirty="0">
                <a:solidFill>
                  <a:srgbClr val="000000"/>
                </a:solidFill>
                <a:latin typeface="Proxima Nova Rg"/>
                <a:cs typeface="+mn-cs"/>
              </a:endParaRPr>
            </a:p>
          </p:txBody>
        </p:sp>
      </p:grpSp>
      <p:grpSp>
        <p:nvGrpSpPr>
          <p:cNvPr id="70" name="LegendBoxes" hidden="1"/>
          <p:cNvGrpSpPr>
            <a:grpSpLocks/>
          </p:cNvGrpSpPr>
          <p:nvPr/>
        </p:nvGrpSpPr>
        <p:grpSpPr bwMode="auto">
          <a:xfrm>
            <a:off x="8144563" y="279403"/>
            <a:ext cx="779144" cy="1017201"/>
            <a:chOff x="4936" y="176"/>
            <a:chExt cx="481" cy="628"/>
          </a:xfrm>
        </p:grpSpPr>
        <p:sp>
          <p:nvSpPr>
            <p:cNvPr id="71" name="Legend1"/>
            <p:cNvSpPr>
              <a:spLocks noChangeArrowheads="1"/>
            </p:cNvSpPr>
            <p:nvPr/>
          </p:nvSpPr>
          <p:spPr bwMode="auto">
            <a:xfrm>
              <a:off x="5096" y="17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3526">
                <a:lnSpc>
                  <a:spcPct val="100000"/>
                </a:lnSpc>
                <a:spcBef>
                  <a:spcPct val="0"/>
                </a:spcBef>
                <a:buClr>
                  <a:srgbClr val="273763"/>
                </a:buClr>
                <a:buSzTx/>
                <a:buFontTx/>
                <a:buNone/>
              </a:pPr>
              <a:r>
                <a:rPr lang="en-US" sz="1200" dirty="0">
                  <a:solidFill>
                    <a:srgbClr val="000000"/>
                  </a:solidFill>
                  <a:latin typeface="Proxima Nova Rg"/>
                  <a:cs typeface="+mn-cs"/>
                </a:rPr>
                <a:t>Legend</a:t>
              </a:r>
            </a:p>
          </p:txBody>
        </p:sp>
        <p:sp>
          <p:nvSpPr>
            <p:cNvPr id="72" name="LegendRectangle1"/>
            <p:cNvSpPr>
              <a:spLocks noChangeArrowheads="1"/>
            </p:cNvSpPr>
            <p:nvPr/>
          </p:nvSpPr>
          <p:spPr bwMode="auto">
            <a:xfrm>
              <a:off x="4936" y="183"/>
              <a:ext cx="104" cy="101"/>
            </a:xfrm>
            <a:prstGeom prst="rect">
              <a:avLst/>
            </a:prstGeom>
            <a:solidFill>
              <a:schemeClr val="accent1"/>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nSpc>
                  <a:spcPct val="100000"/>
                </a:lnSpc>
                <a:spcBef>
                  <a:spcPct val="0"/>
                </a:spcBef>
                <a:buSzTx/>
                <a:buFontTx/>
                <a:buNone/>
              </a:pPr>
              <a:endParaRPr lang="en-US" sz="1600" dirty="0">
                <a:solidFill>
                  <a:srgbClr val="000000"/>
                </a:solidFill>
                <a:latin typeface="Proxima Nova Rg"/>
                <a:cs typeface="+mn-cs"/>
              </a:endParaRPr>
            </a:p>
          </p:txBody>
        </p:sp>
        <p:sp>
          <p:nvSpPr>
            <p:cNvPr id="73" name="Legend2"/>
            <p:cNvSpPr>
              <a:spLocks noChangeArrowheads="1"/>
            </p:cNvSpPr>
            <p:nvPr/>
          </p:nvSpPr>
          <p:spPr bwMode="auto">
            <a:xfrm>
              <a:off x="5096" y="34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3526">
                <a:lnSpc>
                  <a:spcPct val="100000"/>
                </a:lnSpc>
                <a:spcBef>
                  <a:spcPct val="0"/>
                </a:spcBef>
                <a:buClr>
                  <a:srgbClr val="273763"/>
                </a:buClr>
                <a:buSzTx/>
                <a:buFontTx/>
                <a:buNone/>
              </a:pPr>
              <a:r>
                <a:rPr lang="en-US" sz="1200" dirty="0">
                  <a:solidFill>
                    <a:srgbClr val="000000"/>
                  </a:solidFill>
                  <a:latin typeface="Proxima Nova Rg"/>
                  <a:cs typeface="+mn-cs"/>
                </a:rPr>
                <a:t>Legend</a:t>
              </a:r>
            </a:p>
          </p:txBody>
        </p:sp>
        <p:sp>
          <p:nvSpPr>
            <p:cNvPr id="74" name="LegendRectangle2"/>
            <p:cNvSpPr>
              <a:spLocks noChangeArrowheads="1"/>
            </p:cNvSpPr>
            <p:nvPr/>
          </p:nvSpPr>
          <p:spPr bwMode="auto">
            <a:xfrm>
              <a:off x="4936" y="353"/>
              <a:ext cx="104" cy="101"/>
            </a:xfrm>
            <a:prstGeom prst="rect">
              <a:avLst/>
            </a:prstGeom>
            <a:solidFill>
              <a:schemeClr val="accent2"/>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nSpc>
                  <a:spcPct val="100000"/>
                </a:lnSpc>
                <a:spcBef>
                  <a:spcPct val="0"/>
                </a:spcBef>
                <a:buSzTx/>
                <a:buFontTx/>
                <a:buNone/>
              </a:pPr>
              <a:endParaRPr lang="en-US" sz="1600" dirty="0">
                <a:solidFill>
                  <a:srgbClr val="000000"/>
                </a:solidFill>
                <a:latin typeface="Proxima Nova Rg"/>
                <a:cs typeface="+mn-cs"/>
              </a:endParaRPr>
            </a:p>
          </p:txBody>
        </p:sp>
        <p:sp>
          <p:nvSpPr>
            <p:cNvPr id="75" name="Legend3"/>
            <p:cNvSpPr>
              <a:spLocks noChangeArrowheads="1"/>
            </p:cNvSpPr>
            <p:nvPr/>
          </p:nvSpPr>
          <p:spPr bwMode="auto">
            <a:xfrm>
              <a:off x="5096" y="517"/>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3526">
                <a:lnSpc>
                  <a:spcPct val="100000"/>
                </a:lnSpc>
                <a:spcBef>
                  <a:spcPct val="0"/>
                </a:spcBef>
                <a:buClr>
                  <a:srgbClr val="273763"/>
                </a:buClr>
                <a:buSzTx/>
                <a:buFontTx/>
                <a:buNone/>
              </a:pPr>
              <a:r>
                <a:rPr lang="en-US" sz="1200" dirty="0">
                  <a:solidFill>
                    <a:srgbClr val="000000"/>
                  </a:solidFill>
                  <a:latin typeface="Proxima Nova Rg"/>
                  <a:cs typeface="+mn-cs"/>
                </a:rPr>
                <a:t>Legend</a:t>
              </a:r>
            </a:p>
          </p:txBody>
        </p:sp>
        <p:sp>
          <p:nvSpPr>
            <p:cNvPr id="76" name="LegendRectangle3"/>
            <p:cNvSpPr>
              <a:spLocks noChangeArrowheads="1"/>
            </p:cNvSpPr>
            <p:nvPr/>
          </p:nvSpPr>
          <p:spPr bwMode="auto">
            <a:xfrm>
              <a:off x="4936" y="524"/>
              <a:ext cx="104" cy="101"/>
            </a:xfrm>
            <a:prstGeom prst="rect">
              <a:avLst/>
            </a:prstGeom>
            <a:solidFill>
              <a:schemeClr va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nSpc>
                  <a:spcPct val="100000"/>
                </a:lnSpc>
                <a:spcBef>
                  <a:spcPct val="0"/>
                </a:spcBef>
                <a:buSzTx/>
                <a:buFontTx/>
                <a:buNone/>
              </a:pPr>
              <a:endParaRPr lang="en-US" sz="1600" dirty="0">
                <a:solidFill>
                  <a:srgbClr val="000000"/>
                </a:solidFill>
                <a:latin typeface="Proxima Nova Rg"/>
                <a:cs typeface="+mn-cs"/>
              </a:endParaRPr>
            </a:p>
          </p:txBody>
        </p:sp>
        <p:sp>
          <p:nvSpPr>
            <p:cNvPr id="77" name="Legend4"/>
            <p:cNvSpPr>
              <a:spLocks noChangeArrowheads="1"/>
            </p:cNvSpPr>
            <p:nvPr/>
          </p:nvSpPr>
          <p:spPr bwMode="auto">
            <a:xfrm>
              <a:off x="5096" y="688"/>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3526">
                <a:lnSpc>
                  <a:spcPct val="100000"/>
                </a:lnSpc>
                <a:spcBef>
                  <a:spcPct val="0"/>
                </a:spcBef>
                <a:buClr>
                  <a:srgbClr val="273763"/>
                </a:buClr>
                <a:buSzTx/>
                <a:buFontTx/>
                <a:buNone/>
              </a:pPr>
              <a:r>
                <a:rPr lang="en-US" sz="1200" dirty="0">
                  <a:solidFill>
                    <a:srgbClr val="000000"/>
                  </a:solidFill>
                  <a:latin typeface="Proxima Nova Rg"/>
                  <a:cs typeface="+mn-cs"/>
                </a:rPr>
                <a:t>Legend</a:t>
              </a:r>
            </a:p>
          </p:txBody>
        </p:sp>
        <p:sp>
          <p:nvSpPr>
            <p:cNvPr id="78" name="LegendRectangle4"/>
            <p:cNvSpPr>
              <a:spLocks noChangeArrowheads="1"/>
            </p:cNvSpPr>
            <p:nvPr/>
          </p:nvSpPr>
          <p:spPr bwMode="auto">
            <a:xfrm>
              <a:off x="4936" y="695"/>
              <a:ext cx="104" cy="101"/>
            </a:xfrm>
            <a:prstGeom prst="rect">
              <a:avLst/>
            </a:prstGeom>
            <a:solidFill>
              <a:schemeClr val="fo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nSpc>
                  <a:spcPct val="100000"/>
                </a:lnSpc>
                <a:spcBef>
                  <a:spcPct val="0"/>
                </a:spcBef>
                <a:buSzTx/>
                <a:buFontTx/>
                <a:buNone/>
              </a:pPr>
              <a:endParaRPr lang="en-US" sz="1600" dirty="0">
                <a:solidFill>
                  <a:srgbClr val="000000"/>
                </a:solidFill>
                <a:latin typeface="Proxima Nova Rg"/>
                <a:cs typeface="+mn-cs"/>
              </a:endParaRPr>
            </a:p>
          </p:txBody>
        </p:sp>
      </p:grpSp>
      <p:grpSp>
        <p:nvGrpSpPr>
          <p:cNvPr id="79" name="LegendLines" hidden="1"/>
          <p:cNvGrpSpPr>
            <a:grpSpLocks/>
          </p:cNvGrpSpPr>
          <p:nvPr/>
        </p:nvGrpSpPr>
        <p:grpSpPr bwMode="auto">
          <a:xfrm>
            <a:off x="7830313" y="279403"/>
            <a:ext cx="1093393" cy="745084"/>
            <a:chOff x="4750" y="176"/>
            <a:chExt cx="675" cy="460"/>
          </a:xfrm>
        </p:grpSpPr>
        <p:sp>
          <p:nvSpPr>
            <p:cNvPr id="80" name="LineLegend1"/>
            <p:cNvSpPr>
              <a:spLocks noChangeShapeType="1"/>
            </p:cNvSpPr>
            <p:nvPr/>
          </p:nvSpPr>
          <p:spPr bwMode="auto">
            <a:xfrm>
              <a:off x="4750" y="233"/>
              <a:ext cx="288" cy="0"/>
            </a:xfrm>
            <a:prstGeom prst="line">
              <a:avLst/>
            </a:prstGeom>
            <a:noFill/>
            <a:ln w="28575">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nSpc>
                  <a:spcPct val="100000"/>
                </a:lnSpc>
                <a:spcBef>
                  <a:spcPct val="0"/>
                </a:spcBef>
                <a:buSzTx/>
                <a:buFontTx/>
                <a:buNone/>
              </a:pPr>
              <a:endParaRPr lang="en-US" sz="1600" dirty="0">
                <a:solidFill>
                  <a:srgbClr val="000000"/>
                </a:solidFill>
                <a:latin typeface="Proxima Nova Rg"/>
                <a:cs typeface="+mn-cs"/>
              </a:endParaRPr>
            </a:p>
          </p:txBody>
        </p:sp>
        <p:sp>
          <p:nvSpPr>
            <p:cNvPr id="81" name="LineLegend2"/>
            <p:cNvSpPr>
              <a:spLocks noChangeShapeType="1"/>
            </p:cNvSpPr>
            <p:nvPr/>
          </p:nvSpPr>
          <p:spPr bwMode="auto">
            <a:xfrm>
              <a:off x="4750" y="402"/>
              <a:ext cx="288" cy="0"/>
            </a:xfrm>
            <a:prstGeom prst="line">
              <a:avLst/>
            </a:prstGeom>
            <a:noFill/>
            <a:ln w="28575">
              <a:solidFill>
                <a:schemeClr val="accent3"/>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nSpc>
                  <a:spcPct val="100000"/>
                </a:lnSpc>
                <a:spcBef>
                  <a:spcPct val="0"/>
                </a:spcBef>
                <a:buSzTx/>
                <a:buFontTx/>
                <a:buNone/>
              </a:pPr>
              <a:endParaRPr lang="en-US" sz="1600" dirty="0">
                <a:solidFill>
                  <a:srgbClr val="000000"/>
                </a:solidFill>
                <a:latin typeface="Proxima Nova Rg"/>
                <a:cs typeface="+mn-cs"/>
              </a:endParaRPr>
            </a:p>
          </p:txBody>
        </p:sp>
        <p:sp>
          <p:nvSpPr>
            <p:cNvPr id="82" name="LineLegend3"/>
            <p:cNvSpPr>
              <a:spLocks noChangeShapeType="1"/>
            </p:cNvSpPr>
            <p:nvPr/>
          </p:nvSpPr>
          <p:spPr bwMode="auto">
            <a:xfrm>
              <a:off x="4750" y="577"/>
              <a:ext cx="288" cy="0"/>
            </a:xfrm>
            <a:prstGeom prst="line">
              <a:avLst/>
            </a:prstGeom>
            <a:noFill/>
            <a:ln w="28575">
              <a:solidFill>
                <a:schemeClr val="accent3"/>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nSpc>
                  <a:spcPct val="100000"/>
                </a:lnSpc>
                <a:spcBef>
                  <a:spcPct val="0"/>
                </a:spcBef>
                <a:buSzTx/>
                <a:buFontTx/>
                <a:buNone/>
              </a:pPr>
              <a:endParaRPr lang="en-US" sz="1600" dirty="0">
                <a:solidFill>
                  <a:srgbClr val="000000"/>
                </a:solidFill>
                <a:latin typeface="Proxima Nova Rg"/>
                <a:cs typeface="+mn-cs"/>
              </a:endParaRPr>
            </a:p>
          </p:txBody>
        </p:sp>
        <p:sp>
          <p:nvSpPr>
            <p:cNvPr id="83" name="Legend1"/>
            <p:cNvSpPr>
              <a:spLocks noChangeArrowheads="1"/>
            </p:cNvSpPr>
            <p:nvPr/>
          </p:nvSpPr>
          <p:spPr bwMode="auto">
            <a:xfrm>
              <a:off x="5104" y="17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3526">
                <a:lnSpc>
                  <a:spcPct val="100000"/>
                </a:lnSpc>
                <a:spcBef>
                  <a:spcPct val="0"/>
                </a:spcBef>
                <a:buClr>
                  <a:srgbClr val="273763"/>
                </a:buClr>
                <a:buSzTx/>
                <a:buFontTx/>
                <a:buNone/>
              </a:pPr>
              <a:r>
                <a:rPr lang="en-US" sz="1200" dirty="0">
                  <a:solidFill>
                    <a:srgbClr val="000000"/>
                  </a:solidFill>
                  <a:latin typeface="Proxima Nova Rg"/>
                  <a:cs typeface="+mn-cs"/>
                </a:rPr>
                <a:t>Legend</a:t>
              </a:r>
            </a:p>
          </p:txBody>
        </p:sp>
        <p:sp>
          <p:nvSpPr>
            <p:cNvPr id="84" name="Legend2"/>
            <p:cNvSpPr>
              <a:spLocks noChangeArrowheads="1"/>
            </p:cNvSpPr>
            <p:nvPr/>
          </p:nvSpPr>
          <p:spPr bwMode="auto">
            <a:xfrm>
              <a:off x="5104" y="344"/>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3526">
                <a:lnSpc>
                  <a:spcPct val="100000"/>
                </a:lnSpc>
                <a:spcBef>
                  <a:spcPct val="0"/>
                </a:spcBef>
                <a:buClr>
                  <a:srgbClr val="273763"/>
                </a:buClr>
                <a:buSzTx/>
                <a:buFontTx/>
                <a:buNone/>
              </a:pPr>
              <a:r>
                <a:rPr lang="en-US" sz="1200" dirty="0">
                  <a:solidFill>
                    <a:srgbClr val="000000"/>
                  </a:solidFill>
                  <a:latin typeface="Proxima Nova Rg"/>
                  <a:cs typeface="+mn-cs"/>
                </a:rPr>
                <a:t>Legend</a:t>
              </a:r>
            </a:p>
          </p:txBody>
        </p:sp>
        <p:sp>
          <p:nvSpPr>
            <p:cNvPr id="85" name="Legend3"/>
            <p:cNvSpPr>
              <a:spLocks noChangeArrowheads="1"/>
            </p:cNvSpPr>
            <p:nvPr/>
          </p:nvSpPr>
          <p:spPr bwMode="auto">
            <a:xfrm>
              <a:off x="5104" y="520"/>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3526">
                <a:lnSpc>
                  <a:spcPct val="100000"/>
                </a:lnSpc>
                <a:spcBef>
                  <a:spcPct val="0"/>
                </a:spcBef>
                <a:buClr>
                  <a:srgbClr val="273763"/>
                </a:buClr>
                <a:buSzTx/>
                <a:buFontTx/>
                <a:buNone/>
              </a:pPr>
              <a:r>
                <a:rPr lang="en-US" sz="1200" dirty="0">
                  <a:solidFill>
                    <a:srgbClr val="000000"/>
                  </a:solidFill>
                  <a:latin typeface="Proxima Nova Rg"/>
                  <a:cs typeface="+mn-cs"/>
                </a:rPr>
                <a:t>Legend</a:t>
              </a:r>
            </a:p>
          </p:txBody>
        </p:sp>
      </p:grpSp>
      <p:grpSp>
        <p:nvGrpSpPr>
          <p:cNvPr id="86" name="McKSticker" hidden="1"/>
          <p:cNvGrpSpPr/>
          <p:nvPr/>
        </p:nvGrpSpPr>
        <p:grpSpPr bwMode="auto">
          <a:xfrm>
            <a:off x="7851945" y="279402"/>
            <a:ext cx="1066895" cy="212366"/>
            <a:chOff x="7695181" y="285750"/>
            <a:chExt cx="1045594" cy="208138"/>
          </a:xfrm>
        </p:grpSpPr>
        <p:sp>
          <p:nvSpPr>
            <p:cNvPr id="87" name="StickerRectangle"/>
            <p:cNvSpPr>
              <a:spLocks noChangeArrowheads="1"/>
            </p:cNvSpPr>
            <p:nvPr/>
          </p:nvSpPr>
          <p:spPr bwMode="auto">
            <a:xfrm>
              <a:off x="7695181" y="285750"/>
              <a:ext cx="1045594" cy="208138"/>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7432" tIns="0" rIns="0" bIns="27432">
              <a:spAutoFit/>
            </a:bodyPr>
            <a:lstStyle/>
            <a:p>
              <a:pPr algn="r" defTabSz="913526">
                <a:lnSpc>
                  <a:spcPct val="100000"/>
                </a:lnSpc>
                <a:spcBef>
                  <a:spcPct val="0"/>
                </a:spcBef>
                <a:buClr>
                  <a:srgbClr val="273763"/>
                </a:buClr>
                <a:buSzTx/>
                <a:buFontTx/>
                <a:buNone/>
              </a:pPr>
              <a:r>
                <a:rPr lang="en-US" sz="1200" dirty="0">
                  <a:solidFill>
                    <a:srgbClr val="808080"/>
                  </a:solidFill>
                  <a:latin typeface="Proxima Nova Rg"/>
                  <a:cs typeface="+mn-cs"/>
                </a:rPr>
                <a:t>PRELIMINARY</a:t>
              </a:r>
            </a:p>
          </p:txBody>
        </p:sp>
        <p:cxnSp>
          <p:nvCxnSpPr>
            <p:cNvPr id="88" name="AutoShape 31"/>
            <p:cNvCxnSpPr>
              <a:cxnSpLocks noChangeShapeType="1"/>
              <a:stCxn id="87" idx="2"/>
              <a:endCxn id="87" idx="4"/>
            </p:cNvCxnSpPr>
            <p:nvPr/>
          </p:nvCxnSpPr>
          <p:spPr bwMode="auto">
            <a:xfrm>
              <a:off x="7695181" y="285750"/>
              <a:ext cx="0" cy="208138"/>
            </a:xfrm>
            <a:prstGeom prst="straightConnector1">
              <a:avLst/>
            </a:prstGeom>
            <a:noFill/>
            <a:ln w="9525">
              <a:solidFill>
                <a:srgbClr val="808080"/>
              </a:solidFill>
              <a:round/>
              <a:headEnd/>
              <a:tailEnd/>
            </a:ln>
            <a:extLst>
              <a:ext uri="{909E8E84-426E-40DD-AFC4-6F175D3DCCD1}">
                <a14:hiddenFill xmlns:a14="http://schemas.microsoft.com/office/drawing/2010/main">
                  <a:noFill/>
                </a14:hiddenFill>
              </a:ext>
            </a:extLst>
          </p:spPr>
        </p:cxnSp>
        <p:cxnSp>
          <p:nvCxnSpPr>
            <p:cNvPr id="89" name="AutoShape 32"/>
            <p:cNvCxnSpPr>
              <a:cxnSpLocks noChangeShapeType="1"/>
              <a:stCxn id="87" idx="4"/>
              <a:endCxn id="87" idx="6"/>
            </p:cNvCxnSpPr>
            <p:nvPr/>
          </p:nvCxnSpPr>
          <p:spPr bwMode="auto">
            <a:xfrm>
              <a:off x="7695181" y="493888"/>
              <a:ext cx="1045594" cy="0"/>
            </a:xfrm>
            <a:prstGeom prst="straightConnector1">
              <a:avLst/>
            </a:prstGeom>
            <a:noFill/>
            <a:ln w="25400">
              <a:solidFill>
                <a:srgbClr val="808080"/>
              </a:solidFill>
              <a:round/>
              <a:headEnd/>
              <a:tailEnd/>
            </a:ln>
            <a:extLst>
              <a:ext uri="{909E8E84-426E-40DD-AFC4-6F175D3DCCD1}">
                <a14:hiddenFill xmlns:a14="http://schemas.microsoft.com/office/drawing/2010/main">
                  <a:noFill/>
                </a14:hiddenFill>
              </a:ext>
            </a:extLst>
          </p:spPr>
        </p:cxnSp>
      </p:grpSp>
      <p:grpSp>
        <p:nvGrpSpPr>
          <p:cNvPr id="90" name="LegendMoons" hidden="1"/>
          <p:cNvGrpSpPr/>
          <p:nvPr/>
        </p:nvGrpSpPr>
        <p:grpSpPr bwMode="auto">
          <a:xfrm>
            <a:off x="8076525" y="279402"/>
            <a:ext cx="847347" cy="1333054"/>
            <a:chOff x="6655594" y="273840"/>
            <a:chExt cx="830430" cy="1306516"/>
          </a:xfrm>
        </p:grpSpPr>
        <p:grpSp>
          <p:nvGrpSpPr>
            <p:cNvPr id="91" name="MoonLegend1"/>
            <p:cNvGrpSpPr>
              <a:grpSpLocks noChangeAspect="1"/>
            </p:cNvGrpSpPr>
            <p:nvPr>
              <p:custDataLst>
                <p:tags r:id="rId10"/>
              </p:custDataLst>
            </p:nvPr>
          </p:nvGrpSpPr>
          <p:grpSpPr bwMode="auto">
            <a:xfrm>
              <a:off x="6655594" y="273840"/>
              <a:ext cx="209550" cy="209551"/>
              <a:chOff x="4533" y="183"/>
              <a:chExt cx="144" cy="144"/>
            </a:xfrm>
          </p:grpSpPr>
          <p:sp>
            <p:nvSpPr>
              <p:cNvPr id="109" name="Oval 38"/>
              <p:cNvSpPr>
                <a:spLocks noChangeAspect="1" noChangeArrowheads="1"/>
              </p:cNvSpPr>
              <p:nvPr>
                <p:custDataLst>
                  <p:tags r:id="rId23"/>
                </p:custDataLst>
              </p:nvPr>
            </p:nvSpPr>
            <p:spPr bwMode="auto">
              <a:xfrm>
                <a:off x="4533" y="183"/>
                <a:ext cx="144" cy="144"/>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nSpc>
                    <a:spcPct val="100000"/>
                  </a:lnSpc>
                  <a:spcBef>
                    <a:spcPct val="0"/>
                  </a:spcBef>
                  <a:buSzTx/>
                  <a:buFontTx/>
                  <a:buNone/>
                </a:pPr>
                <a:endParaRPr lang="en-US" sz="1600" dirty="0">
                  <a:solidFill>
                    <a:srgbClr val="000000"/>
                  </a:solidFill>
                  <a:latin typeface="Proxima Nova Rg"/>
                  <a:cs typeface="+mn-cs"/>
                </a:endParaRPr>
              </a:p>
            </p:txBody>
          </p:sp>
          <p:sp>
            <p:nvSpPr>
              <p:cNvPr id="110" name="Arc 39" hidden="1"/>
              <p:cNvSpPr>
                <a:spLocks noChangeAspect="1"/>
              </p:cNvSpPr>
              <p:nvPr>
                <p:custDataLst>
                  <p:tags r:id="rId24"/>
                </p:custDataLst>
              </p:nvPr>
            </p:nvSpPr>
            <p:spPr bwMode="auto">
              <a:xfrm>
                <a:off x="4533" y="183"/>
                <a:ext cx="144" cy="144"/>
              </a:xfrm>
              <a:prstGeom prst="arc">
                <a:avLst>
                  <a:gd name="adj1" fmla="val 16200000"/>
                  <a:gd name="adj2" fmla="val 54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nSpc>
                    <a:spcPct val="100000"/>
                  </a:lnSpc>
                  <a:spcBef>
                    <a:spcPct val="0"/>
                  </a:spcBef>
                  <a:buSzTx/>
                  <a:buFontTx/>
                  <a:buNone/>
                </a:pPr>
                <a:endParaRPr lang="en-US" sz="1600" dirty="0">
                  <a:solidFill>
                    <a:srgbClr val="000000"/>
                  </a:solidFill>
                  <a:latin typeface="Proxima Nova Rg"/>
                  <a:cs typeface="+mn-cs"/>
                </a:endParaRPr>
              </a:p>
            </p:txBody>
          </p:sp>
        </p:grpSp>
        <p:grpSp>
          <p:nvGrpSpPr>
            <p:cNvPr id="92" name="MoonLegend2"/>
            <p:cNvGrpSpPr>
              <a:grpSpLocks noChangeAspect="1"/>
            </p:cNvGrpSpPr>
            <p:nvPr>
              <p:custDataLst>
                <p:tags r:id="rId11"/>
              </p:custDataLst>
            </p:nvPr>
          </p:nvGrpSpPr>
          <p:grpSpPr bwMode="auto">
            <a:xfrm>
              <a:off x="6655594" y="548081"/>
              <a:ext cx="209550" cy="209551"/>
              <a:chOff x="1694" y="2044"/>
              <a:chExt cx="160" cy="160"/>
            </a:xfrm>
          </p:grpSpPr>
          <p:sp>
            <p:nvSpPr>
              <p:cNvPr id="107" name="Oval 41"/>
              <p:cNvSpPr>
                <a:spLocks noChangeAspect="1" noChangeArrowheads="1"/>
              </p:cNvSpPr>
              <p:nvPr>
                <p:custDataLst>
                  <p:tags r:id="rId21"/>
                </p:custDataLst>
              </p:nvPr>
            </p:nvSpPr>
            <p:spPr bwMode="auto">
              <a:xfrm>
                <a:off x="1694" y="2044"/>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nSpc>
                    <a:spcPct val="100000"/>
                  </a:lnSpc>
                  <a:spcBef>
                    <a:spcPct val="0"/>
                  </a:spcBef>
                  <a:buSzTx/>
                  <a:buFontTx/>
                  <a:buNone/>
                </a:pPr>
                <a:endParaRPr lang="en-US" sz="1600" dirty="0">
                  <a:solidFill>
                    <a:srgbClr val="000000"/>
                  </a:solidFill>
                  <a:latin typeface="Proxima Nova Rg"/>
                  <a:cs typeface="+mn-cs"/>
                </a:endParaRPr>
              </a:p>
            </p:txBody>
          </p:sp>
          <p:sp>
            <p:nvSpPr>
              <p:cNvPr id="108" name="Arc 42"/>
              <p:cNvSpPr>
                <a:spLocks noChangeAspect="1"/>
              </p:cNvSpPr>
              <p:nvPr>
                <p:custDataLst>
                  <p:tags r:id="rId22"/>
                </p:custDataLst>
              </p:nvPr>
            </p:nvSpPr>
            <p:spPr bwMode="auto">
              <a:xfrm>
                <a:off x="1694" y="2044"/>
                <a:ext cx="160" cy="160"/>
              </a:xfrm>
              <a:prstGeom prst="arc">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nSpc>
                    <a:spcPct val="100000"/>
                  </a:lnSpc>
                  <a:spcBef>
                    <a:spcPct val="0"/>
                  </a:spcBef>
                  <a:buSzTx/>
                  <a:buFontTx/>
                  <a:buNone/>
                </a:pPr>
                <a:endParaRPr lang="en-US" sz="1600" dirty="0">
                  <a:solidFill>
                    <a:srgbClr val="000000"/>
                  </a:solidFill>
                  <a:latin typeface="Proxima Nova Rg"/>
                  <a:cs typeface="+mn-cs"/>
                </a:endParaRPr>
              </a:p>
            </p:txBody>
          </p:sp>
        </p:grpSp>
        <p:grpSp>
          <p:nvGrpSpPr>
            <p:cNvPr id="93" name="MoonLegend4"/>
            <p:cNvGrpSpPr>
              <a:grpSpLocks noChangeAspect="1"/>
            </p:cNvGrpSpPr>
            <p:nvPr>
              <p:custDataLst>
                <p:tags r:id="rId12"/>
              </p:custDataLst>
            </p:nvPr>
          </p:nvGrpSpPr>
          <p:grpSpPr bwMode="auto">
            <a:xfrm>
              <a:off x="6655594" y="1096563"/>
              <a:ext cx="209550" cy="209551"/>
              <a:chOff x="4495" y="1198"/>
              <a:chExt cx="160" cy="160"/>
            </a:xfrm>
          </p:grpSpPr>
          <p:sp>
            <p:nvSpPr>
              <p:cNvPr id="105" name="Oval 47"/>
              <p:cNvSpPr>
                <a:spLocks noChangeAspect="1" noChangeArrowheads="1"/>
              </p:cNvSpPr>
              <p:nvPr>
                <p:custDataLst>
                  <p:tags r:id="rId19"/>
                </p:custDataLst>
              </p:nvPr>
            </p:nvSpPr>
            <p:spPr bwMode="auto">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nSpc>
                    <a:spcPct val="100000"/>
                  </a:lnSpc>
                  <a:spcBef>
                    <a:spcPct val="0"/>
                  </a:spcBef>
                  <a:buSzTx/>
                  <a:buFontTx/>
                  <a:buNone/>
                </a:pPr>
                <a:endParaRPr lang="en-US" sz="1600" dirty="0">
                  <a:solidFill>
                    <a:srgbClr val="000000"/>
                  </a:solidFill>
                  <a:latin typeface="Proxima Nova Rg"/>
                  <a:cs typeface="+mn-cs"/>
                </a:endParaRPr>
              </a:p>
            </p:txBody>
          </p:sp>
          <p:sp>
            <p:nvSpPr>
              <p:cNvPr id="106" name="Arc 48"/>
              <p:cNvSpPr>
                <a:spLocks noChangeAspect="1"/>
              </p:cNvSpPr>
              <p:nvPr>
                <p:custDataLst>
                  <p:tags r:id="rId20"/>
                </p:custDataLst>
              </p:nvPr>
            </p:nvSpPr>
            <p:spPr bwMode="auto">
              <a:xfrm>
                <a:off x="4495" y="1198"/>
                <a:ext cx="160" cy="160"/>
              </a:xfrm>
              <a:prstGeom prst="arc">
                <a:avLst>
                  <a:gd name="adj1" fmla="val 16200000"/>
                  <a:gd name="adj2" fmla="val 108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nSpc>
                    <a:spcPct val="100000"/>
                  </a:lnSpc>
                  <a:spcBef>
                    <a:spcPct val="0"/>
                  </a:spcBef>
                  <a:buSzTx/>
                  <a:buFontTx/>
                  <a:buNone/>
                </a:pPr>
                <a:endParaRPr lang="en-US" sz="1600" dirty="0">
                  <a:solidFill>
                    <a:srgbClr val="000000"/>
                  </a:solidFill>
                  <a:latin typeface="Proxima Nova Rg"/>
                  <a:cs typeface="+mn-cs"/>
                </a:endParaRPr>
              </a:p>
            </p:txBody>
          </p:sp>
        </p:grpSp>
        <p:grpSp>
          <p:nvGrpSpPr>
            <p:cNvPr id="94" name="MoonLegend5"/>
            <p:cNvGrpSpPr>
              <a:grpSpLocks noChangeAspect="1"/>
            </p:cNvGrpSpPr>
            <p:nvPr>
              <p:custDataLst>
                <p:tags r:id="rId13"/>
              </p:custDataLst>
            </p:nvPr>
          </p:nvGrpSpPr>
          <p:grpSpPr bwMode="auto">
            <a:xfrm>
              <a:off x="6655594" y="1370805"/>
              <a:ext cx="209550" cy="209551"/>
              <a:chOff x="4495" y="1440"/>
              <a:chExt cx="160" cy="160"/>
            </a:xfrm>
          </p:grpSpPr>
          <p:sp>
            <p:nvSpPr>
              <p:cNvPr id="103" name="Oval 50"/>
              <p:cNvSpPr>
                <a:spLocks noChangeAspect="1" noChangeArrowheads="1"/>
              </p:cNvSpPr>
              <p:nvPr>
                <p:custDataLst>
                  <p:tags r:id="rId17"/>
                </p:custDataLst>
              </p:nvPr>
            </p:nvSpPr>
            <p:spPr bwMode="auto">
              <a:xfrm>
                <a:off x="4495" y="1440"/>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nSpc>
                    <a:spcPct val="100000"/>
                  </a:lnSpc>
                  <a:spcBef>
                    <a:spcPct val="0"/>
                  </a:spcBef>
                  <a:buSzTx/>
                  <a:buFontTx/>
                  <a:buNone/>
                </a:pPr>
                <a:endParaRPr lang="en-US" sz="1600" dirty="0">
                  <a:solidFill>
                    <a:srgbClr val="000000"/>
                  </a:solidFill>
                  <a:latin typeface="Proxima Nova Rg"/>
                  <a:cs typeface="+mn-cs"/>
                </a:endParaRPr>
              </a:p>
            </p:txBody>
          </p:sp>
          <p:sp>
            <p:nvSpPr>
              <p:cNvPr id="104" name="Oval 51"/>
              <p:cNvSpPr>
                <a:spLocks noChangeAspect="1" noChangeArrowheads="1"/>
              </p:cNvSpPr>
              <p:nvPr>
                <p:custDataLst>
                  <p:tags r:id="rId18"/>
                </p:custDataLst>
              </p:nvPr>
            </p:nvSpPr>
            <p:spPr bwMode="auto">
              <a:xfrm>
                <a:off x="4495" y="1440"/>
                <a:ext cx="160" cy="160"/>
              </a:xfrm>
              <a:prstGeom prst="arc">
                <a:avLst>
                  <a:gd name="adj1" fmla="val 16200000"/>
                  <a:gd name="adj2" fmla="val 162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nSpc>
                    <a:spcPct val="100000"/>
                  </a:lnSpc>
                  <a:spcBef>
                    <a:spcPct val="0"/>
                  </a:spcBef>
                  <a:buSzTx/>
                  <a:buFontTx/>
                  <a:buNone/>
                </a:pPr>
                <a:endParaRPr lang="en-US" sz="1600" dirty="0">
                  <a:solidFill>
                    <a:srgbClr val="000000"/>
                  </a:solidFill>
                  <a:latin typeface="Proxima Nova Rg"/>
                  <a:cs typeface="+mn-cs"/>
                </a:endParaRPr>
              </a:p>
            </p:txBody>
          </p:sp>
        </p:grpSp>
        <p:sp>
          <p:nvSpPr>
            <p:cNvPr id="95" name="Legend1"/>
            <p:cNvSpPr>
              <a:spLocks noChangeArrowheads="1"/>
            </p:cNvSpPr>
            <p:nvPr/>
          </p:nvSpPr>
          <p:spPr bwMode="auto">
            <a:xfrm>
              <a:off x="6976269" y="286540"/>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3526">
                <a:lnSpc>
                  <a:spcPct val="100000"/>
                </a:lnSpc>
                <a:spcBef>
                  <a:spcPct val="0"/>
                </a:spcBef>
                <a:buClr>
                  <a:srgbClr val="273763"/>
                </a:buClr>
                <a:buSzTx/>
                <a:buFontTx/>
                <a:buNone/>
              </a:pPr>
              <a:r>
                <a:rPr lang="en-US" sz="1200" dirty="0">
                  <a:solidFill>
                    <a:srgbClr val="000000"/>
                  </a:solidFill>
                  <a:latin typeface="Proxima Nova Rg"/>
                  <a:cs typeface="+mn-cs"/>
                </a:rPr>
                <a:t>Legend</a:t>
              </a:r>
            </a:p>
          </p:txBody>
        </p:sp>
        <p:sp>
          <p:nvSpPr>
            <p:cNvPr id="96" name="Legend2"/>
            <p:cNvSpPr>
              <a:spLocks noChangeArrowheads="1"/>
            </p:cNvSpPr>
            <p:nvPr/>
          </p:nvSpPr>
          <p:spPr bwMode="auto">
            <a:xfrm>
              <a:off x="6976269" y="561178"/>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3526">
                <a:lnSpc>
                  <a:spcPct val="100000"/>
                </a:lnSpc>
                <a:spcBef>
                  <a:spcPct val="0"/>
                </a:spcBef>
                <a:buClr>
                  <a:srgbClr val="273763"/>
                </a:buClr>
                <a:buSzTx/>
                <a:buFontTx/>
                <a:buNone/>
              </a:pPr>
              <a:r>
                <a:rPr lang="en-US" sz="1200" dirty="0">
                  <a:solidFill>
                    <a:srgbClr val="000000"/>
                  </a:solidFill>
                  <a:latin typeface="Proxima Nova Rg"/>
                  <a:cs typeface="+mn-cs"/>
                </a:rPr>
                <a:t>Legend</a:t>
              </a:r>
            </a:p>
          </p:txBody>
        </p:sp>
        <p:sp>
          <p:nvSpPr>
            <p:cNvPr id="97" name="Legend3"/>
            <p:cNvSpPr>
              <a:spLocks noChangeArrowheads="1"/>
            </p:cNvSpPr>
            <p:nvPr/>
          </p:nvSpPr>
          <p:spPr bwMode="auto">
            <a:xfrm>
              <a:off x="6976269" y="835817"/>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3526">
                <a:lnSpc>
                  <a:spcPct val="100000"/>
                </a:lnSpc>
                <a:spcBef>
                  <a:spcPct val="0"/>
                </a:spcBef>
                <a:buClr>
                  <a:srgbClr val="273763"/>
                </a:buClr>
                <a:buSzTx/>
                <a:buFontTx/>
                <a:buNone/>
              </a:pPr>
              <a:r>
                <a:rPr lang="en-US" sz="1200" dirty="0">
                  <a:solidFill>
                    <a:srgbClr val="000000"/>
                  </a:solidFill>
                  <a:latin typeface="Proxima Nova Rg"/>
                  <a:cs typeface="+mn-cs"/>
                </a:rPr>
                <a:t>Legend</a:t>
              </a:r>
            </a:p>
          </p:txBody>
        </p:sp>
        <p:sp>
          <p:nvSpPr>
            <p:cNvPr id="98" name="Legend4"/>
            <p:cNvSpPr>
              <a:spLocks noChangeArrowheads="1"/>
            </p:cNvSpPr>
            <p:nvPr/>
          </p:nvSpPr>
          <p:spPr bwMode="auto">
            <a:xfrm>
              <a:off x="6976269" y="1107280"/>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3526">
                <a:lnSpc>
                  <a:spcPct val="100000"/>
                </a:lnSpc>
                <a:spcBef>
                  <a:spcPct val="0"/>
                </a:spcBef>
                <a:buClr>
                  <a:srgbClr val="273763"/>
                </a:buClr>
                <a:buSzTx/>
                <a:buFontTx/>
                <a:buNone/>
              </a:pPr>
              <a:r>
                <a:rPr lang="en-US" sz="1200" dirty="0">
                  <a:solidFill>
                    <a:srgbClr val="000000"/>
                  </a:solidFill>
                  <a:latin typeface="Proxima Nova Rg"/>
                  <a:cs typeface="+mn-cs"/>
                </a:rPr>
                <a:t>Legend</a:t>
              </a:r>
            </a:p>
          </p:txBody>
        </p:sp>
        <p:sp>
          <p:nvSpPr>
            <p:cNvPr id="99" name="Legend5"/>
            <p:cNvSpPr>
              <a:spLocks noChangeArrowheads="1"/>
            </p:cNvSpPr>
            <p:nvPr/>
          </p:nvSpPr>
          <p:spPr bwMode="auto">
            <a:xfrm>
              <a:off x="6976269" y="1383505"/>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3526">
                <a:lnSpc>
                  <a:spcPct val="100000"/>
                </a:lnSpc>
                <a:spcBef>
                  <a:spcPct val="0"/>
                </a:spcBef>
                <a:buClr>
                  <a:srgbClr val="273763"/>
                </a:buClr>
                <a:buSzTx/>
                <a:buFontTx/>
                <a:buNone/>
              </a:pPr>
              <a:r>
                <a:rPr lang="en-US" sz="1200" dirty="0">
                  <a:solidFill>
                    <a:srgbClr val="000000"/>
                  </a:solidFill>
                  <a:latin typeface="Proxima Nova Rg"/>
                  <a:cs typeface="+mn-cs"/>
                </a:rPr>
                <a:t>Legend</a:t>
              </a:r>
            </a:p>
          </p:txBody>
        </p:sp>
        <p:grpSp>
          <p:nvGrpSpPr>
            <p:cNvPr id="100" name="MoonLegend3"/>
            <p:cNvGrpSpPr>
              <a:grpSpLocks noChangeAspect="1"/>
            </p:cNvGrpSpPr>
            <p:nvPr>
              <p:custDataLst>
                <p:tags r:id="rId14"/>
              </p:custDataLst>
            </p:nvPr>
          </p:nvGrpSpPr>
          <p:grpSpPr bwMode="auto">
            <a:xfrm>
              <a:off x="6655594" y="822322"/>
              <a:ext cx="209550" cy="209551"/>
              <a:chOff x="4495" y="1198"/>
              <a:chExt cx="160" cy="160"/>
            </a:xfrm>
          </p:grpSpPr>
          <p:sp>
            <p:nvSpPr>
              <p:cNvPr id="101" name="Oval 47"/>
              <p:cNvSpPr>
                <a:spLocks noChangeAspect="1" noChangeArrowheads="1"/>
              </p:cNvSpPr>
              <p:nvPr>
                <p:custDataLst>
                  <p:tags r:id="rId15"/>
                </p:custDataLst>
              </p:nvPr>
            </p:nvSpPr>
            <p:spPr bwMode="auto">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nSpc>
                    <a:spcPct val="100000"/>
                  </a:lnSpc>
                  <a:spcBef>
                    <a:spcPct val="0"/>
                  </a:spcBef>
                  <a:buSzTx/>
                  <a:buFontTx/>
                  <a:buNone/>
                </a:pPr>
                <a:endParaRPr lang="en-US" sz="1600" dirty="0">
                  <a:solidFill>
                    <a:srgbClr val="000000"/>
                  </a:solidFill>
                  <a:latin typeface="Proxima Nova Rg"/>
                  <a:cs typeface="+mn-cs"/>
                </a:endParaRPr>
              </a:p>
            </p:txBody>
          </p:sp>
          <p:sp>
            <p:nvSpPr>
              <p:cNvPr id="102" name="Arc 48"/>
              <p:cNvSpPr>
                <a:spLocks noChangeAspect="1"/>
              </p:cNvSpPr>
              <p:nvPr>
                <p:custDataLst>
                  <p:tags r:id="rId16"/>
                </p:custDataLst>
              </p:nvPr>
            </p:nvSpPr>
            <p:spPr bwMode="auto">
              <a:xfrm>
                <a:off x="4495" y="1198"/>
                <a:ext cx="160" cy="160"/>
              </a:xfrm>
              <a:prstGeom prst="arc">
                <a:avLst>
                  <a:gd name="adj1" fmla="val 16200000"/>
                  <a:gd name="adj2" fmla="val 54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nSpc>
                    <a:spcPct val="100000"/>
                  </a:lnSpc>
                  <a:spcBef>
                    <a:spcPct val="0"/>
                  </a:spcBef>
                  <a:buSzTx/>
                  <a:buFontTx/>
                  <a:buNone/>
                </a:pPr>
                <a:endParaRPr lang="en-US" sz="1600" dirty="0">
                  <a:solidFill>
                    <a:srgbClr val="000000"/>
                  </a:solidFill>
                  <a:latin typeface="Proxima Nova Rg"/>
                  <a:cs typeface="+mn-cs"/>
                </a:endParaRPr>
              </a:p>
            </p:txBody>
          </p:sp>
        </p:grpSp>
      </p:grpSp>
    </p:spTree>
    <p:extLst>
      <p:ext uri="{BB962C8B-B14F-4D97-AF65-F5344CB8AC3E}">
        <p14:creationId xmlns:p14="http://schemas.microsoft.com/office/powerpoint/2010/main" val="2572660947"/>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Lst>
  <p:timing>
    <p:tnLst>
      <p:par>
        <p:cTn id="1" dur="indefinite" restart="never" nodeType="tmRoot"/>
      </p:par>
    </p:tnLst>
  </p:timing>
  <p:hf sldNum="0" hdr="0" ftr="0" dt="0"/>
  <p:txStyles>
    <p:titleStyle>
      <a:lvl1pPr algn="l" defTabSz="913526" rtl="0" eaLnBrk="1" fontAlgn="base" hangingPunct="1">
        <a:spcBef>
          <a:spcPct val="0"/>
        </a:spcBef>
        <a:spcAft>
          <a:spcPct val="0"/>
        </a:spcAft>
        <a:tabLst>
          <a:tab pos="275353" algn="l"/>
        </a:tabLst>
        <a:defRPr sz="2400" b="0" baseline="0">
          <a:solidFill>
            <a:schemeClr val="accent3"/>
          </a:solidFill>
          <a:latin typeface="+mn-lt"/>
          <a:ea typeface="Arial Unicode MS" pitchFamily="34" charset="-128"/>
          <a:cs typeface="Arial Unicode MS" pitchFamily="34" charset="-128"/>
        </a:defRPr>
      </a:lvl1pPr>
      <a:lvl2pPr algn="l" defTabSz="913526" rtl="0" eaLnBrk="1" fontAlgn="base" hangingPunct="1">
        <a:spcBef>
          <a:spcPct val="0"/>
        </a:spcBef>
        <a:spcAft>
          <a:spcPct val="0"/>
        </a:spcAft>
        <a:defRPr sz="1900" b="1">
          <a:solidFill>
            <a:schemeClr val="tx2"/>
          </a:solidFill>
          <a:latin typeface="Arial" charset="0"/>
        </a:defRPr>
      </a:lvl2pPr>
      <a:lvl3pPr algn="l" defTabSz="913526" rtl="0" eaLnBrk="1" fontAlgn="base" hangingPunct="1">
        <a:spcBef>
          <a:spcPct val="0"/>
        </a:spcBef>
        <a:spcAft>
          <a:spcPct val="0"/>
        </a:spcAft>
        <a:defRPr sz="1900" b="1">
          <a:solidFill>
            <a:schemeClr val="tx2"/>
          </a:solidFill>
          <a:latin typeface="Arial" charset="0"/>
        </a:defRPr>
      </a:lvl3pPr>
      <a:lvl4pPr algn="l" defTabSz="913526" rtl="0" eaLnBrk="1" fontAlgn="base" hangingPunct="1">
        <a:spcBef>
          <a:spcPct val="0"/>
        </a:spcBef>
        <a:spcAft>
          <a:spcPct val="0"/>
        </a:spcAft>
        <a:defRPr sz="1900" b="1">
          <a:solidFill>
            <a:schemeClr val="tx2"/>
          </a:solidFill>
          <a:latin typeface="Arial" charset="0"/>
        </a:defRPr>
      </a:lvl4pPr>
      <a:lvl5pPr algn="l" defTabSz="913526" rtl="0" eaLnBrk="1" fontAlgn="base" hangingPunct="1">
        <a:spcBef>
          <a:spcPct val="0"/>
        </a:spcBef>
        <a:spcAft>
          <a:spcPct val="0"/>
        </a:spcAft>
        <a:defRPr sz="1900" b="1">
          <a:solidFill>
            <a:schemeClr val="tx2"/>
          </a:solidFill>
          <a:latin typeface="Arial" charset="0"/>
        </a:defRPr>
      </a:lvl5pPr>
      <a:lvl6pPr marL="466481" algn="l" defTabSz="913526" rtl="0" eaLnBrk="1" fontAlgn="base" hangingPunct="1">
        <a:spcBef>
          <a:spcPct val="0"/>
        </a:spcBef>
        <a:spcAft>
          <a:spcPct val="0"/>
        </a:spcAft>
        <a:defRPr sz="1900" b="1">
          <a:solidFill>
            <a:schemeClr val="tx2"/>
          </a:solidFill>
          <a:latin typeface="Arial" charset="0"/>
        </a:defRPr>
      </a:lvl6pPr>
      <a:lvl7pPr marL="932962" algn="l" defTabSz="913526" rtl="0" eaLnBrk="1" fontAlgn="base" hangingPunct="1">
        <a:spcBef>
          <a:spcPct val="0"/>
        </a:spcBef>
        <a:spcAft>
          <a:spcPct val="0"/>
        </a:spcAft>
        <a:defRPr sz="1900" b="1">
          <a:solidFill>
            <a:schemeClr val="tx2"/>
          </a:solidFill>
          <a:latin typeface="Arial" charset="0"/>
        </a:defRPr>
      </a:lvl7pPr>
      <a:lvl8pPr marL="1399443" algn="l" defTabSz="913526" rtl="0" eaLnBrk="1" fontAlgn="base" hangingPunct="1">
        <a:spcBef>
          <a:spcPct val="0"/>
        </a:spcBef>
        <a:spcAft>
          <a:spcPct val="0"/>
        </a:spcAft>
        <a:defRPr sz="1900" b="1">
          <a:solidFill>
            <a:schemeClr val="tx2"/>
          </a:solidFill>
          <a:latin typeface="Arial" charset="0"/>
        </a:defRPr>
      </a:lvl8pPr>
      <a:lvl9pPr marL="1865925" algn="l" defTabSz="913526" rtl="0" eaLnBrk="1" fontAlgn="base" hangingPunct="1">
        <a:spcBef>
          <a:spcPct val="0"/>
        </a:spcBef>
        <a:spcAft>
          <a:spcPct val="0"/>
        </a:spcAft>
        <a:defRPr sz="1900" b="1">
          <a:solidFill>
            <a:schemeClr val="tx2"/>
          </a:solidFill>
          <a:latin typeface="Arial" charset="0"/>
        </a:defRPr>
      </a:lvl9pPr>
    </p:titleStyle>
    <p:bodyStyle>
      <a:lvl1pPr marL="0" indent="0" algn="l" defTabSz="913526" rtl="0" eaLnBrk="1" fontAlgn="base" hangingPunct="1">
        <a:spcBef>
          <a:spcPct val="0"/>
        </a:spcBef>
        <a:spcAft>
          <a:spcPct val="0"/>
        </a:spcAft>
        <a:buClr>
          <a:schemeClr val="tx2"/>
        </a:buClr>
        <a:defRPr sz="1600" baseline="0">
          <a:solidFill>
            <a:schemeClr val="tx1"/>
          </a:solidFill>
          <a:latin typeface="+mn-lt"/>
          <a:ea typeface="Arial Unicode MS" pitchFamily="34" charset="-128"/>
          <a:cs typeface="Arial Unicode MS" pitchFamily="34" charset="-128"/>
        </a:defRPr>
      </a:lvl1pPr>
      <a:lvl2pPr marL="197607" indent="-195987" algn="l" defTabSz="913526" rtl="0" eaLnBrk="1" fontAlgn="base" hangingPunct="1">
        <a:spcBef>
          <a:spcPct val="0"/>
        </a:spcBef>
        <a:spcAft>
          <a:spcPct val="0"/>
        </a:spcAft>
        <a:buClr>
          <a:schemeClr val="tx2"/>
        </a:buClr>
        <a:buSzPct val="125000"/>
        <a:buFont typeface="Arial" charset="0"/>
        <a:buChar char="▪"/>
        <a:defRPr sz="1600" baseline="0">
          <a:solidFill>
            <a:schemeClr val="tx1"/>
          </a:solidFill>
          <a:latin typeface="+mn-lt"/>
          <a:ea typeface="Arial Unicode MS" pitchFamily="34" charset="-128"/>
          <a:cs typeface="Arial Unicode MS" pitchFamily="34" charset="-128"/>
        </a:defRPr>
      </a:lvl2pPr>
      <a:lvl3pPr marL="466481" indent="-267255" algn="l" defTabSz="913526" rtl="0" eaLnBrk="1" fontAlgn="base" hangingPunct="1">
        <a:spcBef>
          <a:spcPct val="0"/>
        </a:spcBef>
        <a:spcAft>
          <a:spcPct val="0"/>
        </a:spcAft>
        <a:buClr>
          <a:schemeClr val="tx2"/>
        </a:buClr>
        <a:buSzPct val="120000"/>
        <a:buFont typeface="Arial" charset="0"/>
        <a:buChar char="–"/>
        <a:defRPr sz="1600" baseline="0">
          <a:solidFill>
            <a:schemeClr val="tx1"/>
          </a:solidFill>
          <a:latin typeface="+mn-lt"/>
          <a:ea typeface="Arial Unicode MS" pitchFamily="34" charset="-128"/>
          <a:cs typeface="Arial Unicode MS" pitchFamily="34" charset="-128"/>
        </a:defRPr>
      </a:lvl3pPr>
      <a:lvl4pPr marL="626835" indent="-158733" algn="l" defTabSz="913526" rtl="0" eaLnBrk="1" fontAlgn="base" hangingPunct="1">
        <a:spcBef>
          <a:spcPct val="0"/>
        </a:spcBef>
        <a:spcAft>
          <a:spcPct val="0"/>
        </a:spcAft>
        <a:buClr>
          <a:schemeClr val="tx2"/>
        </a:buClr>
        <a:buSzPct val="120000"/>
        <a:buFont typeface="Arial" charset="0"/>
        <a:buChar char="▫"/>
        <a:defRPr sz="1600" baseline="0">
          <a:solidFill>
            <a:schemeClr val="tx1"/>
          </a:solidFill>
          <a:latin typeface="+mn-lt"/>
          <a:ea typeface="Arial Unicode MS" pitchFamily="34" charset="-128"/>
          <a:cs typeface="Arial Unicode MS" pitchFamily="34" charset="-128"/>
        </a:defRPr>
      </a:lvl4pPr>
      <a:lvl5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ea typeface="Arial Unicode MS" pitchFamily="34" charset="-128"/>
          <a:cs typeface="Arial Unicode MS" pitchFamily="34" charset="-128"/>
        </a:defRPr>
      </a:lvl5pPr>
      <a:lvl6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6pPr>
      <a:lvl7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7pPr>
      <a:lvl8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8pPr>
      <a:lvl9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9pPr>
    </p:bodyStyle>
    <p:otherStyle>
      <a:defPPr>
        <a:defRPr lang="en-US"/>
      </a:defPPr>
      <a:lvl1pPr marL="0" algn="l" defTabSz="932962" rtl="0" eaLnBrk="1" latinLnBrk="0" hangingPunct="1">
        <a:defRPr sz="1800" kern="1200">
          <a:solidFill>
            <a:schemeClr val="tx1"/>
          </a:solidFill>
          <a:latin typeface="+mn-lt"/>
          <a:ea typeface="+mn-ea"/>
          <a:cs typeface="+mn-cs"/>
        </a:defRPr>
      </a:lvl1pPr>
      <a:lvl2pPr marL="466481" algn="l" defTabSz="932962" rtl="0" eaLnBrk="1" latinLnBrk="0" hangingPunct="1">
        <a:defRPr sz="1800" kern="1200">
          <a:solidFill>
            <a:schemeClr val="tx1"/>
          </a:solidFill>
          <a:latin typeface="+mn-lt"/>
          <a:ea typeface="+mn-ea"/>
          <a:cs typeface="+mn-cs"/>
        </a:defRPr>
      </a:lvl2pPr>
      <a:lvl3pPr marL="932962" algn="l" defTabSz="932962" rtl="0" eaLnBrk="1" latinLnBrk="0" hangingPunct="1">
        <a:defRPr sz="1800" kern="1200">
          <a:solidFill>
            <a:schemeClr val="tx1"/>
          </a:solidFill>
          <a:latin typeface="+mn-lt"/>
          <a:ea typeface="+mn-ea"/>
          <a:cs typeface="+mn-cs"/>
        </a:defRPr>
      </a:lvl3pPr>
      <a:lvl4pPr marL="1399443" algn="l" defTabSz="932962" rtl="0" eaLnBrk="1" latinLnBrk="0" hangingPunct="1">
        <a:defRPr sz="1800" kern="1200">
          <a:solidFill>
            <a:schemeClr val="tx1"/>
          </a:solidFill>
          <a:latin typeface="+mn-lt"/>
          <a:ea typeface="+mn-ea"/>
          <a:cs typeface="+mn-cs"/>
        </a:defRPr>
      </a:lvl4pPr>
      <a:lvl5pPr marL="1865925" algn="l" defTabSz="932962" rtl="0" eaLnBrk="1" latinLnBrk="0" hangingPunct="1">
        <a:defRPr sz="1800" kern="1200">
          <a:solidFill>
            <a:schemeClr val="tx1"/>
          </a:solidFill>
          <a:latin typeface="+mn-lt"/>
          <a:ea typeface="+mn-ea"/>
          <a:cs typeface="+mn-cs"/>
        </a:defRPr>
      </a:lvl5pPr>
      <a:lvl6pPr marL="2332406" algn="l" defTabSz="932962" rtl="0" eaLnBrk="1" latinLnBrk="0" hangingPunct="1">
        <a:defRPr sz="1800" kern="1200">
          <a:solidFill>
            <a:schemeClr val="tx1"/>
          </a:solidFill>
          <a:latin typeface="+mn-lt"/>
          <a:ea typeface="+mn-ea"/>
          <a:cs typeface="+mn-cs"/>
        </a:defRPr>
      </a:lvl6pPr>
      <a:lvl7pPr marL="2798887" algn="l" defTabSz="932962" rtl="0" eaLnBrk="1" latinLnBrk="0" hangingPunct="1">
        <a:defRPr sz="1800" kern="1200">
          <a:solidFill>
            <a:schemeClr val="tx1"/>
          </a:solidFill>
          <a:latin typeface="+mn-lt"/>
          <a:ea typeface="+mn-ea"/>
          <a:cs typeface="+mn-cs"/>
        </a:defRPr>
      </a:lvl7pPr>
      <a:lvl8pPr marL="3265368" algn="l" defTabSz="932962" rtl="0" eaLnBrk="1" latinLnBrk="0" hangingPunct="1">
        <a:defRPr sz="1800" kern="1200">
          <a:solidFill>
            <a:schemeClr val="tx1"/>
          </a:solidFill>
          <a:latin typeface="+mn-lt"/>
          <a:ea typeface="+mn-ea"/>
          <a:cs typeface="+mn-cs"/>
        </a:defRPr>
      </a:lvl8pPr>
      <a:lvl9pPr marL="3731849" algn="l" defTabSz="93296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3.xml"/><Relationship Id="rId1" Type="http://schemas.openxmlformats.org/officeDocument/2006/relationships/tags" Target="../tags/tag72.xml"/></Relationships>
</file>

<file path=ppt/slides/_rels/slide2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3.xml"/><Relationship Id="rId1" Type="http://schemas.openxmlformats.org/officeDocument/2006/relationships/tags" Target="../tags/tag6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3.xml"/><Relationship Id="rId1" Type="http://schemas.openxmlformats.org/officeDocument/2006/relationships/tags" Target="../tags/tag70.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3.xml"/><Relationship Id="rId1" Type="http://schemas.openxmlformats.org/officeDocument/2006/relationships/tags" Target="../tags/tag7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p:txBody>
          <a:bodyPr/>
          <a:lstStyle/>
          <a:p>
            <a:endParaRPr lang="en-GB"/>
          </a:p>
        </p:txBody>
      </p:sp>
      <p:sp>
        <p:nvSpPr>
          <p:cNvPr id="3" name="Text Placeholder 2"/>
          <p:cNvSpPr>
            <a:spLocks noGrp="1"/>
          </p:cNvSpPr>
          <p:nvPr>
            <p:ph type="body" sz="quarter" idx="11"/>
          </p:nvPr>
        </p:nvSpPr>
        <p:spPr/>
        <p:txBody>
          <a:bodyPr/>
          <a:lstStyle/>
          <a:p>
            <a:endParaRPr lang="en-GB"/>
          </a:p>
        </p:txBody>
      </p:sp>
      <p:sp>
        <p:nvSpPr>
          <p:cNvPr id="4" name="Text Placeholder 3"/>
          <p:cNvSpPr>
            <a:spLocks noGrp="1"/>
          </p:cNvSpPr>
          <p:nvPr>
            <p:ph type="body" sz="quarter" idx="12"/>
          </p:nvPr>
        </p:nvSpPr>
        <p:spPr/>
        <p:txBody>
          <a:bodyPr/>
          <a:lstStyle/>
          <a:p>
            <a:endParaRPr lang="en-GB"/>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1" y="428"/>
            <a:ext cx="9142858" cy="6857143"/>
          </a:xfrm>
          <a:prstGeom prst="rect">
            <a:avLst/>
          </a:prstGeom>
        </p:spPr>
      </p:pic>
    </p:spTree>
    <p:extLst>
      <p:ext uri="{BB962C8B-B14F-4D97-AF65-F5344CB8AC3E}">
        <p14:creationId xmlns:p14="http://schemas.microsoft.com/office/powerpoint/2010/main" val="10176583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531816" y="260350"/>
            <a:ext cx="8186737" cy="547688"/>
          </a:xfrm>
        </p:spPr>
        <p:txBody>
          <a:bodyPr/>
          <a:lstStyle/>
          <a:p>
            <a:pPr eaLnBrk="1" hangingPunct="1"/>
            <a:r>
              <a:rPr lang="en-GB" altLang="en-US" sz="3000" b="1" dirty="0"/>
              <a:t>What </a:t>
            </a:r>
            <a:r>
              <a:rPr lang="en-GB" altLang="en-US" sz="3000" b="1" dirty="0" smtClean="0"/>
              <a:t>to do to hold warming below 2°C</a:t>
            </a:r>
            <a:endParaRPr lang="en-GB" altLang="en-US" sz="3000" b="1" dirty="0"/>
          </a:p>
        </p:txBody>
      </p:sp>
      <p:sp>
        <p:nvSpPr>
          <p:cNvPr id="13315" name="Rectangle 5"/>
          <p:cNvSpPr>
            <a:spLocks noGrp="1" noChangeArrowheads="1"/>
          </p:cNvSpPr>
          <p:nvPr>
            <p:ph type="body" sz="half" idx="4294967295"/>
          </p:nvPr>
        </p:nvSpPr>
        <p:spPr>
          <a:xfrm>
            <a:off x="611560" y="1052736"/>
            <a:ext cx="8072437" cy="4752528"/>
          </a:xfrm>
        </p:spPr>
        <p:txBody>
          <a:bodyPr/>
          <a:lstStyle/>
          <a:p>
            <a:pPr eaLnBrk="1" hangingPunct="1">
              <a:lnSpc>
                <a:spcPct val="90000"/>
              </a:lnSpc>
              <a:spcBef>
                <a:spcPts val="1800"/>
              </a:spcBef>
            </a:pPr>
            <a:r>
              <a:rPr lang="en-GB" altLang="en-US" sz="2400" dirty="0" smtClean="0">
                <a:latin typeface="Calibri" panose="020F0502020204030204" pitchFamily="34" charset="0"/>
              </a:rPr>
              <a:t>Necessary emissions path for 50-50 chance of 2°C:</a:t>
            </a:r>
            <a:endParaRPr lang="en-GB" altLang="en-US" sz="2400" dirty="0">
              <a:latin typeface="Calibri" panose="020F0502020204030204" pitchFamily="34" charset="0"/>
            </a:endParaRPr>
          </a:p>
          <a:p>
            <a:pPr lvl="1" eaLnBrk="1" hangingPunct="1">
              <a:lnSpc>
                <a:spcPct val="90000"/>
              </a:lnSpc>
              <a:spcBef>
                <a:spcPts val="1800"/>
              </a:spcBef>
            </a:pPr>
            <a:r>
              <a:rPr lang="en-GB" altLang="en-US" sz="2400" b="1" dirty="0" smtClean="0">
                <a:latin typeface="Calibri" panose="020F0502020204030204" pitchFamily="34" charset="0"/>
              </a:rPr>
              <a:t>under </a:t>
            </a:r>
            <a:r>
              <a:rPr lang="en-GB" altLang="en-US" sz="2400" b="1" dirty="0">
                <a:latin typeface="Calibri" panose="020F0502020204030204" pitchFamily="34" charset="0"/>
              </a:rPr>
              <a:t>35Gt</a:t>
            </a:r>
            <a:r>
              <a:rPr lang="en-GB" altLang="en-US" sz="2400" dirty="0">
                <a:latin typeface="Calibri" panose="020F0502020204030204" pitchFamily="34" charset="0"/>
              </a:rPr>
              <a:t> in </a:t>
            </a:r>
            <a:r>
              <a:rPr lang="en-GB" altLang="en-US" sz="2400" dirty="0" smtClean="0">
                <a:latin typeface="Calibri" panose="020F0502020204030204" pitchFamily="34" charset="0"/>
              </a:rPr>
              <a:t>2030; </a:t>
            </a:r>
            <a:r>
              <a:rPr lang="en-GB" altLang="en-US" sz="2400" b="1" dirty="0" smtClean="0">
                <a:latin typeface="Calibri" panose="020F0502020204030204" pitchFamily="34" charset="0"/>
              </a:rPr>
              <a:t>under </a:t>
            </a:r>
            <a:r>
              <a:rPr lang="en-GB" altLang="en-US" sz="2400" b="1" dirty="0">
                <a:latin typeface="Calibri" panose="020F0502020204030204" pitchFamily="34" charset="0"/>
              </a:rPr>
              <a:t>20Gt</a:t>
            </a:r>
            <a:r>
              <a:rPr lang="en-GB" altLang="en-US" sz="2400" dirty="0">
                <a:latin typeface="Calibri" panose="020F0502020204030204" pitchFamily="34" charset="0"/>
              </a:rPr>
              <a:t> in </a:t>
            </a:r>
            <a:r>
              <a:rPr lang="en-GB" altLang="en-US" sz="2400" dirty="0" smtClean="0">
                <a:latin typeface="Calibri" panose="020F0502020204030204" pitchFamily="34" charset="0"/>
              </a:rPr>
              <a:t>2050; zero by end century. </a:t>
            </a:r>
            <a:endParaRPr lang="en-GB" altLang="en-US" sz="2400" dirty="0">
              <a:latin typeface="Calibri" panose="020F0502020204030204" pitchFamily="34" charset="0"/>
            </a:endParaRPr>
          </a:p>
          <a:p>
            <a:pPr eaLnBrk="1" hangingPunct="1">
              <a:lnSpc>
                <a:spcPct val="90000"/>
              </a:lnSpc>
              <a:spcBef>
                <a:spcPts val="1800"/>
              </a:spcBef>
            </a:pPr>
            <a:r>
              <a:rPr lang="en-GB" altLang="en-US" sz="2400" dirty="0" smtClean="0">
                <a:latin typeface="Calibri" panose="020F0502020204030204" pitchFamily="34" charset="0"/>
              </a:rPr>
              <a:t>Can </a:t>
            </a:r>
            <a:r>
              <a:rPr lang="en-GB" altLang="en-US" sz="2400" dirty="0">
                <a:latin typeface="Calibri" panose="020F0502020204030204" pitchFamily="34" charset="0"/>
              </a:rPr>
              <a:t>do a little more earlier and a little less later and vice versa but shape of feasible paths similar, and </a:t>
            </a:r>
            <a:r>
              <a:rPr lang="en-GB" altLang="en-US" sz="2400" b="1" dirty="0" smtClean="0">
                <a:latin typeface="Calibri" panose="020F0502020204030204" pitchFamily="34" charset="0"/>
              </a:rPr>
              <a:t>costly </a:t>
            </a:r>
            <a:r>
              <a:rPr lang="en-GB" altLang="en-US" sz="2400" b="1" dirty="0">
                <a:latin typeface="Calibri" panose="020F0502020204030204" pitchFamily="34" charset="0"/>
              </a:rPr>
              <a:t>to catch up if postpone action</a:t>
            </a:r>
            <a:r>
              <a:rPr lang="en-GB" altLang="en-US" sz="2400" dirty="0">
                <a:latin typeface="Calibri" panose="020F0502020204030204" pitchFamily="34" charset="0"/>
              </a:rPr>
              <a:t>. </a:t>
            </a:r>
          </a:p>
          <a:p>
            <a:pPr eaLnBrk="1" hangingPunct="1">
              <a:lnSpc>
                <a:spcPct val="90000"/>
              </a:lnSpc>
              <a:spcBef>
                <a:spcPts val="1800"/>
              </a:spcBef>
            </a:pPr>
            <a:r>
              <a:rPr lang="en-GB" altLang="en-US" sz="2400" dirty="0" smtClean="0">
                <a:latin typeface="Calibri" panose="020F0502020204030204" pitchFamily="34" charset="0"/>
              </a:rPr>
              <a:t>Necessary path likely to require:</a:t>
            </a:r>
          </a:p>
          <a:p>
            <a:pPr lvl="1" eaLnBrk="1" hangingPunct="1">
              <a:lnSpc>
                <a:spcPct val="90000"/>
              </a:lnSpc>
              <a:spcBef>
                <a:spcPts val="1800"/>
              </a:spcBef>
            </a:pPr>
            <a:r>
              <a:rPr lang="en-GB" altLang="en-US" sz="2400" b="1" dirty="0" smtClean="0">
                <a:latin typeface="Calibri" panose="020F0502020204030204" pitchFamily="34" charset="0"/>
              </a:rPr>
              <a:t>zero emissions from electricity </a:t>
            </a:r>
            <a:r>
              <a:rPr lang="en-GB" altLang="en-US" sz="2400" dirty="0" smtClean="0">
                <a:latin typeface="Calibri" panose="020F0502020204030204" pitchFamily="34" charset="0"/>
              </a:rPr>
              <a:t>around mid-century</a:t>
            </a:r>
            <a:r>
              <a:rPr lang="en-GB" altLang="en-US" sz="2400" b="1" dirty="0" smtClean="0">
                <a:latin typeface="Calibri" panose="020F0502020204030204" pitchFamily="34" charset="0"/>
              </a:rPr>
              <a:t>.</a:t>
            </a:r>
          </a:p>
          <a:p>
            <a:pPr lvl="1" eaLnBrk="1" hangingPunct="1">
              <a:lnSpc>
                <a:spcPct val="90000"/>
              </a:lnSpc>
              <a:spcBef>
                <a:spcPts val="1800"/>
              </a:spcBef>
            </a:pPr>
            <a:r>
              <a:rPr lang="en-GB" altLang="en-US" sz="2400" b="1" dirty="0" smtClean="0">
                <a:latin typeface="Calibri" panose="020F0502020204030204" pitchFamily="34" charset="0"/>
              </a:rPr>
              <a:t>Zero total emissions by the end of century.</a:t>
            </a:r>
          </a:p>
          <a:p>
            <a:pPr lvl="1" eaLnBrk="1" hangingPunct="1">
              <a:lnSpc>
                <a:spcPct val="90000"/>
              </a:lnSpc>
              <a:spcBef>
                <a:spcPts val="1800"/>
              </a:spcBef>
            </a:pPr>
            <a:r>
              <a:rPr lang="en-GB" altLang="en-US" sz="2400" b="1" dirty="0" smtClean="0">
                <a:latin typeface="Calibri" panose="020F0502020204030204" pitchFamily="34" charset="0"/>
              </a:rPr>
              <a:t>Negative</a:t>
            </a:r>
            <a:r>
              <a:rPr lang="en-GB" altLang="en-US" sz="2400" dirty="0" smtClean="0">
                <a:latin typeface="Calibri" panose="020F0502020204030204" pitchFamily="34" charset="0"/>
              </a:rPr>
              <a:t> in </a:t>
            </a:r>
            <a:r>
              <a:rPr lang="en-GB" altLang="en-US" sz="2400" b="1" dirty="0" smtClean="0">
                <a:latin typeface="Calibri" panose="020F0502020204030204" pitchFamily="34" charset="0"/>
              </a:rPr>
              <a:t>major sectors</a:t>
            </a:r>
            <a:r>
              <a:rPr lang="en-GB" altLang="en-US" sz="2400" dirty="0" smtClean="0">
                <a:latin typeface="Calibri" panose="020F0502020204030204" pitchFamily="34" charset="0"/>
              </a:rPr>
              <a:t> well before </a:t>
            </a:r>
            <a:r>
              <a:rPr lang="en-GB" altLang="en-US" sz="2400" b="1" dirty="0" smtClean="0">
                <a:latin typeface="Calibri" panose="020F0502020204030204" pitchFamily="34" charset="0"/>
              </a:rPr>
              <a:t>end of century.</a:t>
            </a:r>
            <a:endParaRPr lang="en-GB" altLang="en-US" sz="2400" b="1" dirty="0">
              <a:latin typeface="Calibri" panose="020F0502020204030204" pitchFamily="34" charset="0"/>
            </a:endParaRPr>
          </a:p>
          <a:p>
            <a:pPr eaLnBrk="1" hangingPunct="1"/>
            <a:endParaRPr lang="en-GB" altLang="en-US" sz="2000" dirty="0">
              <a:latin typeface="Calibri" panose="020F0502020204030204" pitchFamily="34" charset="0"/>
            </a:endParaRPr>
          </a:p>
          <a:p>
            <a:pPr eaLnBrk="1" hangingPunct="1"/>
            <a:endParaRPr lang="en-GB" altLang="en-US" sz="900" dirty="0">
              <a:latin typeface="Calibri" panose="020F0502020204030204" pitchFamily="34" charset="0"/>
            </a:endParaRPr>
          </a:p>
          <a:p>
            <a:pPr eaLnBrk="1" hangingPunct="1">
              <a:buFontTx/>
              <a:buNone/>
            </a:pPr>
            <a:endParaRPr lang="en-GB" altLang="en-US" sz="1600" dirty="0">
              <a:latin typeface="Calibri" panose="020F0502020204030204" pitchFamily="34" charset="0"/>
            </a:endParaRPr>
          </a:p>
          <a:p>
            <a:pPr eaLnBrk="1" hangingPunct="1">
              <a:lnSpc>
                <a:spcPct val="90000"/>
              </a:lnSpc>
            </a:pPr>
            <a:endParaRPr lang="en-GB" altLang="en-US" sz="1000" b="1" dirty="0">
              <a:latin typeface="Calibri" panose="020F0502020204030204" pitchFamily="34" charset="0"/>
            </a:endParaRPr>
          </a:p>
          <a:p>
            <a:pPr eaLnBrk="1" hangingPunct="1">
              <a:lnSpc>
                <a:spcPct val="90000"/>
              </a:lnSpc>
              <a:buFont typeface="Wingdings" pitchFamily="2" charset="2"/>
              <a:buNone/>
            </a:pPr>
            <a:endParaRPr lang="en-GB" altLang="en-US" sz="500" dirty="0">
              <a:latin typeface="Calibri" panose="020F0502020204030204" pitchFamily="34" charset="0"/>
            </a:endParaRPr>
          </a:p>
        </p:txBody>
      </p:sp>
      <p:sp>
        <p:nvSpPr>
          <p:cNvPr id="13317" name="Line 15"/>
          <p:cNvSpPr>
            <a:spLocks noChangeShapeType="1"/>
          </p:cNvSpPr>
          <p:nvPr/>
        </p:nvSpPr>
        <p:spPr bwMode="auto">
          <a:xfrm flipH="1">
            <a:off x="4859338" y="2997200"/>
            <a:ext cx="0" cy="0"/>
          </a:xfrm>
          <a:prstGeom prst="line">
            <a:avLst/>
          </a:prstGeom>
          <a:noFill/>
          <a:ln w="38100">
            <a:solidFill>
              <a:srgbClr val="008000"/>
            </a:solidFill>
            <a:prstDash val="dash"/>
            <a:round/>
            <a:headEnd/>
            <a:tailEnd/>
          </a:ln>
          <a:extLst>
            <a:ext uri="{909E8E84-426E-40DD-AFC4-6F175D3DCCD1}">
              <a14:hiddenFill xmlns:a14="http://schemas.microsoft.com/office/drawing/2010/main">
                <a:noFill/>
              </a14:hiddenFill>
            </a:ext>
          </a:extLst>
        </p:spPr>
        <p:txBody>
          <a:bodyPr lIns="91411" tIns="45706" rIns="91411" bIns="45706"/>
          <a:lstStyle/>
          <a:p>
            <a:endParaRPr lang="en-GB" dirty="0"/>
          </a:p>
        </p:txBody>
      </p:sp>
      <p:sp>
        <p:nvSpPr>
          <p:cNvPr id="13318" name="Line 18"/>
          <p:cNvSpPr>
            <a:spLocks noChangeShapeType="1"/>
          </p:cNvSpPr>
          <p:nvPr/>
        </p:nvSpPr>
        <p:spPr bwMode="auto">
          <a:xfrm flipH="1">
            <a:off x="4859338" y="2997200"/>
            <a:ext cx="0" cy="0"/>
          </a:xfrm>
          <a:prstGeom prst="line">
            <a:avLst/>
          </a:prstGeom>
          <a:noFill/>
          <a:ln w="38100">
            <a:solidFill>
              <a:srgbClr val="008000"/>
            </a:solidFill>
            <a:prstDash val="dash"/>
            <a:round/>
            <a:headEnd/>
            <a:tailEnd/>
          </a:ln>
          <a:extLst>
            <a:ext uri="{909E8E84-426E-40DD-AFC4-6F175D3DCCD1}">
              <a14:hiddenFill xmlns:a14="http://schemas.microsoft.com/office/drawing/2010/main">
                <a:noFill/>
              </a14:hiddenFill>
            </a:ext>
          </a:extLst>
        </p:spPr>
        <p:txBody>
          <a:bodyPr lIns="91411" tIns="45706" rIns="91411" bIns="45706"/>
          <a:lstStyle/>
          <a:p>
            <a:endParaRPr lang="en-GB" dirty="0"/>
          </a:p>
        </p:txBody>
      </p:sp>
    </p:spTree>
    <p:extLst>
      <p:ext uri="{BB962C8B-B14F-4D97-AF65-F5344CB8AC3E}">
        <p14:creationId xmlns:p14="http://schemas.microsoft.com/office/powerpoint/2010/main" val="80177401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531816" y="260350"/>
            <a:ext cx="8186737" cy="547688"/>
          </a:xfrm>
        </p:spPr>
        <p:txBody>
          <a:bodyPr/>
          <a:lstStyle/>
          <a:p>
            <a:pPr eaLnBrk="1" hangingPunct="1"/>
            <a:r>
              <a:rPr lang="en-GB" altLang="en-US" sz="2400" b="1" dirty="0" smtClean="0"/>
              <a:t>Why the next 15 years are critical</a:t>
            </a:r>
            <a:endParaRPr lang="en-GB" altLang="en-US" sz="2400" b="1" dirty="0"/>
          </a:p>
        </p:txBody>
      </p:sp>
      <p:sp>
        <p:nvSpPr>
          <p:cNvPr id="13317" name="Line 15"/>
          <p:cNvSpPr>
            <a:spLocks noChangeShapeType="1"/>
          </p:cNvSpPr>
          <p:nvPr/>
        </p:nvSpPr>
        <p:spPr bwMode="auto">
          <a:xfrm flipH="1">
            <a:off x="4859338" y="2997200"/>
            <a:ext cx="0" cy="0"/>
          </a:xfrm>
          <a:prstGeom prst="line">
            <a:avLst/>
          </a:prstGeom>
          <a:noFill/>
          <a:ln w="38100">
            <a:solidFill>
              <a:srgbClr val="008000"/>
            </a:solidFill>
            <a:prstDash val="dash"/>
            <a:round/>
            <a:headEnd/>
            <a:tailEnd/>
          </a:ln>
          <a:extLst>
            <a:ext uri="{909E8E84-426E-40DD-AFC4-6F175D3DCCD1}">
              <a14:hiddenFill xmlns:a14="http://schemas.microsoft.com/office/drawing/2010/main">
                <a:noFill/>
              </a14:hiddenFill>
            </a:ext>
          </a:extLst>
        </p:spPr>
        <p:txBody>
          <a:bodyPr lIns="91411" tIns="45706" rIns="91411" bIns="45706"/>
          <a:lstStyle/>
          <a:p>
            <a:endParaRPr lang="en-GB" dirty="0"/>
          </a:p>
        </p:txBody>
      </p:sp>
      <p:sp>
        <p:nvSpPr>
          <p:cNvPr id="13318" name="Line 18"/>
          <p:cNvSpPr>
            <a:spLocks noChangeShapeType="1"/>
          </p:cNvSpPr>
          <p:nvPr/>
        </p:nvSpPr>
        <p:spPr bwMode="auto">
          <a:xfrm flipH="1">
            <a:off x="4859338" y="2997200"/>
            <a:ext cx="0" cy="0"/>
          </a:xfrm>
          <a:prstGeom prst="line">
            <a:avLst/>
          </a:prstGeom>
          <a:noFill/>
          <a:ln w="38100">
            <a:solidFill>
              <a:srgbClr val="008000"/>
            </a:solidFill>
            <a:prstDash val="dash"/>
            <a:round/>
            <a:headEnd/>
            <a:tailEnd/>
          </a:ln>
          <a:extLst>
            <a:ext uri="{909E8E84-426E-40DD-AFC4-6F175D3DCCD1}">
              <a14:hiddenFill xmlns:a14="http://schemas.microsoft.com/office/drawing/2010/main">
                <a:noFill/>
              </a14:hiddenFill>
            </a:ext>
          </a:extLst>
        </p:spPr>
        <p:txBody>
          <a:bodyPr lIns="91411" tIns="45706" rIns="91411" bIns="45706"/>
          <a:lstStyle/>
          <a:p>
            <a:endParaRPr lang="en-GB" dirty="0"/>
          </a:p>
        </p:txBody>
      </p:sp>
      <p:pic>
        <p:nvPicPr>
          <p:cNvPr id="21506" name="Picture 2" descr="Z:\Nick Stern folders 2009 to 2014\STERN PROJECTS\CURRENT PROJECTS 2015\2015.03.06 - LSE400\03-climate-performance-off-tra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831" y="865052"/>
            <a:ext cx="9157831" cy="5869623"/>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13700" y="6457133"/>
            <a:ext cx="4551384" cy="387798"/>
          </a:xfrm>
          <a:prstGeom prst="rect">
            <a:avLst/>
          </a:prstGeom>
          <a:noFill/>
        </p:spPr>
        <p:txBody>
          <a:bodyPr wrap="square" rtlCol="0">
            <a:spAutoFit/>
          </a:bodyPr>
          <a:lstStyle/>
          <a:p>
            <a:pPr>
              <a:buNone/>
            </a:pPr>
            <a:r>
              <a:rPr lang="en-GB" sz="1200" i="1" dirty="0" smtClean="0"/>
              <a:t>Source: New </a:t>
            </a:r>
            <a:r>
              <a:rPr lang="en-GB" sz="1200" i="1" dirty="0"/>
              <a:t>Climate Economy http://newclimateeconomy.report/overview/</a:t>
            </a:r>
          </a:p>
        </p:txBody>
      </p:sp>
    </p:spTree>
    <p:extLst>
      <p:ext uri="{BB962C8B-B14F-4D97-AF65-F5344CB8AC3E}">
        <p14:creationId xmlns:p14="http://schemas.microsoft.com/office/powerpoint/2010/main" val="204940094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531816" y="404664"/>
            <a:ext cx="8186737" cy="547688"/>
          </a:xfrm>
        </p:spPr>
        <p:txBody>
          <a:bodyPr/>
          <a:lstStyle/>
          <a:p>
            <a:pPr eaLnBrk="1" hangingPunct="1"/>
            <a:r>
              <a:rPr lang="en-GB" altLang="en-US" b="1" dirty="0"/>
              <a:t>What </a:t>
            </a:r>
            <a:r>
              <a:rPr lang="en-GB" altLang="en-US" b="1" dirty="0" smtClean="0"/>
              <a:t>we cannot cover here: all fascinating and all are important</a:t>
            </a:r>
            <a:endParaRPr lang="en-GB" altLang="en-US" b="1" dirty="0"/>
          </a:p>
        </p:txBody>
      </p:sp>
      <p:sp>
        <p:nvSpPr>
          <p:cNvPr id="13315" name="Rectangle 5"/>
          <p:cNvSpPr>
            <a:spLocks noGrp="1" noChangeArrowheads="1"/>
          </p:cNvSpPr>
          <p:nvPr>
            <p:ph type="body" sz="half" idx="4294967295"/>
          </p:nvPr>
        </p:nvSpPr>
        <p:spPr>
          <a:xfrm>
            <a:off x="611560" y="1484784"/>
            <a:ext cx="8106993" cy="4320480"/>
          </a:xfrm>
        </p:spPr>
        <p:txBody>
          <a:bodyPr/>
          <a:lstStyle/>
          <a:p>
            <a:pPr eaLnBrk="1" hangingPunct="1">
              <a:lnSpc>
                <a:spcPct val="90000"/>
              </a:lnSpc>
              <a:spcBef>
                <a:spcPts val="1800"/>
              </a:spcBef>
            </a:pPr>
            <a:r>
              <a:rPr lang="en-GB" altLang="en-US" sz="2800" dirty="0" smtClean="0">
                <a:latin typeface="Calibri" panose="020F0502020204030204" pitchFamily="34" charset="0"/>
              </a:rPr>
              <a:t>Technology options – renewables, energy efficiency.</a:t>
            </a:r>
          </a:p>
          <a:p>
            <a:pPr eaLnBrk="1" hangingPunct="1">
              <a:lnSpc>
                <a:spcPct val="90000"/>
              </a:lnSpc>
              <a:spcBef>
                <a:spcPts val="1800"/>
              </a:spcBef>
            </a:pPr>
            <a:r>
              <a:rPr lang="en-GB" altLang="en-US" sz="2800" dirty="0" smtClean="0">
                <a:latin typeface="Calibri" panose="020F0502020204030204" pitchFamily="34" charset="0"/>
              </a:rPr>
              <a:t>Innovation – tipping points, spill-overs.</a:t>
            </a:r>
            <a:endParaRPr lang="en-GB" altLang="en-US" sz="2800" dirty="0">
              <a:latin typeface="Calibri" panose="020F0502020204030204" pitchFamily="34" charset="0"/>
            </a:endParaRPr>
          </a:p>
          <a:p>
            <a:pPr eaLnBrk="1" hangingPunct="1">
              <a:lnSpc>
                <a:spcPct val="90000"/>
              </a:lnSpc>
              <a:spcBef>
                <a:spcPts val="1800"/>
              </a:spcBef>
            </a:pPr>
            <a:r>
              <a:rPr lang="en-GB" altLang="en-US" sz="2800" dirty="0">
                <a:latin typeface="Calibri" panose="020F0502020204030204" pitchFamily="34" charset="0"/>
              </a:rPr>
              <a:t>Market </a:t>
            </a:r>
            <a:r>
              <a:rPr lang="en-GB" altLang="en-US" sz="2800" dirty="0" smtClean="0">
                <a:latin typeface="Calibri" panose="020F0502020204030204" pitchFamily="34" charset="0"/>
              </a:rPr>
              <a:t>failures – the six key ones.</a:t>
            </a:r>
          </a:p>
          <a:p>
            <a:pPr eaLnBrk="1" hangingPunct="1">
              <a:lnSpc>
                <a:spcPct val="90000"/>
              </a:lnSpc>
              <a:spcBef>
                <a:spcPts val="1800"/>
              </a:spcBef>
            </a:pPr>
            <a:r>
              <a:rPr lang="en-GB" altLang="en-US" sz="2800" dirty="0" smtClean="0">
                <a:latin typeface="Calibri" panose="020F0502020204030204" pitchFamily="34" charset="0"/>
              </a:rPr>
              <a:t>Policies </a:t>
            </a:r>
            <a:r>
              <a:rPr lang="en-GB" altLang="en-US" sz="2800" dirty="0">
                <a:latin typeface="Calibri" panose="020F0502020204030204" pitchFamily="34" charset="0"/>
              </a:rPr>
              <a:t>to foster the </a:t>
            </a:r>
            <a:r>
              <a:rPr lang="en-GB" altLang="en-US" sz="2800" dirty="0" smtClean="0">
                <a:latin typeface="Calibri" panose="020F0502020204030204" pitchFamily="34" charset="0"/>
              </a:rPr>
              <a:t>transition.</a:t>
            </a:r>
            <a:endParaRPr lang="en-GB" altLang="en-US" sz="2800" dirty="0">
              <a:latin typeface="Calibri" panose="020F0502020204030204" pitchFamily="34" charset="0"/>
            </a:endParaRPr>
          </a:p>
          <a:p>
            <a:pPr eaLnBrk="1" hangingPunct="1">
              <a:lnSpc>
                <a:spcPct val="90000"/>
              </a:lnSpc>
              <a:spcBef>
                <a:spcPts val="1800"/>
              </a:spcBef>
            </a:pPr>
            <a:r>
              <a:rPr lang="en-GB" altLang="en-US" sz="2800" dirty="0" smtClean="0">
                <a:latin typeface="Calibri" panose="020F0502020204030204" pitchFamily="34" charset="0"/>
              </a:rPr>
              <a:t>Public-private interaction.</a:t>
            </a:r>
          </a:p>
          <a:p>
            <a:pPr eaLnBrk="1" hangingPunct="1">
              <a:lnSpc>
                <a:spcPct val="90000"/>
              </a:lnSpc>
              <a:spcBef>
                <a:spcPts val="1800"/>
              </a:spcBef>
            </a:pPr>
            <a:r>
              <a:rPr lang="en-GB" altLang="en-US" sz="2800" dirty="0" smtClean="0">
                <a:latin typeface="Calibri" panose="020F0502020204030204" pitchFamily="34" charset="0"/>
              </a:rPr>
              <a:t>International </a:t>
            </a:r>
            <a:r>
              <a:rPr lang="en-GB" altLang="en-US" sz="2800" dirty="0">
                <a:latin typeface="Calibri" panose="020F0502020204030204" pitchFamily="34" charset="0"/>
              </a:rPr>
              <a:t>and </a:t>
            </a:r>
            <a:r>
              <a:rPr lang="en-GB" altLang="en-US" sz="2800" dirty="0" smtClean="0">
                <a:latin typeface="Calibri" panose="020F0502020204030204" pitchFamily="34" charset="0"/>
              </a:rPr>
              <a:t>regional cooperation.</a:t>
            </a:r>
            <a:endParaRPr lang="en-GB" altLang="en-US" sz="1000" dirty="0">
              <a:latin typeface="Calibri" panose="020F0502020204030204" pitchFamily="34" charset="0"/>
            </a:endParaRPr>
          </a:p>
        </p:txBody>
      </p:sp>
      <p:sp>
        <p:nvSpPr>
          <p:cNvPr id="13317" name="Line 15"/>
          <p:cNvSpPr>
            <a:spLocks noChangeShapeType="1"/>
          </p:cNvSpPr>
          <p:nvPr/>
        </p:nvSpPr>
        <p:spPr bwMode="auto">
          <a:xfrm flipH="1">
            <a:off x="4859338" y="2997200"/>
            <a:ext cx="0" cy="0"/>
          </a:xfrm>
          <a:prstGeom prst="line">
            <a:avLst/>
          </a:prstGeom>
          <a:noFill/>
          <a:ln w="38100">
            <a:solidFill>
              <a:srgbClr val="008000"/>
            </a:solidFill>
            <a:prstDash val="dash"/>
            <a:round/>
            <a:headEnd/>
            <a:tailEnd/>
          </a:ln>
          <a:extLst>
            <a:ext uri="{909E8E84-426E-40DD-AFC4-6F175D3DCCD1}">
              <a14:hiddenFill xmlns:a14="http://schemas.microsoft.com/office/drawing/2010/main">
                <a:noFill/>
              </a14:hiddenFill>
            </a:ext>
          </a:extLst>
        </p:spPr>
        <p:txBody>
          <a:bodyPr lIns="91411" tIns="45706" rIns="91411" bIns="45706"/>
          <a:lstStyle/>
          <a:p>
            <a:endParaRPr lang="en-GB" dirty="0"/>
          </a:p>
        </p:txBody>
      </p:sp>
      <p:sp>
        <p:nvSpPr>
          <p:cNvPr id="13318" name="Line 18"/>
          <p:cNvSpPr>
            <a:spLocks noChangeShapeType="1"/>
          </p:cNvSpPr>
          <p:nvPr/>
        </p:nvSpPr>
        <p:spPr bwMode="auto">
          <a:xfrm flipH="1">
            <a:off x="4859338" y="2997200"/>
            <a:ext cx="0" cy="0"/>
          </a:xfrm>
          <a:prstGeom prst="line">
            <a:avLst/>
          </a:prstGeom>
          <a:noFill/>
          <a:ln w="38100">
            <a:solidFill>
              <a:srgbClr val="008000"/>
            </a:solidFill>
            <a:prstDash val="dash"/>
            <a:round/>
            <a:headEnd/>
            <a:tailEnd/>
          </a:ln>
          <a:extLst>
            <a:ext uri="{909E8E84-426E-40DD-AFC4-6F175D3DCCD1}">
              <a14:hiddenFill xmlns:a14="http://schemas.microsoft.com/office/drawing/2010/main">
                <a:noFill/>
              </a14:hiddenFill>
            </a:ext>
          </a:extLst>
        </p:spPr>
        <p:txBody>
          <a:bodyPr lIns="91411" tIns="45706" rIns="91411" bIns="45706"/>
          <a:lstStyle/>
          <a:p>
            <a:endParaRPr lang="en-GB" dirty="0"/>
          </a:p>
        </p:txBody>
      </p:sp>
    </p:spTree>
    <p:extLst>
      <p:ext uri="{BB962C8B-B14F-4D97-AF65-F5344CB8AC3E}">
        <p14:creationId xmlns:p14="http://schemas.microsoft.com/office/powerpoint/2010/main" val="127078384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4"/>
          <p:cNvSpPr>
            <a:spLocks noGrp="1" noChangeArrowheads="1"/>
          </p:cNvSpPr>
          <p:nvPr>
            <p:ph type="title"/>
          </p:nvPr>
        </p:nvSpPr>
        <p:spPr>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1" tIns="45706" rIns="91411" bIns="45706" numCol="1" anchor="ctr" anchorCtr="0" compatLnSpc="1">
            <a:prstTxWarp prst="textNoShape">
              <a:avLst/>
            </a:prstTxWarp>
          </a:bodyPr>
          <a:lstStyle/>
          <a:p>
            <a:pPr eaLnBrk="1" hangingPunct="1"/>
            <a:r>
              <a:rPr lang="en-GB" altLang="en-US" sz="4000" b="1" dirty="0" smtClean="0">
                <a:latin typeface="Calibri" pitchFamily="34" charset="0"/>
              </a:rPr>
              <a:t>Structure</a:t>
            </a:r>
            <a:endParaRPr lang="en-GB" altLang="en-US" sz="4000" b="1" dirty="0">
              <a:latin typeface="Calibri" pitchFamily="34" charset="0"/>
            </a:endParaRPr>
          </a:p>
        </p:txBody>
      </p:sp>
      <p:sp>
        <p:nvSpPr>
          <p:cNvPr id="4100" name="TextBox 8"/>
          <p:cNvSpPr txBox="1">
            <a:spLocks noChangeArrowheads="1"/>
          </p:cNvSpPr>
          <p:nvPr/>
        </p:nvSpPr>
        <p:spPr bwMode="auto">
          <a:xfrm>
            <a:off x="722388" y="1700808"/>
            <a:ext cx="7992888" cy="18650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1" tIns="45706" rIns="91411" bIns="45706">
            <a:spAutoFit/>
          </a:bodyPr>
          <a:lstStyle>
            <a:lvl1pPr eaLnBrk="0" hangingPunct="0">
              <a:defRPr sz="3200">
                <a:solidFill>
                  <a:schemeClr val="tx1"/>
                </a:solidFill>
                <a:latin typeface="Arial" pitchFamily="34" charset="0"/>
                <a:cs typeface="Arial" pitchFamily="34" charset="0"/>
              </a:defRPr>
            </a:lvl1pPr>
            <a:lvl2pPr marL="742950" indent="-285750" eaLnBrk="0" hangingPunct="0">
              <a:buChar char="–"/>
              <a:defRPr sz="2800">
                <a:solidFill>
                  <a:schemeClr val="tx1"/>
                </a:solidFill>
                <a:latin typeface="Arial" pitchFamily="34" charset="0"/>
                <a:cs typeface="Arial" pitchFamily="34" charset="0"/>
              </a:defRPr>
            </a:lvl2pPr>
            <a:lvl3pPr marL="1143000" indent="-228600" eaLnBrk="0" hangingPunct="0">
              <a:defRPr sz="2400">
                <a:solidFill>
                  <a:schemeClr val="tx1"/>
                </a:solidFill>
                <a:latin typeface="Arial" pitchFamily="34" charset="0"/>
                <a:cs typeface="Arial" pitchFamily="34" charset="0"/>
              </a:defRPr>
            </a:lvl3pPr>
            <a:lvl4pPr marL="1600200" indent="-228600" eaLnBrk="0" hangingPunct="0">
              <a:buChar char="–"/>
              <a:defRPr sz="2000">
                <a:solidFill>
                  <a:schemeClr val="tx1"/>
                </a:solidFill>
                <a:latin typeface="Arial" pitchFamily="34" charset="0"/>
                <a:cs typeface="Arial" pitchFamily="34" charset="0"/>
              </a:defRPr>
            </a:lvl4pPr>
            <a:lvl5pPr marL="2057400" indent="-228600" eaLnBrk="0" hangingPunct="0">
              <a:buChar cha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marL="457056" indent="-457056" eaLnBrk="1" hangingPunct="1">
              <a:buSzTx/>
              <a:buFont typeface="+mj-lt"/>
              <a:buAutoNum type="arabicPeriod"/>
            </a:pPr>
            <a:r>
              <a:rPr lang="en-GB" altLang="en-US" sz="2400" b="1" dirty="0">
                <a:solidFill>
                  <a:schemeClr val="bg2"/>
                </a:solidFill>
                <a:latin typeface="Calibri" pitchFamily="34" charset="0"/>
              </a:rPr>
              <a:t>Climate change: sciences and social sciences interwoven</a:t>
            </a:r>
          </a:p>
          <a:p>
            <a:pPr marL="457056" indent="-457056" eaLnBrk="1" hangingPunct="1">
              <a:buSzTx/>
              <a:buFont typeface="+mj-lt"/>
              <a:buAutoNum type="arabicPeriod"/>
            </a:pPr>
            <a:endParaRPr lang="en-GB" altLang="en-US" sz="2400" b="1" dirty="0">
              <a:solidFill>
                <a:schemeClr val="bg2"/>
              </a:solidFill>
              <a:latin typeface="Calibri" pitchFamily="34" charset="0"/>
            </a:endParaRPr>
          </a:p>
          <a:p>
            <a:pPr marL="457056" indent="-457056" eaLnBrk="1" hangingPunct="1">
              <a:buSzTx/>
              <a:buFont typeface="+mj-lt"/>
              <a:buAutoNum type="arabicPeriod"/>
            </a:pPr>
            <a:r>
              <a:rPr lang="en-GB" altLang="en-US" sz="2400" b="1" dirty="0">
                <a:solidFill>
                  <a:schemeClr val="bg2"/>
                </a:solidFill>
                <a:latin typeface="Calibri" pitchFamily="34" charset="0"/>
              </a:rPr>
              <a:t>Need for change: scale, risks, dangers of delay</a:t>
            </a:r>
          </a:p>
          <a:p>
            <a:pPr marL="457056" indent="-457056" eaLnBrk="1" hangingPunct="1">
              <a:buSzTx/>
              <a:buFont typeface="+mj-lt"/>
              <a:buAutoNum type="arabicPeriod"/>
            </a:pPr>
            <a:endParaRPr lang="en-GB" altLang="en-US" sz="2400" b="1" dirty="0">
              <a:solidFill>
                <a:schemeClr val="bg2"/>
              </a:solidFill>
              <a:latin typeface="Calibri" pitchFamily="34" charset="0"/>
            </a:endParaRPr>
          </a:p>
          <a:p>
            <a:pPr marL="457056" indent="-457056" eaLnBrk="1" hangingPunct="1">
              <a:buSzTx/>
              <a:buFont typeface="+mj-lt"/>
              <a:buAutoNum type="arabicPeriod"/>
            </a:pPr>
            <a:r>
              <a:rPr lang="en-GB" altLang="en-US" sz="2400" b="1" dirty="0">
                <a:solidFill>
                  <a:srgbClr val="269A39"/>
                </a:solidFill>
                <a:latin typeface="Calibri" pitchFamily="34" charset="0"/>
              </a:rPr>
              <a:t>Ethics and equity aspects of climate </a:t>
            </a:r>
            <a:r>
              <a:rPr lang="en-GB" altLang="en-US" sz="2400" b="1" dirty="0" smtClean="0">
                <a:solidFill>
                  <a:srgbClr val="269A39"/>
                </a:solidFill>
                <a:latin typeface="Calibri" pitchFamily="34" charset="0"/>
              </a:rPr>
              <a:t>change</a:t>
            </a:r>
            <a:endParaRPr lang="en-GB" altLang="en-US" sz="2400" b="1" dirty="0">
              <a:solidFill>
                <a:srgbClr val="269A39"/>
              </a:solidFill>
              <a:latin typeface="Calibri" pitchFamily="34" charset="0"/>
            </a:endParaRPr>
          </a:p>
        </p:txBody>
      </p:sp>
    </p:spTree>
    <p:extLst>
      <p:ext uri="{BB962C8B-B14F-4D97-AF65-F5344CB8AC3E}">
        <p14:creationId xmlns:p14="http://schemas.microsoft.com/office/powerpoint/2010/main" val="59935859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4663"/>
            <a:ext cx="8229600" cy="504057"/>
          </a:xfrm>
        </p:spPr>
        <p:txBody>
          <a:bodyPr/>
          <a:lstStyle/>
          <a:p>
            <a:r>
              <a:rPr lang="en-GB" b="1" dirty="0" smtClean="0"/>
              <a:t>Ethics and Equity (I)</a:t>
            </a:r>
            <a:endParaRPr lang="en-GB" b="1" dirty="0"/>
          </a:p>
        </p:txBody>
      </p:sp>
      <p:sp>
        <p:nvSpPr>
          <p:cNvPr id="3" name="Content Placeholder 2"/>
          <p:cNvSpPr>
            <a:spLocks noGrp="1"/>
          </p:cNvSpPr>
          <p:nvPr>
            <p:ph idx="1"/>
          </p:nvPr>
        </p:nvSpPr>
        <p:spPr>
          <a:xfrm>
            <a:off x="179512" y="1124743"/>
            <a:ext cx="8507288" cy="5001423"/>
          </a:xfrm>
        </p:spPr>
        <p:txBody>
          <a:bodyPr/>
          <a:lstStyle/>
          <a:p>
            <a:r>
              <a:rPr lang="en-GB" sz="2000" dirty="0" smtClean="0"/>
              <a:t>Climate change gives rise to many important and complex normative questions.</a:t>
            </a:r>
          </a:p>
          <a:p>
            <a:endParaRPr lang="en-GB" sz="2000" dirty="0" smtClean="0"/>
          </a:p>
          <a:p>
            <a:r>
              <a:rPr lang="en-GB" sz="2000" dirty="0" smtClean="0"/>
              <a:t>Some </a:t>
            </a:r>
            <a:r>
              <a:rPr lang="en-GB" sz="2000" dirty="0"/>
              <a:t>approaches are difficult to apply to climate change, but all seem to point in the same general direction: </a:t>
            </a:r>
            <a:r>
              <a:rPr lang="en-GB" sz="2000" b="1" dirty="0"/>
              <a:t>strong action to reduce emissions is morally </a:t>
            </a:r>
            <a:r>
              <a:rPr lang="en-GB" sz="2000" b="1" dirty="0" smtClean="0"/>
              <a:t>required.</a:t>
            </a:r>
            <a:endParaRPr lang="en-GB" sz="2000" b="1" dirty="0"/>
          </a:p>
          <a:p>
            <a:endParaRPr lang="en-GB" sz="2000" dirty="0" smtClean="0"/>
          </a:p>
          <a:p>
            <a:r>
              <a:rPr lang="en-GB" sz="2000" dirty="0" smtClean="0"/>
              <a:t>Fundamental issues (and many different approaches to them): </a:t>
            </a:r>
          </a:p>
          <a:p>
            <a:pPr lvl="1"/>
            <a:r>
              <a:rPr lang="en-GB" sz="2000" b="1" dirty="0" smtClean="0"/>
              <a:t>What matters?</a:t>
            </a:r>
            <a:endParaRPr lang="en-GB" sz="2000" dirty="0" smtClean="0"/>
          </a:p>
          <a:p>
            <a:pPr lvl="2"/>
            <a:r>
              <a:rPr lang="en-GB" dirty="0" smtClean="0"/>
              <a:t>Welfare or utility? Capabilities and opportunities?  Rights, liberty, justice.</a:t>
            </a:r>
          </a:p>
          <a:p>
            <a:pPr lvl="1"/>
            <a:r>
              <a:rPr lang="en-GB" sz="2000" b="1" dirty="0" smtClean="0"/>
              <a:t>Distribution.</a:t>
            </a:r>
            <a:endParaRPr lang="en-GB" sz="2000" dirty="0" smtClean="0"/>
          </a:p>
          <a:p>
            <a:pPr lvl="1"/>
            <a:r>
              <a:rPr lang="en-GB" sz="2000" b="1" dirty="0" smtClean="0"/>
              <a:t>Who are the relevant moral agents?</a:t>
            </a:r>
            <a:endParaRPr lang="en-GB" sz="2000" dirty="0" smtClean="0"/>
          </a:p>
          <a:p>
            <a:pPr lvl="2"/>
            <a:r>
              <a:rPr lang="en-GB" dirty="0" smtClean="0"/>
              <a:t>Individuals? States? Past, present, future</a:t>
            </a:r>
            <a:r>
              <a:rPr lang="en-GB" sz="1800" dirty="0" smtClean="0"/>
              <a:t>?</a:t>
            </a:r>
          </a:p>
        </p:txBody>
      </p:sp>
    </p:spTree>
    <p:extLst>
      <p:ext uri="{BB962C8B-B14F-4D97-AF65-F5344CB8AC3E}">
        <p14:creationId xmlns:p14="http://schemas.microsoft.com/office/powerpoint/2010/main" val="78573094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Ethics and Equity (</a:t>
            </a:r>
            <a:r>
              <a:rPr lang="en-GB" b="1" dirty="0" smtClean="0"/>
              <a:t>II)</a:t>
            </a:r>
            <a:endParaRPr lang="en-GB" b="1" dirty="0"/>
          </a:p>
        </p:txBody>
      </p:sp>
      <p:sp>
        <p:nvSpPr>
          <p:cNvPr id="3" name="Content Placeholder 2"/>
          <p:cNvSpPr>
            <a:spLocks noGrp="1"/>
          </p:cNvSpPr>
          <p:nvPr>
            <p:ph idx="1"/>
          </p:nvPr>
        </p:nvSpPr>
        <p:spPr/>
        <p:txBody>
          <a:bodyPr/>
          <a:lstStyle/>
          <a:p>
            <a:r>
              <a:rPr lang="en-GB" sz="1800" dirty="0"/>
              <a:t>Theories of justice: </a:t>
            </a:r>
            <a:endParaRPr lang="en-GB" sz="1800" dirty="0" smtClean="0"/>
          </a:p>
          <a:p>
            <a:pPr lvl="1"/>
            <a:r>
              <a:rPr lang="en-GB" sz="1800" dirty="0" smtClean="0"/>
              <a:t>Rights/entitlements </a:t>
            </a:r>
            <a:r>
              <a:rPr lang="en-GB" sz="1800" dirty="0"/>
              <a:t>and duties/obligations. </a:t>
            </a:r>
          </a:p>
          <a:p>
            <a:pPr lvl="1"/>
            <a:r>
              <a:rPr lang="en-GB" sz="1800" dirty="0" smtClean="0"/>
              <a:t>What </a:t>
            </a:r>
            <a:r>
              <a:rPr lang="en-GB" sz="1800" dirty="0"/>
              <a:t>is the basis for the rights or duties? Categorical imperative? Production/desert?  Virtue? ‘Natural rights’? Capabilities? A social contract</a:t>
            </a:r>
            <a:r>
              <a:rPr lang="en-GB" sz="1800" dirty="0" smtClean="0"/>
              <a:t>?</a:t>
            </a:r>
            <a:endParaRPr lang="en-GB" sz="1800" dirty="0"/>
          </a:p>
          <a:p>
            <a:r>
              <a:rPr lang="en-GB" sz="1800" dirty="0"/>
              <a:t>Liberty – positive and negative. </a:t>
            </a:r>
            <a:endParaRPr lang="en-GB" sz="1800" dirty="0" smtClean="0"/>
          </a:p>
          <a:p>
            <a:pPr lvl="1"/>
            <a:r>
              <a:rPr lang="en-GB" sz="1800" dirty="0" smtClean="0"/>
              <a:t>What </a:t>
            </a:r>
            <a:r>
              <a:rPr lang="en-GB" sz="1800" dirty="0"/>
              <a:t>is the proper </a:t>
            </a:r>
            <a:r>
              <a:rPr lang="en-GB" sz="1800" dirty="0" smtClean="0"/>
              <a:t>relationship </a:t>
            </a:r>
            <a:r>
              <a:rPr lang="en-GB" sz="1800" dirty="0"/>
              <a:t>between citizen and state</a:t>
            </a:r>
            <a:r>
              <a:rPr lang="en-GB" sz="1800" dirty="0" smtClean="0"/>
              <a:t>?</a:t>
            </a:r>
          </a:p>
          <a:p>
            <a:pPr marL="457054" lvl="1" indent="0">
              <a:buNone/>
            </a:pPr>
            <a:endParaRPr lang="en-GB" sz="1800" dirty="0"/>
          </a:p>
          <a:p>
            <a:r>
              <a:rPr lang="en-GB" sz="2200" i="1" dirty="0" smtClean="0"/>
              <a:t>Intra</a:t>
            </a:r>
            <a:r>
              <a:rPr lang="en-GB" sz="2200" dirty="0" smtClean="0"/>
              <a:t>-generational </a:t>
            </a:r>
            <a:r>
              <a:rPr lang="en-GB" sz="2200" dirty="0"/>
              <a:t>issues </a:t>
            </a:r>
            <a:r>
              <a:rPr lang="en-GB" sz="2200" dirty="0" smtClean="0"/>
              <a:t>:</a:t>
            </a:r>
            <a:endParaRPr lang="en-GB" sz="2200" dirty="0"/>
          </a:p>
          <a:p>
            <a:pPr lvl="1"/>
            <a:r>
              <a:rPr lang="en-GB" sz="1800" dirty="0"/>
              <a:t>Who is </a:t>
            </a:r>
            <a:r>
              <a:rPr lang="en-GB" sz="1800" i="1" dirty="0"/>
              <a:t>entitled to produce </a:t>
            </a:r>
            <a:r>
              <a:rPr lang="en-GB" sz="1800" dirty="0"/>
              <a:t>/ who bears </a:t>
            </a:r>
            <a:r>
              <a:rPr lang="en-GB" sz="1800" i="1" dirty="0"/>
              <a:t>responsibility to reduce </a:t>
            </a:r>
            <a:r>
              <a:rPr lang="en-GB" sz="1800" dirty="0"/>
              <a:t>emissions?</a:t>
            </a:r>
          </a:p>
          <a:p>
            <a:pPr lvl="1"/>
            <a:r>
              <a:rPr lang="en-GB" sz="1800" dirty="0"/>
              <a:t>Eg. #1: States responsible for historic emissions of that state. (But: from when? Does knowledge of harm matter? Does it matter whether current citizens are beneficiaries of historic high-carbon growth paths of their ancestors</a:t>
            </a:r>
            <a:r>
              <a:rPr lang="en-GB" sz="1800" dirty="0" smtClean="0"/>
              <a:t>? </a:t>
            </a:r>
            <a:r>
              <a:rPr lang="en-GB" sz="1800" i="1" dirty="0" smtClean="0"/>
              <a:t>Many difficult empirical and normative issues</a:t>
            </a:r>
            <a:r>
              <a:rPr lang="en-GB" sz="1800" dirty="0" smtClean="0"/>
              <a:t>).</a:t>
            </a:r>
            <a:endParaRPr lang="en-GB" sz="1800" dirty="0"/>
          </a:p>
          <a:p>
            <a:pPr lvl="1"/>
            <a:r>
              <a:rPr lang="en-GB" sz="1800" dirty="0"/>
              <a:t>Eg. #2: Equal per capita entitlements (or rights) to emit? (But: </a:t>
            </a:r>
            <a:r>
              <a:rPr lang="en-GB" sz="1800" dirty="0" smtClean="0"/>
              <a:t>rights to emit, as opposed to development? Stocks </a:t>
            </a:r>
            <a:r>
              <a:rPr lang="en-GB" sz="1800" dirty="0"/>
              <a:t>not </a:t>
            </a:r>
            <a:r>
              <a:rPr lang="en-GB" sz="1800" dirty="0" smtClean="0"/>
              <a:t>flows matter; </a:t>
            </a:r>
            <a:r>
              <a:rPr lang="en-GB" sz="1800" dirty="0"/>
              <a:t>redistributive role of asset allocation; ignores history</a:t>
            </a:r>
            <a:r>
              <a:rPr lang="en-GB" sz="1800" dirty="0" smtClean="0"/>
              <a:t>).</a:t>
            </a:r>
          </a:p>
          <a:p>
            <a:pPr lvl="1"/>
            <a:endParaRPr lang="en-GB" sz="1800" dirty="0" smtClean="0"/>
          </a:p>
          <a:p>
            <a:pPr lvl="1"/>
            <a:endParaRPr lang="en-GB" sz="1800" dirty="0"/>
          </a:p>
          <a:p>
            <a:endParaRPr lang="en-GB" dirty="0"/>
          </a:p>
        </p:txBody>
      </p:sp>
    </p:spTree>
    <p:extLst>
      <p:ext uri="{BB962C8B-B14F-4D97-AF65-F5344CB8AC3E}">
        <p14:creationId xmlns:p14="http://schemas.microsoft.com/office/powerpoint/2010/main" val="338185744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Ethics and Equity </a:t>
            </a:r>
            <a:r>
              <a:rPr lang="en-GB" b="1" dirty="0" smtClean="0"/>
              <a:t>(III)</a:t>
            </a:r>
            <a:endParaRPr lang="en-GB" b="1" dirty="0"/>
          </a:p>
        </p:txBody>
      </p:sp>
      <p:sp>
        <p:nvSpPr>
          <p:cNvPr id="3" name="Content Placeholder 2"/>
          <p:cNvSpPr>
            <a:spLocks noGrp="1"/>
          </p:cNvSpPr>
          <p:nvPr>
            <p:ph idx="1"/>
          </p:nvPr>
        </p:nvSpPr>
        <p:spPr>
          <a:xfrm>
            <a:off x="467544" y="1196752"/>
            <a:ext cx="8229600" cy="4536504"/>
          </a:xfrm>
        </p:spPr>
        <p:txBody>
          <a:bodyPr/>
          <a:lstStyle/>
          <a:p>
            <a:r>
              <a:rPr lang="en-GB" sz="2400" i="1" dirty="0"/>
              <a:t>Inter</a:t>
            </a:r>
            <a:r>
              <a:rPr lang="en-GB" sz="2400" dirty="0"/>
              <a:t>-generational </a:t>
            </a:r>
            <a:r>
              <a:rPr lang="en-GB" sz="2400" dirty="0" smtClean="0"/>
              <a:t>issues:</a:t>
            </a:r>
            <a:endParaRPr lang="en-GB" sz="2400" dirty="0"/>
          </a:p>
          <a:p>
            <a:pPr lvl="1"/>
            <a:r>
              <a:rPr lang="en-GB" dirty="0"/>
              <a:t>Getting into specifics using one theory: public welfare economics (consequentialist and [more narrowly] </a:t>
            </a:r>
            <a:r>
              <a:rPr lang="en-GB" dirty="0" smtClean="0"/>
              <a:t>welfarist or utilitarian).</a:t>
            </a:r>
            <a:endParaRPr lang="en-GB" dirty="0"/>
          </a:p>
          <a:p>
            <a:pPr lvl="1"/>
            <a:r>
              <a:rPr lang="en-GB" dirty="0"/>
              <a:t>How can we compare the value of something to people today vs its value to future people?</a:t>
            </a:r>
          </a:p>
          <a:p>
            <a:pPr lvl="1"/>
            <a:r>
              <a:rPr lang="en-GB" dirty="0"/>
              <a:t>Discounting: </a:t>
            </a:r>
          </a:p>
          <a:p>
            <a:pPr lvl="2"/>
            <a:r>
              <a:rPr lang="en-GB" sz="2400" dirty="0"/>
              <a:t>Discounting future </a:t>
            </a:r>
            <a:r>
              <a:rPr lang="en-GB" sz="2400" i="1" dirty="0"/>
              <a:t>goods</a:t>
            </a:r>
            <a:r>
              <a:rPr lang="en-GB" sz="2400" dirty="0"/>
              <a:t> (inter-temporal valuations of relative standards of </a:t>
            </a:r>
            <a:r>
              <a:rPr lang="en-GB" sz="2400" dirty="0" smtClean="0"/>
              <a:t>living).</a:t>
            </a:r>
            <a:endParaRPr lang="en-GB" sz="2400" dirty="0"/>
          </a:p>
          <a:p>
            <a:pPr lvl="2"/>
            <a:r>
              <a:rPr lang="en-GB" sz="2400" dirty="0"/>
              <a:t>Discounting future </a:t>
            </a:r>
            <a:r>
              <a:rPr lang="en-GB" sz="2400" i="1" dirty="0"/>
              <a:t>welfare</a:t>
            </a:r>
            <a:r>
              <a:rPr lang="en-GB" sz="2400" dirty="0"/>
              <a:t> (pure-time </a:t>
            </a:r>
            <a:r>
              <a:rPr lang="en-GB" sz="2400" dirty="0" smtClean="0"/>
              <a:t>discounting).</a:t>
            </a:r>
            <a:endParaRPr lang="en-GB" sz="2400" dirty="0"/>
          </a:p>
        </p:txBody>
      </p:sp>
    </p:spTree>
    <p:extLst>
      <p:ext uri="{BB962C8B-B14F-4D97-AF65-F5344CB8AC3E}">
        <p14:creationId xmlns:p14="http://schemas.microsoft.com/office/powerpoint/2010/main" val="384635698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3458" y="260648"/>
            <a:ext cx="8229600" cy="720079"/>
          </a:xfrm>
        </p:spPr>
        <p:txBody>
          <a:bodyPr/>
          <a:lstStyle/>
          <a:p>
            <a:r>
              <a:rPr lang="en-GB" b="1" dirty="0"/>
              <a:t>Ethics and Equity (</a:t>
            </a:r>
            <a:r>
              <a:rPr lang="en-GB" b="1" dirty="0" smtClean="0"/>
              <a:t>IV)</a:t>
            </a:r>
            <a:endParaRPr lang="en-GB" b="1" dirty="0"/>
          </a:p>
        </p:txBody>
      </p:sp>
      <p:sp>
        <p:nvSpPr>
          <p:cNvPr id="3" name="Content Placeholder 2"/>
          <p:cNvSpPr>
            <a:spLocks noGrp="1"/>
          </p:cNvSpPr>
          <p:nvPr>
            <p:ph idx="1"/>
          </p:nvPr>
        </p:nvSpPr>
        <p:spPr>
          <a:xfrm>
            <a:off x="257778" y="1268760"/>
            <a:ext cx="8435280" cy="5145439"/>
          </a:xfrm>
        </p:spPr>
        <p:txBody>
          <a:bodyPr/>
          <a:lstStyle/>
          <a:p>
            <a:pPr marL="0" indent="0">
              <a:buNone/>
            </a:pPr>
            <a:r>
              <a:rPr lang="en-GB" sz="2400" dirty="0" smtClean="0"/>
              <a:t>Inter-temporal valuations of relative standards of living</a:t>
            </a:r>
          </a:p>
          <a:p>
            <a:pPr marL="0" indent="0">
              <a:buNone/>
            </a:pPr>
            <a:endParaRPr lang="en-GB" sz="2400" dirty="0" smtClean="0"/>
          </a:p>
          <a:p>
            <a:r>
              <a:rPr lang="en-GB" altLang="en-US" sz="2400" dirty="0" smtClean="0"/>
              <a:t>How do we value (today) goods consumed in the future? Should we discount the value of future goods because “people in the future will be richer”? And </a:t>
            </a:r>
            <a:r>
              <a:rPr lang="en-GB" altLang="en-US" sz="2400" i="1" dirty="0" smtClean="0"/>
              <a:t>which </a:t>
            </a:r>
            <a:r>
              <a:rPr lang="en-GB" altLang="en-US" sz="2400" dirty="0" smtClean="0"/>
              <a:t>goods matter?</a:t>
            </a:r>
          </a:p>
          <a:p>
            <a:endParaRPr lang="en-GB" altLang="en-US" sz="2400" dirty="0" smtClean="0"/>
          </a:p>
          <a:p>
            <a:r>
              <a:rPr lang="en-GB" altLang="en-US" sz="2400" dirty="0" smtClean="0"/>
              <a:t>Relative value of unit of good </a:t>
            </a:r>
            <a:r>
              <a:rPr lang="en-GB" altLang="en-US" sz="2400" i="1" dirty="0" smtClean="0"/>
              <a:t>i</a:t>
            </a:r>
            <a:r>
              <a:rPr lang="en-GB" altLang="en-US" sz="2400" dirty="0" smtClean="0"/>
              <a:t> at time </a:t>
            </a:r>
            <a:r>
              <a:rPr lang="en-GB" altLang="en-US" sz="2400" i="1" dirty="0" smtClean="0"/>
              <a:t>t</a:t>
            </a:r>
            <a:r>
              <a:rPr lang="en-GB" altLang="en-US" sz="2400" dirty="0" smtClean="0"/>
              <a:t> relative to good </a:t>
            </a:r>
            <a:r>
              <a:rPr lang="en-GB" altLang="en-US" sz="2400" i="1" dirty="0" smtClean="0"/>
              <a:t>i</a:t>
            </a:r>
            <a:r>
              <a:rPr lang="en-GB" altLang="en-US" sz="2400" dirty="0" smtClean="0"/>
              <a:t> is now discount factor for good </a:t>
            </a:r>
            <a:r>
              <a:rPr lang="en-GB" altLang="en-US" sz="2400" i="1" dirty="0" smtClean="0"/>
              <a:t>i </a:t>
            </a:r>
            <a:r>
              <a:rPr lang="en-GB" altLang="en-US" sz="2400" dirty="0" smtClean="0"/>
              <a:t>and time </a:t>
            </a:r>
            <a:r>
              <a:rPr lang="en-GB" altLang="en-US" sz="2400" i="1" dirty="0" smtClean="0"/>
              <a:t>t</a:t>
            </a:r>
            <a:r>
              <a:rPr lang="en-GB" altLang="en-US" sz="2400" dirty="0" smtClean="0"/>
              <a:t>. Discount rate is proportional rate of fall of discount factor. Both factor and rate depend on </a:t>
            </a:r>
            <a:r>
              <a:rPr lang="en-GB" altLang="en-US" sz="2400" i="1" dirty="0" smtClean="0"/>
              <a:t>i</a:t>
            </a:r>
            <a:r>
              <a:rPr lang="en-GB" altLang="en-US" sz="2400" dirty="0" smtClean="0"/>
              <a:t> and </a:t>
            </a:r>
            <a:r>
              <a:rPr lang="en-GB" altLang="en-US" sz="2400" i="1" dirty="0" smtClean="0"/>
              <a:t>t</a:t>
            </a:r>
            <a:r>
              <a:rPr lang="en-GB" altLang="en-US" sz="2400" dirty="0" smtClean="0"/>
              <a:t>.</a:t>
            </a:r>
            <a:endParaRPr lang="en-GB" altLang="en-US" sz="2400" i="1" dirty="0" smtClean="0"/>
          </a:p>
          <a:p>
            <a:pPr lvl="1"/>
            <a:endParaRPr lang="en-GB" altLang="en-US" sz="1600" dirty="0">
              <a:cs typeface="Times New Roman" pitchFamily="18" charset="0"/>
            </a:endParaRPr>
          </a:p>
          <a:p>
            <a:pPr lvl="1"/>
            <a:endParaRPr lang="en-GB" altLang="en-US" sz="1200" dirty="0">
              <a:cs typeface="Times New Roman" pitchFamily="18" charset="0"/>
            </a:endParaRPr>
          </a:p>
          <a:p>
            <a:pPr lvl="1"/>
            <a:endParaRPr lang="en-GB" sz="1200" dirty="0"/>
          </a:p>
        </p:txBody>
      </p:sp>
    </p:spTree>
    <p:extLst>
      <p:ext uri="{BB962C8B-B14F-4D97-AF65-F5344CB8AC3E}">
        <p14:creationId xmlns:p14="http://schemas.microsoft.com/office/powerpoint/2010/main" val="67169006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Ethics and Equity (V)</a:t>
            </a:r>
            <a:endParaRPr lang="en-GB" b="1" dirty="0"/>
          </a:p>
        </p:txBody>
      </p:sp>
      <p:sp>
        <p:nvSpPr>
          <p:cNvPr id="3" name="Content Placeholder 2"/>
          <p:cNvSpPr>
            <a:spLocks noGrp="1"/>
          </p:cNvSpPr>
          <p:nvPr>
            <p:ph idx="1"/>
          </p:nvPr>
        </p:nvSpPr>
        <p:spPr/>
        <p:txBody>
          <a:bodyPr/>
          <a:lstStyle/>
          <a:p>
            <a:pPr lvl="0"/>
            <a:r>
              <a:rPr lang="en-GB" altLang="en-US" sz="2400" dirty="0">
                <a:solidFill>
                  <a:srgbClr val="000000"/>
                </a:solidFill>
              </a:rPr>
              <a:t>Some argue that discount rates can be ‘read-off’ from market interest rates or rates of return. But:</a:t>
            </a:r>
          </a:p>
          <a:p>
            <a:pPr lvl="1"/>
            <a:r>
              <a:rPr lang="en-GB" altLang="en-US" dirty="0">
                <a:solidFill>
                  <a:srgbClr val="000000"/>
                </a:solidFill>
                <a:cs typeface="Times New Roman" pitchFamily="18" charset="0"/>
              </a:rPr>
              <a:t>The discount factors and the discount rates </a:t>
            </a:r>
            <a:r>
              <a:rPr lang="en-GB" altLang="en-US" b="1" i="1" dirty="0">
                <a:solidFill>
                  <a:srgbClr val="000000"/>
                </a:solidFill>
                <a:cs typeface="Times New Roman" pitchFamily="18" charset="0"/>
              </a:rPr>
              <a:t>depend on the path </a:t>
            </a:r>
            <a:r>
              <a:rPr lang="en-GB" altLang="en-US" dirty="0">
                <a:solidFill>
                  <a:srgbClr val="000000"/>
                </a:solidFill>
                <a:cs typeface="Times New Roman" pitchFamily="18" charset="0"/>
              </a:rPr>
              <a:t>and the generation: e.g., if future generations are </a:t>
            </a:r>
            <a:r>
              <a:rPr lang="en-GB" altLang="en-US" b="1" i="1" dirty="0">
                <a:solidFill>
                  <a:srgbClr val="000000"/>
                </a:solidFill>
                <a:cs typeface="Times New Roman" pitchFamily="18" charset="0"/>
              </a:rPr>
              <a:t>assumed</a:t>
            </a:r>
            <a:r>
              <a:rPr lang="en-GB" altLang="en-US" dirty="0">
                <a:solidFill>
                  <a:srgbClr val="000000"/>
                </a:solidFill>
                <a:cs typeface="Times New Roman" pitchFamily="18" charset="0"/>
              </a:rPr>
              <a:t> to be much richer than us, an increment to them can be argued to have a small social value. As climate change involves looking at very different future paths it is a mistake to use a marginal method around a given growth path.</a:t>
            </a:r>
          </a:p>
          <a:p>
            <a:pPr lvl="1"/>
            <a:r>
              <a:rPr lang="en-GB" altLang="en-US" dirty="0">
                <a:solidFill>
                  <a:srgbClr val="000000"/>
                </a:solidFill>
              </a:rPr>
              <a:t>Must also take care with the </a:t>
            </a:r>
            <a:r>
              <a:rPr lang="en-GB" altLang="en-US" b="1" dirty="0">
                <a:solidFill>
                  <a:srgbClr val="000000"/>
                </a:solidFill>
              </a:rPr>
              <a:t>multi-good </a:t>
            </a:r>
            <a:r>
              <a:rPr lang="en-GB" altLang="en-US" dirty="0">
                <a:solidFill>
                  <a:srgbClr val="000000"/>
                </a:solidFill>
              </a:rPr>
              <a:t>nature of this problem: different discount rates for consumption and the environment. </a:t>
            </a:r>
            <a:r>
              <a:rPr lang="en-GB" altLang="en-US" b="1" dirty="0">
                <a:solidFill>
                  <a:srgbClr val="000000"/>
                </a:solidFill>
              </a:rPr>
              <a:t>Both rates may be negative in bad </a:t>
            </a:r>
            <a:r>
              <a:rPr lang="en-GB" altLang="en-US" b="1" dirty="0" smtClean="0">
                <a:solidFill>
                  <a:srgbClr val="000000"/>
                </a:solidFill>
              </a:rPr>
              <a:t>outcomes.</a:t>
            </a:r>
            <a:endParaRPr lang="en-GB" altLang="en-US" b="1" dirty="0">
              <a:solidFill>
                <a:srgbClr val="000000"/>
              </a:solidFill>
            </a:endParaRPr>
          </a:p>
          <a:p>
            <a:endParaRPr lang="en-GB" dirty="0"/>
          </a:p>
        </p:txBody>
      </p:sp>
    </p:spTree>
    <p:extLst>
      <p:ext uri="{BB962C8B-B14F-4D97-AF65-F5344CB8AC3E}">
        <p14:creationId xmlns:p14="http://schemas.microsoft.com/office/powerpoint/2010/main" val="368230102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Ethics and Equity </a:t>
            </a:r>
            <a:r>
              <a:rPr lang="en-GB" b="1" dirty="0" smtClean="0"/>
              <a:t>(VI)</a:t>
            </a:r>
            <a:endParaRPr lang="en-GB" b="1" dirty="0"/>
          </a:p>
        </p:txBody>
      </p:sp>
      <p:sp>
        <p:nvSpPr>
          <p:cNvPr id="3" name="Content Placeholder 2"/>
          <p:cNvSpPr>
            <a:spLocks noGrp="1"/>
          </p:cNvSpPr>
          <p:nvPr>
            <p:ph idx="1"/>
          </p:nvPr>
        </p:nvSpPr>
        <p:spPr/>
        <p:txBody>
          <a:bodyPr/>
          <a:lstStyle/>
          <a:p>
            <a:r>
              <a:rPr lang="en-GB" altLang="en-US" sz="2400" dirty="0"/>
              <a:t>There is no market on which one can ‘read off’ anything similar to a revealed collective preference or appropriate rate for 100 years or more.</a:t>
            </a:r>
          </a:p>
          <a:p>
            <a:pPr lvl="1"/>
            <a:r>
              <a:rPr lang="en-GB" altLang="en-US" dirty="0" smtClean="0"/>
              <a:t>Many markets are for private agents and limited term. </a:t>
            </a:r>
            <a:endParaRPr lang="en-GB" altLang="en-US" dirty="0"/>
          </a:p>
          <a:p>
            <a:pPr lvl="1"/>
            <a:r>
              <a:rPr lang="en-GB" altLang="en-US" dirty="0"/>
              <a:t>Such markets that exist are imperfect. </a:t>
            </a:r>
          </a:p>
          <a:p>
            <a:pPr lvl="1"/>
            <a:r>
              <a:rPr lang="en-GB" altLang="en-US" dirty="0" smtClean="0"/>
              <a:t>We need discount rates for a range of goods/service.</a:t>
            </a:r>
          </a:p>
          <a:p>
            <a:pPr lvl="1"/>
            <a:r>
              <a:rPr lang="en-GB" altLang="en-US" dirty="0" smtClean="0"/>
              <a:t>For “riskless”, long-term, public markets, discount rates are often found to be around 1-2% but need to treat with caution (need riskless rates, because risk/uncertainty generally handled separately in calculation).</a:t>
            </a:r>
            <a:endParaRPr lang="en-GB" altLang="en-US" dirty="0"/>
          </a:p>
          <a:p>
            <a:endParaRPr lang="en-GB" dirty="0"/>
          </a:p>
        </p:txBody>
      </p:sp>
    </p:spTree>
    <p:extLst>
      <p:ext uri="{BB962C8B-B14F-4D97-AF65-F5344CB8AC3E}">
        <p14:creationId xmlns:p14="http://schemas.microsoft.com/office/powerpoint/2010/main" val="2726462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idx="4294967295"/>
          </p:nvPr>
        </p:nvSpPr>
        <p:spPr>
          <a:xfrm>
            <a:off x="457200" y="1484784"/>
            <a:ext cx="8229600" cy="1143000"/>
          </a:xfrm>
        </p:spPr>
        <p:txBody>
          <a:bodyPr/>
          <a:lstStyle/>
          <a:p>
            <a:pPr eaLnBrk="1" hangingPunct="1">
              <a:lnSpc>
                <a:spcPct val="80000"/>
              </a:lnSpc>
            </a:pPr>
            <a:r>
              <a:rPr lang="en-GB" altLang="en-US" sz="3200" b="1" cap="small" dirty="0" smtClean="0">
                <a:solidFill>
                  <a:schemeClr val="tx1"/>
                </a:solidFill>
                <a:latin typeface="Calibri" pitchFamily="34" charset="0"/>
              </a:rPr>
              <a:t>Equity, Ethics, and the </a:t>
            </a:r>
            <a:br>
              <a:rPr lang="en-GB" altLang="en-US" sz="3200" b="1" cap="small" dirty="0" smtClean="0">
                <a:solidFill>
                  <a:schemeClr val="tx1"/>
                </a:solidFill>
                <a:latin typeface="Calibri" pitchFamily="34" charset="0"/>
              </a:rPr>
            </a:br>
            <a:r>
              <a:rPr lang="en-GB" altLang="en-US" sz="3200" b="1" cap="small" dirty="0" smtClean="0">
                <a:solidFill>
                  <a:schemeClr val="tx1"/>
                </a:solidFill>
                <a:latin typeface="Calibri" pitchFamily="34" charset="0"/>
              </a:rPr>
              <a:t>Economics of Climate Change</a:t>
            </a:r>
            <a:endParaRPr lang="en-GB" altLang="en-US" sz="2400" i="1" cap="small" dirty="0">
              <a:latin typeface="Calibri" pitchFamily="34" charset="0"/>
            </a:endParaRPr>
          </a:p>
        </p:txBody>
      </p:sp>
      <p:sp>
        <p:nvSpPr>
          <p:cNvPr id="6" name="Rectangle 5"/>
          <p:cNvSpPr/>
          <p:nvPr/>
        </p:nvSpPr>
        <p:spPr>
          <a:xfrm>
            <a:off x="323850" y="5445227"/>
            <a:ext cx="4572000" cy="544525"/>
          </a:xfrm>
          <a:prstGeom prst="rect">
            <a:avLst/>
          </a:prstGeom>
        </p:spPr>
        <p:txBody>
          <a:bodyPr lIns="91411" tIns="45706" rIns="91411" bIns="45706">
            <a:spAutoFit/>
          </a:bodyPr>
          <a:lstStyle/>
          <a:p>
            <a:pPr>
              <a:buNone/>
            </a:pPr>
            <a:r>
              <a:rPr lang="en-GB" altLang="en-US" b="1" dirty="0" smtClean="0">
                <a:latin typeface="Calibri" pitchFamily="34" charset="0"/>
              </a:rPr>
              <a:t>LSE 400 Lecture</a:t>
            </a:r>
            <a:r>
              <a:rPr lang="en-GB" altLang="en-US" b="1" dirty="0">
                <a:latin typeface="Calibri" pitchFamily="34" charset="0"/>
              </a:rPr>
              <a:t/>
            </a:r>
            <a:br>
              <a:rPr lang="en-GB" altLang="en-US" b="1" dirty="0">
                <a:latin typeface="Calibri" pitchFamily="34" charset="0"/>
              </a:rPr>
            </a:br>
            <a:r>
              <a:rPr lang="en-GB" altLang="en-US" b="1" dirty="0" smtClean="0">
                <a:latin typeface="Calibri" pitchFamily="34" charset="0"/>
              </a:rPr>
              <a:t>6 March 2015</a:t>
            </a:r>
            <a:endParaRPr lang="en-GB" dirty="0"/>
          </a:p>
        </p:txBody>
      </p:sp>
      <p:sp>
        <p:nvSpPr>
          <p:cNvPr id="7" name="Rectangle 6"/>
          <p:cNvSpPr/>
          <p:nvPr/>
        </p:nvSpPr>
        <p:spPr>
          <a:xfrm>
            <a:off x="899593" y="2923349"/>
            <a:ext cx="7344816" cy="2353327"/>
          </a:xfrm>
          <a:prstGeom prst="rect">
            <a:avLst/>
          </a:prstGeom>
        </p:spPr>
        <p:txBody>
          <a:bodyPr wrap="square" lIns="91411" tIns="45706" rIns="91411" bIns="45706" anchor="ctr">
            <a:spAutoFit/>
          </a:bodyPr>
          <a:lstStyle/>
          <a:p>
            <a:pPr algn="ctr">
              <a:buNone/>
            </a:pPr>
            <a:r>
              <a:rPr lang="en-GB" altLang="en-US" sz="2000" b="1" dirty="0">
                <a:latin typeface="Calibri" pitchFamily="34" charset="0"/>
              </a:rPr>
              <a:t>Nicholas Stern</a:t>
            </a:r>
          </a:p>
          <a:p>
            <a:pPr algn="ctr">
              <a:buNone/>
            </a:pPr>
            <a:endParaRPr lang="en-GB" altLang="en-US" sz="1600" b="1" kern="0" dirty="0">
              <a:solidFill>
                <a:schemeClr val="bg2"/>
              </a:solidFill>
              <a:latin typeface="Calibri" panose="020F0502020204030204" pitchFamily="34" charset="0"/>
            </a:endParaRPr>
          </a:p>
          <a:p>
            <a:pPr algn="ctr">
              <a:buNone/>
            </a:pPr>
            <a:endParaRPr lang="en-GB" altLang="en-US" sz="1600" b="1" kern="0" dirty="0">
              <a:solidFill>
                <a:schemeClr val="bg2"/>
              </a:solidFill>
              <a:latin typeface="Calibri" panose="020F0502020204030204" pitchFamily="34" charset="0"/>
            </a:endParaRPr>
          </a:p>
          <a:p>
            <a:pPr algn="ctr">
              <a:buNone/>
            </a:pPr>
            <a:endParaRPr lang="en-GB" altLang="en-US" sz="1600" b="1" kern="0" dirty="0">
              <a:solidFill>
                <a:schemeClr val="bg2"/>
              </a:solidFill>
              <a:latin typeface="Calibri" panose="020F0502020204030204" pitchFamily="34" charset="0"/>
            </a:endParaRPr>
          </a:p>
          <a:p>
            <a:pPr algn="ctr">
              <a:buNone/>
            </a:pPr>
            <a:r>
              <a:rPr lang="en-GB" altLang="en-US" sz="1600" b="1" kern="0" dirty="0">
                <a:solidFill>
                  <a:schemeClr val="bg2"/>
                </a:solidFill>
                <a:latin typeface="Calibri" panose="020F0502020204030204" pitchFamily="34" charset="0"/>
              </a:rPr>
              <a:t>Chair of the Grantham Research Institute on Climate Change and the Environment, Chair of the Centre for Climate Change Economics and Policy,</a:t>
            </a:r>
            <a:br>
              <a:rPr lang="en-GB" altLang="en-US" sz="1600" b="1" kern="0" dirty="0">
                <a:solidFill>
                  <a:schemeClr val="bg2"/>
                </a:solidFill>
                <a:latin typeface="Calibri" panose="020F0502020204030204" pitchFamily="34" charset="0"/>
              </a:rPr>
            </a:br>
            <a:r>
              <a:rPr lang="en-GB" altLang="en-US" sz="1600" b="1" kern="0" dirty="0">
                <a:solidFill>
                  <a:schemeClr val="bg2"/>
                </a:solidFill>
                <a:latin typeface="Calibri" panose="020F0502020204030204" pitchFamily="34" charset="0"/>
              </a:rPr>
              <a:t>IG Patel Professor of Economics &amp; Government,</a:t>
            </a:r>
            <a:br>
              <a:rPr lang="en-GB" altLang="en-US" sz="1600" b="1" kern="0" dirty="0">
                <a:solidFill>
                  <a:schemeClr val="bg2"/>
                </a:solidFill>
                <a:latin typeface="Calibri" panose="020F0502020204030204" pitchFamily="34" charset="0"/>
              </a:rPr>
            </a:br>
            <a:r>
              <a:rPr lang="en-GB" altLang="en-US" sz="1600" b="1" kern="0" dirty="0" smtClean="0">
                <a:solidFill>
                  <a:schemeClr val="bg2"/>
                </a:solidFill>
                <a:latin typeface="Calibri" panose="020F0502020204030204" pitchFamily="34" charset="0"/>
              </a:rPr>
              <a:t>President of the British Academy</a:t>
            </a:r>
            <a:r>
              <a:rPr lang="en-GB" altLang="en-US" sz="1600" b="1" kern="0" dirty="0">
                <a:solidFill>
                  <a:schemeClr val="bg2"/>
                </a:solidFill>
                <a:latin typeface="Calibri" panose="020F0502020204030204" pitchFamily="34" charset="0"/>
              </a:rPr>
              <a:t/>
            </a:r>
            <a:br>
              <a:rPr lang="en-GB" altLang="en-US" sz="1600" b="1" kern="0" dirty="0">
                <a:solidFill>
                  <a:schemeClr val="bg2"/>
                </a:solidFill>
                <a:latin typeface="Calibri" panose="020F0502020204030204" pitchFamily="34" charset="0"/>
              </a:rPr>
            </a:br>
            <a:r>
              <a:rPr lang="en-GB" altLang="en-US" sz="1600" b="1" kern="0" dirty="0">
                <a:solidFill>
                  <a:schemeClr val="bg2"/>
                </a:solidFill>
                <a:latin typeface="Calibri" panose="020F0502020204030204" pitchFamily="34" charset="0"/>
              </a:rPr>
              <a:t/>
            </a:r>
            <a:br>
              <a:rPr lang="en-GB" altLang="en-US" sz="1600" b="1" kern="0" dirty="0">
                <a:solidFill>
                  <a:schemeClr val="bg2"/>
                </a:solidFill>
                <a:latin typeface="Calibri" panose="020F0502020204030204" pitchFamily="34" charset="0"/>
              </a:rPr>
            </a:br>
            <a:r>
              <a:rPr lang="en-GB" altLang="en-US" sz="1600" b="1" kern="0" dirty="0">
                <a:solidFill>
                  <a:schemeClr val="bg2"/>
                </a:solidFill>
                <a:latin typeface="Calibri" panose="020F0502020204030204" pitchFamily="34" charset="0"/>
              </a:rPr>
              <a:t>London School of Economics and Political Science </a:t>
            </a:r>
            <a:endParaRPr lang="en-GB" altLang="en-US" sz="1600" i="1" kern="0" dirty="0">
              <a:solidFill>
                <a:schemeClr val="bg2"/>
              </a:solidFill>
              <a:latin typeface="Calibri" pitchFamily="34" charset="0"/>
            </a:endParaRPr>
          </a:p>
        </p:txBody>
      </p:sp>
    </p:spTree>
    <p:extLst>
      <p:ext uri="{BB962C8B-B14F-4D97-AF65-F5344CB8AC3E}">
        <p14:creationId xmlns:p14="http://schemas.microsoft.com/office/powerpoint/2010/main" val="411099945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Ethics and Equity (</a:t>
            </a:r>
            <a:r>
              <a:rPr lang="en-GB" b="1" dirty="0" smtClean="0"/>
              <a:t>VII)</a:t>
            </a:r>
            <a:endParaRPr lang="en-GB" b="1" dirty="0"/>
          </a:p>
        </p:txBody>
      </p:sp>
      <p:sp>
        <p:nvSpPr>
          <p:cNvPr id="3" name="Content Placeholder 2"/>
          <p:cNvSpPr>
            <a:spLocks noGrp="1"/>
          </p:cNvSpPr>
          <p:nvPr>
            <p:ph idx="1"/>
          </p:nvPr>
        </p:nvSpPr>
        <p:spPr/>
        <p:txBody>
          <a:bodyPr/>
          <a:lstStyle/>
          <a:p>
            <a:pPr marL="0" indent="0">
              <a:buNone/>
            </a:pPr>
            <a:r>
              <a:rPr lang="en-GB" altLang="en-US" dirty="0"/>
              <a:t>Better approach: Structured thought experiment</a:t>
            </a:r>
          </a:p>
          <a:p>
            <a:r>
              <a:rPr lang="en-GB" dirty="0" smtClean="0"/>
              <a:t>For example if specify u’(c) = c</a:t>
            </a:r>
            <a:r>
              <a:rPr lang="en-GB" baseline="-25000" dirty="0" smtClean="0"/>
              <a:t> </a:t>
            </a:r>
            <a:r>
              <a:rPr lang="en-GB" baseline="30000" dirty="0" smtClean="0"/>
              <a:t>-ᶯ  </a:t>
            </a:r>
            <a:r>
              <a:rPr lang="en-GB" dirty="0" smtClean="0"/>
              <a:t>can discuss ᶯ in terms of readiness to make transfer A to B. For example, consider if c</a:t>
            </a:r>
            <a:r>
              <a:rPr lang="en-GB" baseline="-25000" dirty="0" smtClean="0"/>
              <a:t>A</a:t>
            </a:r>
            <a:r>
              <a:rPr lang="en-GB" dirty="0" smtClean="0"/>
              <a:t> = 2c</a:t>
            </a:r>
            <a:r>
              <a:rPr lang="en-GB" baseline="-25000" dirty="0" smtClean="0"/>
              <a:t>B</a:t>
            </a:r>
            <a:r>
              <a:rPr lang="en-GB" dirty="0" smtClean="0"/>
              <a:t>. If ᶯ = 2 then would be ready to do so even if “lost” 75% en route.</a:t>
            </a:r>
          </a:p>
          <a:p>
            <a:r>
              <a:rPr lang="en-GB" dirty="0" smtClean="0"/>
              <a:t>Inferring </a:t>
            </a:r>
            <a:r>
              <a:rPr lang="en-GB" dirty="0"/>
              <a:t>from government or individual action is very problematic </a:t>
            </a:r>
            <a:r>
              <a:rPr lang="en-GB" dirty="0" smtClean="0"/>
              <a:t>– </a:t>
            </a:r>
            <a:r>
              <a:rPr lang="en-GB" dirty="0"/>
              <a:t>many different numbers emerge across a very big range.</a:t>
            </a:r>
          </a:p>
          <a:p>
            <a:r>
              <a:rPr lang="en-GB" dirty="0" smtClean="0"/>
              <a:t>Have </a:t>
            </a:r>
            <a:r>
              <a:rPr lang="en-GB" dirty="0"/>
              <a:t>to guess what model of the economy may be in mind of “ decision maker” whose values are being inferred.</a:t>
            </a:r>
          </a:p>
          <a:p>
            <a:endParaRPr lang="en-GB" dirty="0"/>
          </a:p>
        </p:txBody>
      </p:sp>
    </p:spTree>
    <p:extLst>
      <p:ext uri="{BB962C8B-B14F-4D97-AF65-F5344CB8AC3E}">
        <p14:creationId xmlns:p14="http://schemas.microsoft.com/office/powerpoint/2010/main" val="230185990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3"/>
            <a:ext cx="8229600" cy="576064"/>
          </a:xfrm>
        </p:spPr>
        <p:txBody>
          <a:bodyPr/>
          <a:lstStyle/>
          <a:p>
            <a:r>
              <a:rPr lang="en-GB" b="1" dirty="0"/>
              <a:t>Ethics and Equity </a:t>
            </a:r>
            <a:r>
              <a:rPr lang="en-GB" b="1" dirty="0" smtClean="0"/>
              <a:t>(VIII)</a:t>
            </a:r>
            <a:endParaRPr lang="en-GB" b="1" dirty="0"/>
          </a:p>
        </p:txBody>
      </p:sp>
      <p:sp>
        <p:nvSpPr>
          <p:cNvPr id="3" name="Content Placeholder 2"/>
          <p:cNvSpPr>
            <a:spLocks noGrp="1"/>
          </p:cNvSpPr>
          <p:nvPr>
            <p:ph idx="1"/>
          </p:nvPr>
        </p:nvSpPr>
        <p:spPr>
          <a:xfrm>
            <a:off x="457200" y="836713"/>
            <a:ext cx="8229600" cy="5289454"/>
          </a:xfrm>
        </p:spPr>
        <p:txBody>
          <a:bodyPr/>
          <a:lstStyle/>
          <a:p>
            <a:pPr marL="0" indent="0">
              <a:buNone/>
            </a:pPr>
            <a:r>
              <a:rPr lang="en-GB" dirty="0" smtClean="0"/>
              <a:t>Pure-time discounting</a:t>
            </a:r>
          </a:p>
          <a:p>
            <a:pPr marL="355600" indent="-355600" eaLnBrk="1" hangingPunct="1">
              <a:tabLst>
                <a:tab pos="355600" algn="l"/>
              </a:tabLst>
            </a:pPr>
            <a:r>
              <a:rPr lang="en-GB" altLang="en-US" sz="2400" dirty="0" smtClean="0">
                <a:cs typeface="Times New Roman" pitchFamily="18" charset="0"/>
              </a:rPr>
              <a:t>Pure-time </a:t>
            </a:r>
            <a:r>
              <a:rPr lang="en-GB" altLang="en-US" sz="2400" dirty="0">
                <a:cs typeface="Times New Roman" pitchFamily="18" charset="0"/>
              </a:rPr>
              <a:t>discounting is to give </a:t>
            </a:r>
            <a:r>
              <a:rPr lang="en-GB" altLang="en-US" sz="2400" dirty="0" smtClean="0">
                <a:cs typeface="Times New Roman" pitchFamily="18" charset="0"/>
              </a:rPr>
              <a:t>the </a:t>
            </a:r>
            <a:r>
              <a:rPr lang="en-GB" altLang="en-US" sz="2400" i="1" dirty="0" smtClean="0">
                <a:cs typeface="Times New Roman" pitchFamily="18" charset="0"/>
              </a:rPr>
              <a:t>welfare</a:t>
            </a:r>
            <a:r>
              <a:rPr lang="en-GB" altLang="en-US" sz="2400" dirty="0" smtClean="0">
                <a:cs typeface="Times New Roman" pitchFamily="18" charset="0"/>
              </a:rPr>
              <a:t> of future people </a:t>
            </a:r>
            <a:r>
              <a:rPr lang="en-GB" altLang="en-US" sz="2400" dirty="0">
                <a:cs typeface="Times New Roman" pitchFamily="18" charset="0"/>
              </a:rPr>
              <a:t>less weight (irrespective of </a:t>
            </a:r>
            <a:r>
              <a:rPr lang="en-GB" altLang="en-US" sz="2400" dirty="0" smtClean="0">
                <a:cs typeface="Times New Roman" pitchFamily="18" charset="0"/>
              </a:rPr>
              <a:t>income) purely because </a:t>
            </a:r>
            <a:r>
              <a:rPr lang="en-GB" altLang="en-US" sz="2400" dirty="0">
                <a:cs typeface="Times New Roman" pitchFamily="18" charset="0"/>
              </a:rPr>
              <a:t>some parts of their lives lie in the future. </a:t>
            </a:r>
            <a:endParaRPr lang="en-GB" altLang="en-US" sz="2400" dirty="0" smtClean="0">
              <a:cs typeface="Times New Roman" pitchFamily="18" charset="0"/>
            </a:endParaRPr>
          </a:p>
          <a:p>
            <a:pPr marL="355600" indent="-355600" eaLnBrk="1" hangingPunct="1">
              <a:tabLst>
                <a:tab pos="355600" algn="l"/>
              </a:tabLst>
            </a:pPr>
            <a:r>
              <a:rPr lang="en-GB" altLang="en-US" sz="2400" dirty="0" smtClean="0">
                <a:cs typeface="Times New Roman" pitchFamily="18" charset="0"/>
              </a:rPr>
              <a:t>It </a:t>
            </a:r>
            <a:r>
              <a:rPr lang="en-GB" altLang="en-US" sz="2400" dirty="0">
                <a:cs typeface="Times New Roman" pitchFamily="18" charset="0"/>
              </a:rPr>
              <a:t>is discrimination by date of birth. </a:t>
            </a:r>
            <a:endParaRPr lang="en-GB" altLang="en-US" sz="2400" dirty="0" smtClean="0">
              <a:cs typeface="Times New Roman" pitchFamily="18" charset="0"/>
            </a:endParaRPr>
          </a:p>
          <a:p>
            <a:pPr marL="755523" lvl="1" indent="-355600" eaLnBrk="1" hangingPunct="1">
              <a:tabLst>
                <a:tab pos="355600" algn="l"/>
              </a:tabLst>
            </a:pPr>
            <a:r>
              <a:rPr lang="en-GB" altLang="en-US" dirty="0" smtClean="0">
                <a:cs typeface="Times New Roman" pitchFamily="18" charset="0"/>
              </a:rPr>
              <a:t>Could such discrimination, i.e. on the basis of (lack of) temporal proximity be morally justified?</a:t>
            </a:r>
          </a:p>
          <a:p>
            <a:pPr marL="755523" lvl="1" indent="-355600" eaLnBrk="1" hangingPunct="1">
              <a:tabLst>
                <a:tab pos="355600" algn="l"/>
              </a:tabLst>
            </a:pPr>
            <a:r>
              <a:rPr lang="en-GB" altLang="en-US" dirty="0" smtClean="0">
                <a:cs typeface="Times New Roman" pitchFamily="18" charset="0"/>
              </a:rPr>
              <a:t>What about an analogy to physical proximity? Do we owe lesser moral duties to people further away from us physically (e.g. those outside our “community”)? Could you construct an argument for inter-temporal discrimination?</a:t>
            </a:r>
          </a:p>
          <a:p>
            <a:pPr marL="755523" lvl="1" indent="-355600" eaLnBrk="1" hangingPunct="1">
              <a:tabLst>
                <a:tab pos="355600" algn="l"/>
              </a:tabLst>
            </a:pPr>
            <a:r>
              <a:rPr lang="en-GB" altLang="en-US" dirty="0" smtClean="0">
                <a:cs typeface="Times New Roman" pitchFamily="18" charset="0"/>
              </a:rPr>
              <a:t>I suggest you would find it difficult to do so convincingly.</a:t>
            </a:r>
          </a:p>
          <a:p>
            <a:pPr marL="355600" indent="-355600" eaLnBrk="1" hangingPunct="1">
              <a:tabLst>
                <a:tab pos="355600" algn="l"/>
              </a:tabLst>
            </a:pPr>
            <a:endParaRPr lang="en-GB" altLang="en-US" sz="2400" dirty="0" smtClean="0">
              <a:cs typeface="Times New Roman" pitchFamily="18" charset="0"/>
            </a:endParaRPr>
          </a:p>
        </p:txBody>
      </p:sp>
    </p:spTree>
    <p:extLst>
      <p:ext uri="{BB962C8B-B14F-4D97-AF65-F5344CB8AC3E}">
        <p14:creationId xmlns:p14="http://schemas.microsoft.com/office/powerpoint/2010/main" val="115802191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Key lessons</a:t>
            </a:r>
            <a:endParaRPr lang="en-GB" b="1" dirty="0"/>
          </a:p>
        </p:txBody>
      </p:sp>
      <p:sp>
        <p:nvSpPr>
          <p:cNvPr id="3" name="Content Placeholder 2"/>
          <p:cNvSpPr>
            <a:spLocks noGrp="1"/>
          </p:cNvSpPr>
          <p:nvPr>
            <p:ph idx="1"/>
          </p:nvPr>
        </p:nvSpPr>
        <p:spPr>
          <a:xfrm>
            <a:off x="457200" y="1052736"/>
            <a:ext cx="8229600" cy="5001419"/>
          </a:xfrm>
        </p:spPr>
        <p:txBody>
          <a:bodyPr/>
          <a:lstStyle/>
          <a:p>
            <a:r>
              <a:rPr lang="en-GB" sz="2000" dirty="0" smtClean="0"/>
              <a:t>Work to understand the empirical issues of the problem at hand, Here, that is the basic science of climate change and its complexities: first part of lecture.</a:t>
            </a:r>
          </a:p>
          <a:p>
            <a:r>
              <a:rPr lang="en-GB" sz="2000" dirty="0" smtClean="0"/>
              <a:t>Ensure the analytical framework does justice to the underlying empirical matters (don’t try to shoehorn  problems into frameworks just because we have the frameworks).</a:t>
            </a:r>
          </a:p>
          <a:p>
            <a:r>
              <a:rPr lang="en-GB" sz="2000" dirty="0" smtClean="0"/>
              <a:t>Public policy-making is also a normative enterprise, don’t try to pretend that it is not; don’t dodge the ethics. Be transparent about normative assumptions; recognise that they are contestable; and be prepared to discuss them.</a:t>
            </a:r>
          </a:p>
          <a:p>
            <a:r>
              <a:rPr lang="en-GB" sz="2000" dirty="0" smtClean="0"/>
              <a:t>Applying different moral and political-philosophical theories and approaches to a problem may yield similar conclusions, suggesting the conclusions may be more robust than if otherwise (e.g. climate change).</a:t>
            </a:r>
          </a:p>
          <a:p>
            <a:r>
              <a:rPr lang="en-GB" sz="2000" dirty="0" smtClean="0"/>
              <a:t>Many complex issue today require the perspectives and expertise of very many disciplines – learn to understand and engage with other disciplines and perspectives</a:t>
            </a:r>
            <a:r>
              <a:rPr lang="en-GB" sz="2000" dirty="0">
                <a:sym typeface="Wingdings" panose="05000000000000000000" pitchFamily="2" charset="2"/>
              </a:rPr>
              <a:t>.</a:t>
            </a:r>
            <a:endParaRPr lang="en-GB" sz="2000" dirty="0" smtClean="0"/>
          </a:p>
        </p:txBody>
      </p:sp>
    </p:spTree>
    <p:extLst>
      <p:ext uri="{BB962C8B-B14F-4D97-AF65-F5344CB8AC3E}">
        <p14:creationId xmlns:p14="http://schemas.microsoft.com/office/powerpoint/2010/main" val="272789137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pPr eaLnBrk="1" hangingPunct="1"/>
            <a:r>
              <a:rPr lang="en-GB" b="1" dirty="0" smtClean="0"/>
              <a:t>The road to Paris</a:t>
            </a:r>
            <a:endParaRPr lang="en-GB" b="1" dirty="0"/>
          </a:p>
        </p:txBody>
      </p:sp>
      <p:sp>
        <p:nvSpPr>
          <p:cNvPr id="68611" name="Rectangle 3"/>
          <p:cNvSpPr>
            <a:spLocks noGrp="1" noChangeArrowheads="1"/>
          </p:cNvSpPr>
          <p:nvPr>
            <p:ph idx="1"/>
          </p:nvPr>
        </p:nvSpPr>
        <p:spPr>
          <a:xfrm>
            <a:off x="478661" y="1052736"/>
            <a:ext cx="8229600" cy="5195635"/>
          </a:xfrm>
        </p:spPr>
        <p:txBody>
          <a:bodyPr/>
          <a:lstStyle/>
          <a:p>
            <a:pPr>
              <a:spcBef>
                <a:spcPts val="1400"/>
              </a:spcBef>
            </a:pPr>
            <a:r>
              <a:rPr lang="en-GB" sz="2000" dirty="0" smtClean="0"/>
              <a:t>A chance to build understanding not only of threats and </a:t>
            </a:r>
            <a:r>
              <a:rPr lang="en-GB" sz="2000" b="1" dirty="0" smtClean="0"/>
              <a:t>risks</a:t>
            </a:r>
            <a:r>
              <a:rPr lang="en-GB" sz="2000" dirty="0" smtClean="0"/>
              <a:t> but of the great </a:t>
            </a:r>
            <a:r>
              <a:rPr lang="en-GB" sz="2000" b="1" dirty="0" smtClean="0"/>
              <a:t>opportunities</a:t>
            </a:r>
            <a:r>
              <a:rPr lang="en-GB" sz="2000" dirty="0" smtClean="0"/>
              <a:t> that lie in the transition to the low-carbon economy. </a:t>
            </a:r>
            <a:r>
              <a:rPr lang="en-GB" sz="2000" b="1" dirty="0" smtClean="0"/>
              <a:t>Equity</a:t>
            </a:r>
            <a:r>
              <a:rPr lang="en-GB" sz="2000" dirty="0" smtClean="0"/>
              <a:t> must be centre stage.</a:t>
            </a:r>
          </a:p>
          <a:p>
            <a:pPr>
              <a:spcBef>
                <a:spcPts val="1400"/>
              </a:spcBef>
            </a:pPr>
            <a:r>
              <a:rPr lang="en-GB" sz="2000" dirty="0" smtClean="0"/>
              <a:t>The </a:t>
            </a:r>
            <a:r>
              <a:rPr lang="en-GB" sz="2000" b="1" dirty="0" smtClean="0"/>
              <a:t>next two decades </a:t>
            </a:r>
            <a:r>
              <a:rPr lang="en-GB" sz="2000" dirty="0" smtClean="0"/>
              <a:t>will see rapid structural transformation of the world economy; this transformation coinciding with both very rapid technological change and a decisive period for the transition to the low-carbon economy represent a crucial moment. We can </a:t>
            </a:r>
            <a:r>
              <a:rPr lang="en-GB" sz="2000" b="1" dirty="0" smtClean="0"/>
              <a:t>use it or lose it</a:t>
            </a:r>
            <a:r>
              <a:rPr lang="en-GB" sz="2000" dirty="0" smtClean="0"/>
              <a:t>.</a:t>
            </a:r>
          </a:p>
          <a:p>
            <a:pPr>
              <a:spcBef>
                <a:spcPts val="1400"/>
              </a:spcBef>
            </a:pPr>
            <a:r>
              <a:rPr lang="en-GB" sz="2000" dirty="0" smtClean="0"/>
              <a:t>If we take it we lay the </a:t>
            </a:r>
            <a:r>
              <a:rPr lang="en-GB" sz="2000" b="1" dirty="0" smtClean="0"/>
              <a:t>foundations</a:t>
            </a:r>
            <a:r>
              <a:rPr lang="en-GB" sz="2000" dirty="0" smtClean="0"/>
              <a:t> for the future and </a:t>
            </a:r>
            <a:r>
              <a:rPr lang="en-GB" sz="2000" b="1" dirty="0" smtClean="0"/>
              <a:t>accelerate</a:t>
            </a:r>
            <a:r>
              <a:rPr lang="en-GB" sz="2000" dirty="0" smtClean="0"/>
              <a:t> the dynamism for the rest of the century.</a:t>
            </a:r>
          </a:p>
          <a:p>
            <a:pPr>
              <a:spcBef>
                <a:spcPts val="1400"/>
              </a:spcBef>
            </a:pPr>
            <a:r>
              <a:rPr lang="en-GB" sz="2000" dirty="0" smtClean="0"/>
              <a:t>These understandings plus the construction of a </a:t>
            </a:r>
            <a:r>
              <a:rPr lang="en-GB" sz="2000" b="1" dirty="0" smtClean="0"/>
              <a:t>collaborative and dynamic</a:t>
            </a:r>
            <a:r>
              <a:rPr lang="en-GB" sz="2000" dirty="0" smtClean="0"/>
              <a:t> approach can bring </a:t>
            </a:r>
            <a:r>
              <a:rPr lang="en-GB" sz="2000" b="1" dirty="0" smtClean="0"/>
              <a:t>success in Paris in 2015</a:t>
            </a:r>
            <a:r>
              <a:rPr lang="en-GB" sz="2000" dirty="0" smtClean="0"/>
              <a:t>.</a:t>
            </a:r>
          </a:p>
          <a:p>
            <a:pPr>
              <a:spcBef>
                <a:spcPts val="1400"/>
              </a:spcBef>
            </a:pPr>
            <a:r>
              <a:rPr lang="en-GB" sz="2000" dirty="0" smtClean="0"/>
              <a:t>It is possible to rise to the two defining challenges of our century – </a:t>
            </a:r>
            <a:r>
              <a:rPr lang="en-GB" sz="2000" b="1" dirty="0" smtClean="0"/>
              <a:t>overcoming poverty </a:t>
            </a:r>
            <a:r>
              <a:rPr lang="en-GB" sz="2000" dirty="0" smtClean="0"/>
              <a:t>and </a:t>
            </a:r>
            <a:r>
              <a:rPr lang="en-GB" sz="2000" b="1" dirty="0" smtClean="0"/>
              <a:t>managing climate change</a:t>
            </a:r>
            <a:r>
              <a:rPr lang="en-GB" sz="2000" dirty="0" smtClean="0"/>
              <a:t>. If we fail on one, we fail on the other</a:t>
            </a:r>
            <a:r>
              <a:rPr lang="en-GB" sz="2100" dirty="0" smtClean="0"/>
              <a:t>.</a:t>
            </a:r>
            <a:endParaRPr lang="en-GB" sz="2100" dirty="0"/>
          </a:p>
        </p:txBody>
      </p:sp>
    </p:spTree>
    <p:custDataLst>
      <p:tags r:id="rId1"/>
    </p:custDataLst>
    <p:extLst>
      <p:ext uri="{BB962C8B-B14F-4D97-AF65-F5344CB8AC3E}">
        <p14:creationId xmlns:p14="http://schemas.microsoft.com/office/powerpoint/2010/main" val="304140423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503239" y="1484784"/>
            <a:ext cx="8137524" cy="1062434"/>
          </a:xfrm>
        </p:spPr>
        <p:txBody>
          <a:bodyPr/>
          <a:lstStyle/>
          <a:p>
            <a:endParaRPr lang="en-GB"/>
          </a:p>
        </p:txBody>
      </p:sp>
      <p:sp>
        <p:nvSpPr>
          <p:cNvPr id="3" name="Text Placeholder 2"/>
          <p:cNvSpPr>
            <a:spLocks noGrp="1"/>
          </p:cNvSpPr>
          <p:nvPr>
            <p:ph type="body" sz="quarter" idx="11"/>
          </p:nvPr>
        </p:nvSpPr>
        <p:spPr/>
        <p:txBody>
          <a:bodyPr/>
          <a:lstStyle/>
          <a:p>
            <a:endParaRPr lang="en-GB"/>
          </a:p>
        </p:txBody>
      </p:sp>
      <p:sp>
        <p:nvSpPr>
          <p:cNvPr id="4" name="Text Placeholder 3"/>
          <p:cNvSpPr>
            <a:spLocks noGrp="1"/>
          </p:cNvSpPr>
          <p:nvPr>
            <p:ph type="body" sz="quarter" idx="12"/>
          </p:nvPr>
        </p:nvSpPr>
        <p:spPr/>
        <p:txBody>
          <a:bodyPr/>
          <a:lstStyle/>
          <a:p>
            <a:endParaRPr lang="en-GB"/>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1" y="428"/>
            <a:ext cx="9142858" cy="6857143"/>
          </a:xfrm>
          <a:prstGeom prst="rect">
            <a:avLst/>
          </a:prstGeom>
        </p:spPr>
      </p:pic>
    </p:spTree>
    <p:extLst>
      <p:ext uri="{BB962C8B-B14F-4D97-AF65-F5344CB8AC3E}">
        <p14:creationId xmlns:p14="http://schemas.microsoft.com/office/powerpoint/2010/main" val="22786528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4"/>
          <p:cNvSpPr>
            <a:spLocks noGrp="1" noChangeArrowheads="1"/>
          </p:cNvSpPr>
          <p:nvPr>
            <p:ph type="title"/>
          </p:nvPr>
        </p:nvSpPr>
        <p:spPr>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1" tIns="45706" rIns="91411" bIns="45706" numCol="1" anchor="ctr" anchorCtr="0" compatLnSpc="1">
            <a:prstTxWarp prst="textNoShape">
              <a:avLst/>
            </a:prstTxWarp>
          </a:bodyPr>
          <a:lstStyle/>
          <a:p>
            <a:pPr eaLnBrk="1" hangingPunct="1"/>
            <a:r>
              <a:rPr lang="en-GB" altLang="en-US" sz="4000" b="1" dirty="0" smtClean="0">
                <a:latin typeface="Calibri" pitchFamily="34" charset="0"/>
              </a:rPr>
              <a:t>Structure</a:t>
            </a:r>
            <a:endParaRPr lang="en-GB" altLang="en-US" sz="4000" b="1" dirty="0">
              <a:latin typeface="Calibri" pitchFamily="34" charset="0"/>
            </a:endParaRPr>
          </a:p>
        </p:txBody>
      </p:sp>
      <p:sp>
        <p:nvSpPr>
          <p:cNvPr id="4100" name="TextBox 8"/>
          <p:cNvSpPr txBox="1">
            <a:spLocks noChangeArrowheads="1"/>
          </p:cNvSpPr>
          <p:nvPr/>
        </p:nvSpPr>
        <p:spPr bwMode="auto">
          <a:xfrm>
            <a:off x="722388" y="1700808"/>
            <a:ext cx="7992888" cy="18650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1" tIns="45706" rIns="91411" bIns="45706">
            <a:spAutoFit/>
          </a:bodyPr>
          <a:lstStyle>
            <a:lvl1pPr eaLnBrk="0" hangingPunct="0">
              <a:defRPr sz="3200">
                <a:solidFill>
                  <a:schemeClr val="tx1"/>
                </a:solidFill>
                <a:latin typeface="Arial" pitchFamily="34" charset="0"/>
                <a:cs typeface="Arial" pitchFamily="34" charset="0"/>
              </a:defRPr>
            </a:lvl1pPr>
            <a:lvl2pPr marL="742950" indent="-285750" eaLnBrk="0" hangingPunct="0">
              <a:buChar char="–"/>
              <a:defRPr sz="2800">
                <a:solidFill>
                  <a:schemeClr val="tx1"/>
                </a:solidFill>
                <a:latin typeface="Arial" pitchFamily="34" charset="0"/>
                <a:cs typeface="Arial" pitchFamily="34" charset="0"/>
              </a:defRPr>
            </a:lvl2pPr>
            <a:lvl3pPr marL="1143000" indent="-228600" eaLnBrk="0" hangingPunct="0">
              <a:defRPr sz="2400">
                <a:solidFill>
                  <a:schemeClr val="tx1"/>
                </a:solidFill>
                <a:latin typeface="Arial" pitchFamily="34" charset="0"/>
                <a:cs typeface="Arial" pitchFamily="34" charset="0"/>
              </a:defRPr>
            </a:lvl3pPr>
            <a:lvl4pPr marL="1600200" indent="-228600" eaLnBrk="0" hangingPunct="0">
              <a:buChar char="–"/>
              <a:defRPr sz="2000">
                <a:solidFill>
                  <a:schemeClr val="tx1"/>
                </a:solidFill>
                <a:latin typeface="Arial" pitchFamily="34" charset="0"/>
                <a:cs typeface="Arial" pitchFamily="34" charset="0"/>
              </a:defRPr>
            </a:lvl4pPr>
            <a:lvl5pPr marL="2057400" indent="-228600" eaLnBrk="0" hangingPunct="0">
              <a:buChar cha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marL="457056" indent="-457056" eaLnBrk="1" hangingPunct="1">
              <a:buSzTx/>
              <a:buFont typeface="+mj-lt"/>
              <a:buAutoNum type="arabicPeriod"/>
            </a:pPr>
            <a:r>
              <a:rPr lang="en-GB" altLang="en-US" sz="2400" b="1" dirty="0" smtClean="0">
                <a:solidFill>
                  <a:srgbClr val="269A39"/>
                </a:solidFill>
                <a:latin typeface="Calibri" pitchFamily="34" charset="0"/>
              </a:rPr>
              <a:t>Climate change: sciences and social sciences interwoven</a:t>
            </a:r>
            <a:endParaRPr lang="en-GB" altLang="en-US" sz="2400" b="1" dirty="0">
              <a:solidFill>
                <a:srgbClr val="269A39"/>
              </a:solidFill>
              <a:latin typeface="Calibri" pitchFamily="34" charset="0"/>
            </a:endParaRPr>
          </a:p>
          <a:p>
            <a:pPr marL="457056" indent="-457056" eaLnBrk="1" hangingPunct="1">
              <a:buSzTx/>
              <a:buFont typeface="+mj-lt"/>
              <a:buAutoNum type="arabicPeriod"/>
            </a:pPr>
            <a:endParaRPr lang="en-GB" altLang="en-US" sz="2400" b="1" dirty="0">
              <a:solidFill>
                <a:schemeClr val="bg2"/>
              </a:solidFill>
              <a:latin typeface="Calibri" pitchFamily="34" charset="0"/>
            </a:endParaRPr>
          </a:p>
          <a:p>
            <a:pPr marL="457056" indent="-457056" eaLnBrk="1" hangingPunct="1">
              <a:buSzTx/>
              <a:buFont typeface="+mj-lt"/>
              <a:buAutoNum type="arabicPeriod"/>
            </a:pPr>
            <a:r>
              <a:rPr lang="en-GB" altLang="en-US" sz="2400" b="1" dirty="0" smtClean="0">
                <a:solidFill>
                  <a:schemeClr val="bg2"/>
                </a:solidFill>
                <a:latin typeface="Calibri" pitchFamily="34" charset="0"/>
              </a:rPr>
              <a:t>Need for change: </a:t>
            </a:r>
            <a:r>
              <a:rPr lang="en-GB" altLang="en-US" sz="2400" b="1" dirty="0">
                <a:solidFill>
                  <a:schemeClr val="bg2"/>
                </a:solidFill>
                <a:latin typeface="Calibri" pitchFamily="34" charset="0"/>
              </a:rPr>
              <a:t>scale, risks, dangers of </a:t>
            </a:r>
            <a:r>
              <a:rPr lang="en-GB" altLang="en-US" sz="2400" b="1" dirty="0" smtClean="0">
                <a:solidFill>
                  <a:schemeClr val="bg2"/>
                </a:solidFill>
                <a:latin typeface="Calibri" pitchFamily="34" charset="0"/>
              </a:rPr>
              <a:t>delay</a:t>
            </a:r>
            <a:endParaRPr lang="en-GB" altLang="en-US" sz="2400" b="1" dirty="0">
              <a:solidFill>
                <a:schemeClr val="bg2"/>
              </a:solidFill>
              <a:latin typeface="Calibri" pitchFamily="34" charset="0"/>
            </a:endParaRPr>
          </a:p>
          <a:p>
            <a:pPr marL="457056" indent="-457056" eaLnBrk="1" hangingPunct="1">
              <a:buSzTx/>
              <a:buFont typeface="+mj-lt"/>
              <a:buAutoNum type="arabicPeriod"/>
            </a:pPr>
            <a:endParaRPr lang="en-GB" altLang="en-US" sz="2400" b="1" dirty="0">
              <a:solidFill>
                <a:schemeClr val="bg2"/>
              </a:solidFill>
              <a:latin typeface="Calibri" pitchFamily="34" charset="0"/>
            </a:endParaRPr>
          </a:p>
          <a:p>
            <a:pPr marL="457056" indent="-457056" eaLnBrk="1" hangingPunct="1">
              <a:buSzTx/>
              <a:buFont typeface="+mj-lt"/>
              <a:buAutoNum type="arabicPeriod"/>
            </a:pPr>
            <a:r>
              <a:rPr lang="en-GB" altLang="en-US" sz="2400" b="1" dirty="0" smtClean="0">
                <a:solidFill>
                  <a:schemeClr val="bg2"/>
                </a:solidFill>
                <a:latin typeface="Calibri" pitchFamily="34" charset="0"/>
              </a:rPr>
              <a:t>Ethics and equity aspects of climate change</a:t>
            </a:r>
            <a:endParaRPr lang="en-GB" altLang="en-US" sz="2400" b="1" dirty="0">
              <a:solidFill>
                <a:schemeClr val="bg2"/>
              </a:solidFill>
              <a:latin typeface="Calibri" pitchFamily="34" charset="0"/>
            </a:endParaRPr>
          </a:p>
        </p:txBody>
      </p:sp>
    </p:spTree>
    <p:extLst>
      <p:ext uri="{BB962C8B-B14F-4D97-AF65-F5344CB8AC3E}">
        <p14:creationId xmlns:p14="http://schemas.microsoft.com/office/powerpoint/2010/main" val="12367940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298450" y="188916"/>
            <a:ext cx="8377238" cy="720725"/>
          </a:xfrm>
        </p:spPr>
        <p:txBody>
          <a:bodyPr/>
          <a:lstStyle/>
          <a:p>
            <a:pPr eaLnBrk="1" hangingPunct="1"/>
            <a:r>
              <a:rPr lang="en-GB" altLang="en-US" b="1" dirty="0"/>
              <a:t>Climate change starts and ends with humans</a:t>
            </a:r>
          </a:p>
        </p:txBody>
      </p:sp>
      <p:sp>
        <p:nvSpPr>
          <p:cNvPr id="4099" name="Rectangle 3"/>
          <p:cNvSpPr>
            <a:spLocks noGrp="1" noChangeArrowheads="1"/>
          </p:cNvSpPr>
          <p:nvPr>
            <p:ph type="body" idx="4294967295"/>
          </p:nvPr>
        </p:nvSpPr>
        <p:spPr>
          <a:xfrm>
            <a:off x="742950" y="1052736"/>
            <a:ext cx="7488238" cy="4896544"/>
          </a:xfrm>
        </p:spPr>
        <p:txBody>
          <a:bodyPr/>
          <a:lstStyle/>
          <a:p>
            <a:pPr eaLnBrk="1" hangingPunct="1">
              <a:spcBef>
                <a:spcPts val="1200"/>
              </a:spcBef>
              <a:buClr>
                <a:schemeClr val="tx1"/>
              </a:buClr>
              <a:buSzPct val="90000"/>
              <a:defRPr/>
            </a:pPr>
            <a:r>
              <a:rPr lang="en-GB" sz="2400" dirty="0">
                <a:latin typeface="Calibri" panose="020F0502020204030204" pitchFamily="34" charset="0"/>
              </a:rPr>
              <a:t>Understanding the relevant </a:t>
            </a:r>
            <a:r>
              <a:rPr lang="en-GB" sz="2400" dirty="0" smtClean="0">
                <a:latin typeface="Calibri" panose="020F0502020204030204" pitchFamily="34" charset="0"/>
              </a:rPr>
              <a:t>processes:</a:t>
            </a:r>
            <a:endParaRPr lang="en-GB" sz="2400" dirty="0">
              <a:latin typeface="Calibri" panose="020F0502020204030204" pitchFamily="34" charset="0"/>
            </a:endParaRPr>
          </a:p>
          <a:p>
            <a:pPr marL="934741" lvl="1" indent="-534818" eaLnBrk="1" hangingPunct="1">
              <a:spcBef>
                <a:spcPts val="1200"/>
              </a:spcBef>
              <a:buClr>
                <a:schemeClr val="tx1"/>
              </a:buClr>
              <a:buSzPct val="90000"/>
              <a:defRPr/>
            </a:pPr>
            <a:r>
              <a:rPr lang="en-GB" sz="2400" dirty="0" smtClean="0">
                <a:latin typeface="Calibri" panose="020F0502020204030204" pitchFamily="34" charset="0"/>
              </a:rPr>
              <a:t>Human </a:t>
            </a:r>
            <a:r>
              <a:rPr lang="en-GB" sz="2400" dirty="0">
                <a:latin typeface="Calibri" panose="020F0502020204030204" pitchFamily="34" charset="0"/>
              </a:rPr>
              <a:t>activity to emissions of greenhouse </a:t>
            </a:r>
            <a:r>
              <a:rPr lang="en-GB" sz="2400" dirty="0" smtClean="0">
                <a:latin typeface="Calibri" panose="020F0502020204030204" pitchFamily="34" charset="0"/>
              </a:rPr>
              <a:t>gases (GHGs); </a:t>
            </a:r>
            <a:endParaRPr lang="en-GB" sz="2400" dirty="0">
              <a:latin typeface="Calibri" panose="020F0502020204030204" pitchFamily="34" charset="0"/>
            </a:endParaRPr>
          </a:p>
          <a:p>
            <a:pPr marL="934741" lvl="1" indent="-534818" eaLnBrk="1" hangingPunct="1">
              <a:spcBef>
                <a:spcPts val="1200"/>
              </a:spcBef>
              <a:buClr>
                <a:schemeClr val="tx1"/>
              </a:buClr>
              <a:buSzPct val="90000"/>
              <a:defRPr/>
            </a:pPr>
            <a:r>
              <a:rPr lang="en-GB" sz="2400" dirty="0" smtClean="0">
                <a:latin typeface="Calibri" panose="020F0502020204030204" pitchFamily="34" charset="0"/>
              </a:rPr>
              <a:t>Emissions </a:t>
            </a:r>
            <a:r>
              <a:rPr lang="en-GB" sz="2400" dirty="0">
                <a:latin typeface="Calibri" panose="020F0502020204030204" pitchFamily="34" charset="0"/>
              </a:rPr>
              <a:t>(‘</a:t>
            </a:r>
            <a:r>
              <a:rPr lang="en-GB" sz="2400" b="1" dirty="0">
                <a:latin typeface="Calibri" panose="020F0502020204030204" pitchFamily="34" charset="0"/>
              </a:rPr>
              <a:t>flows</a:t>
            </a:r>
            <a:r>
              <a:rPr lang="en-GB" sz="2400" dirty="0">
                <a:latin typeface="Calibri" panose="020F0502020204030204" pitchFamily="34" charset="0"/>
              </a:rPr>
              <a:t>’) to increased concentrations (‘</a:t>
            </a:r>
            <a:r>
              <a:rPr lang="en-GB" sz="2400" b="1" dirty="0">
                <a:latin typeface="Calibri" panose="020F0502020204030204" pitchFamily="34" charset="0"/>
              </a:rPr>
              <a:t>stocks</a:t>
            </a:r>
            <a:r>
              <a:rPr lang="en-GB" sz="2400" dirty="0">
                <a:latin typeface="Calibri" panose="020F0502020204030204" pitchFamily="34" charset="0"/>
              </a:rPr>
              <a:t>’). </a:t>
            </a:r>
            <a:r>
              <a:rPr lang="en-GB" sz="2400" dirty="0" smtClean="0">
                <a:latin typeface="Calibri" panose="020F0502020204030204" pitchFamily="34" charset="0"/>
              </a:rPr>
              <a:t>Ratchet effect because CO</a:t>
            </a:r>
            <a:r>
              <a:rPr lang="en-GB" sz="2400" baseline="-25000" dirty="0" smtClean="0">
                <a:latin typeface="Calibri" panose="020F0502020204030204" pitchFamily="34" charset="0"/>
              </a:rPr>
              <a:t>2</a:t>
            </a:r>
            <a:r>
              <a:rPr lang="en-GB" sz="2400" dirty="0" smtClean="0">
                <a:latin typeface="Calibri" panose="020F0502020204030204" pitchFamily="34" charset="0"/>
              </a:rPr>
              <a:t> long-lived and difficult to extract;</a:t>
            </a:r>
            <a:endParaRPr lang="en-GB" sz="2400" dirty="0">
              <a:latin typeface="Calibri" panose="020F0502020204030204" pitchFamily="34" charset="0"/>
            </a:endParaRPr>
          </a:p>
          <a:p>
            <a:pPr marL="934741" lvl="1" indent="-534818" eaLnBrk="1" hangingPunct="1">
              <a:spcBef>
                <a:spcPts val="1200"/>
              </a:spcBef>
              <a:buClr>
                <a:schemeClr val="tx1"/>
              </a:buClr>
              <a:buSzPct val="90000"/>
              <a:defRPr/>
            </a:pPr>
            <a:r>
              <a:rPr lang="en-GB" sz="2400" dirty="0" smtClean="0">
                <a:latin typeface="Calibri" panose="020F0502020204030204" pitchFamily="34" charset="0"/>
              </a:rPr>
              <a:t>Increased </a:t>
            </a:r>
            <a:r>
              <a:rPr lang="en-GB" sz="2400" dirty="0">
                <a:latin typeface="Calibri" panose="020F0502020204030204" pitchFamily="34" charset="0"/>
              </a:rPr>
              <a:t>concentrations to increased temperatures and climate change; </a:t>
            </a:r>
          </a:p>
          <a:p>
            <a:pPr marL="934741" lvl="1" indent="-534818" eaLnBrk="1" hangingPunct="1">
              <a:spcBef>
                <a:spcPts val="1200"/>
              </a:spcBef>
              <a:buClr>
                <a:schemeClr val="tx1"/>
              </a:buClr>
              <a:buSzPct val="90000"/>
              <a:defRPr/>
            </a:pPr>
            <a:r>
              <a:rPr lang="en-GB" sz="2400" dirty="0" smtClean="0">
                <a:latin typeface="Calibri" panose="020F0502020204030204" pitchFamily="34" charset="0"/>
              </a:rPr>
              <a:t>Climate </a:t>
            </a:r>
            <a:r>
              <a:rPr lang="en-GB" sz="2400" dirty="0">
                <a:latin typeface="Calibri" panose="020F0502020204030204" pitchFamily="34" charset="0"/>
              </a:rPr>
              <a:t>change to human impacts.</a:t>
            </a:r>
          </a:p>
          <a:p>
            <a:pPr eaLnBrk="1" hangingPunct="1">
              <a:spcBef>
                <a:spcPts val="1200"/>
              </a:spcBef>
              <a:buSzPct val="90000"/>
              <a:defRPr/>
            </a:pPr>
            <a:r>
              <a:rPr lang="en-GB" sz="2400" dirty="0" smtClean="0">
                <a:latin typeface="Calibri" panose="020F0502020204030204" pitchFamily="34" charset="0"/>
              </a:rPr>
              <a:t>All </a:t>
            </a:r>
            <a:r>
              <a:rPr lang="en-GB" sz="2400" dirty="0">
                <a:latin typeface="Calibri" panose="020F0502020204030204" pitchFamily="34" charset="0"/>
              </a:rPr>
              <a:t>links in the chain subject to </a:t>
            </a:r>
            <a:r>
              <a:rPr lang="en-GB" sz="2400" dirty="0" smtClean="0">
                <a:latin typeface="Calibri" panose="020F0502020204030204" pitchFamily="34" charset="0"/>
              </a:rPr>
              <a:t>uncertainty.</a:t>
            </a:r>
            <a:endParaRPr lang="en-GB" sz="2400" dirty="0">
              <a:latin typeface="Calibri" panose="020F0502020204030204" pitchFamily="34" charset="0"/>
            </a:endParaRPr>
          </a:p>
          <a:p>
            <a:pPr eaLnBrk="1" hangingPunct="1">
              <a:buSzPct val="90000"/>
              <a:defRPr/>
            </a:pPr>
            <a:endParaRPr lang="en-GB" sz="2400" dirty="0">
              <a:latin typeface="Calibri" panose="020F0502020204030204" pitchFamily="34" charset="0"/>
            </a:endParaRPr>
          </a:p>
        </p:txBody>
      </p:sp>
    </p:spTree>
    <p:custDataLst>
      <p:tags r:id="rId1"/>
    </p:custDataLst>
    <p:extLst>
      <p:ext uri="{BB962C8B-B14F-4D97-AF65-F5344CB8AC3E}">
        <p14:creationId xmlns:p14="http://schemas.microsoft.com/office/powerpoint/2010/main" val="124125807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332656"/>
            <a:ext cx="8229600" cy="418055"/>
          </a:xfrm>
        </p:spPr>
        <p:txBody>
          <a:bodyPr/>
          <a:lstStyle/>
          <a:p>
            <a:r>
              <a:rPr lang="en-GB" altLang="en-US" b="1" dirty="0"/>
              <a:t>The science shapes </a:t>
            </a:r>
            <a:r>
              <a:rPr lang="en-GB" altLang="en-US" b="1" dirty="0" smtClean="0"/>
              <a:t>economics and politics</a:t>
            </a:r>
            <a:endParaRPr lang="en-GB" dirty="0"/>
          </a:p>
        </p:txBody>
      </p:sp>
      <p:sp>
        <p:nvSpPr>
          <p:cNvPr id="3" name="Content Placeholder 2"/>
          <p:cNvSpPr>
            <a:spLocks noGrp="1"/>
          </p:cNvSpPr>
          <p:nvPr>
            <p:ph idx="1"/>
          </p:nvPr>
        </p:nvSpPr>
        <p:spPr>
          <a:xfrm>
            <a:off x="611560" y="1268760"/>
            <a:ext cx="8229600" cy="4320477"/>
          </a:xfrm>
        </p:spPr>
        <p:txBody>
          <a:bodyPr/>
          <a:lstStyle/>
          <a:p>
            <a:pPr lvl="0" eaLnBrk="1" hangingPunct="1">
              <a:spcBef>
                <a:spcPts val="1800"/>
              </a:spcBef>
              <a:buSzPct val="90000"/>
              <a:defRPr/>
            </a:pPr>
            <a:r>
              <a:rPr lang="en-GB" sz="2400" dirty="0">
                <a:solidFill>
                  <a:srgbClr val="000000"/>
                </a:solidFill>
              </a:rPr>
              <a:t>The structure of the science </a:t>
            </a:r>
            <a:r>
              <a:rPr lang="en-GB" sz="2400" dirty="0" smtClean="0">
                <a:solidFill>
                  <a:srgbClr val="000000"/>
                </a:solidFill>
              </a:rPr>
              <a:t>embodies four major difficulties for understanding, analysing and setting public policy: </a:t>
            </a:r>
          </a:p>
          <a:p>
            <a:pPr lvl="1" eaLnBrk="1" hangingPunct="1">
              <a:spcBef>
                <a:spcPts val="1800"/>
              </a:spcBef>
              <a:buSzPct val="90000"/>
              <a:defRPr/>
            </a:pPr>
            <a:r>
              <a:rPr lang="en-GB" b="1" dirty="0" smtClean="0">
                <a:solidFill>
                  <a:srgbClr val="000000"/>
                </a:solidFill>
              </a:rPr>
              <a:t>Immense scale</a:t>
            </a:r>
            <a:r>
              <a:rPr lang="en-GB" b="1" dirty="0">
                <a:solidFill>
                  <a:srgbClr val="000000"/>
                </a:solidFill>
              </a:rPr>
              <a:t>, </a:t>
            </a:r>
            <a:endParaRPr lang="en-GB" b="1" dirty="0" smtClean="0">
              <a:solidFill>
                <a:srgbClr val="000000"/>
              </a:solidFill>
            </a:endParaRPr>
          </a:p>
          <a:p>
            <a:pPr lvl="1" eaLnBrk="1" hangingPunct="1">
              <a:spcBef>
                <a:spcPts val="1800"/>
              </a:spcBef>
              <a:buSzPct val="90000"/>
              <a:defRPr/>
            </a:pPr>
            <a:r>
              <a:rPr lang="en-GB" b="1" dirty="0" smtClean="0">
                <a:solidFill>
                  <a:srgbClr val="000000"/>
                </a:solidFill>
              </a:rPr>
              <a:t>Large risk/uncertainty</a:t>
            </a:r>
            <a:r>
              <a:rPr lang="en-GB" b="1" dirty="0">
                <a:solidFill>
                  <a:srgbClr val="000000"/>
                </a:solidFill>
              </a:rPr>
              <a:t>, </a:t>
            </a:r>
            <a:endParaRPr lang="en-GB" b="1" dirty="0" smtClean="0">
              <a:solidFill>
                <a:srgbClr val="000000"/>
              </a:solidFill>
            </a:endParaRPr>
          </a:p>
          <a:p>
            <a:pPr lvl="1" eaLnBrk="1" hangingPunct="1">
              <a:spcBef>
                <a:spcPts val="1800"/>
              </a:spcBef>
              <a:buSzPct val="90000"/>
              <a:defRPr/>
            </a:pPr>
            <a:r>
              <a:rPr lang="en-GB" b="1" dirty="0" smtClean="0">
                <a:solidFill>
                  <a:srgbClr val="000000"/>
                </a:solidFill>
              </a:rPr>
              <a:t>Long lags</a:t>
            </a:r>
            <a:r>
              <a:rPr lang="en-GB" b="1" dirty="0">
                <a:solidFill>
                  <a:srgbClr val="000000"/>
                </a:solidFill>
              </a:rPr>
              <a:t>, </a:t>
            </a:r>
            <a:endParaRPr lang="en-GB" b="1" dirty="0" smtClean="0">
              <a:solidFill>
                <a:srgbClr val="000000"/>
              </a:solidFill>
            </a:endParaRPr>
          </a:p>
          <a:p>
            <a:pPr lvl="1" eaLnBrk="1" hangingPunct="1">
              <a:spcBef>
                <a:spcPts val="1800"/>
              </a:spcBef>
              <a:buSzPct val="90000"/>
              <a:defRPr/>
            </a:pPr>
            <a:r>
              <a:rPr lang="en-GB" b="1" dirty="0" smtClean="0">
                <a:solidFill>
                  <a:srgbClr val="000000"/>
                </a:solidFill>
              </a:rPr>
              <a:t>‘Publicness’ of the causes and effects.</a:t>
            </a:r>
            <a:endParaRPr lang="en-GB" b="1" dirty="0">
              <a:solidFill>
                <a:srgbClr val="000000"/>
              </a:solidFill>
            </a:endParaRPr>
          </a:p>
          <a:p>
            <a:pPr lvl="0" eaLnBrk="1" hangingPunct="1">
              <a:spcBef>
                <a:spcPts val="1800"/>
              </a:spcBef>
              <a:buSzPct val="90000"/>
              <a:defRPr/>
            </a:pPr>
            <a:r>
              <a:rPr lang="en-GB" sz="2400" dirty="0">
                <a:solidFill>
                  <a:srgbClr val="000000"/>
                </a:solidFill>
              </a:rPr>
              <a:t>Key implications for economics and analysis: </a:t>
            </a:r>
            <a:r>
              <a:rPr lang="en-GB" sz="2400" dirty="0" smtClean="0">
                <a:solidFill>
                  <a:srgbClr val="000000"/>
                </a:solidFill>
              </a:rPr>
              <a:t>about management </a:t>
            </a:r>
            <a:r>
              <a:rPr lang="en-GB" sz="2400" dirty="0">
                <a:solidFill>
                  <a:srgbClr val="000000"/>
                </a:solidFill>
              </a:rPr>
              <a:t>of immense </a:t>
            </a:r>
            <a:r>
              <a:rPr lang="en-GB" sz="2400" dirty="0" smtClean="0">
                <a:solidFill>
                  <a:srgbClr val="000000"/>
                </a:solidFill>
              </a:rPr>
              <a:t>risk.</a:t>
            </a:r>
          </a:p>
        </p:txBody>
      </p:sp>
    </p:spTree>
    <p:extLst>
      <p:ext uri="{BB962C8B-B14F-4D97-AF65-F5344CB8AC3E}">
        <p14:creationId xmlns:p14="http://schemas.microsoft.com/office/powerpoint/2010/main" val="324524981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41"/>
            <a:ext cx="8229600" cy="490063"/>
          </a:xfrm>
        </p:spPr>
        <p:txBody>
          <a:bodyPr/>
          <a:lstStyle/>
          <a:p>
            <a:r>
              <a:rPr lang="en-GB" altLang="en-US" b="1" dirty="0" smtClean="0"/>
              <a:t>Many subjects matters</a:t>
            </a:r>
            <a:endParaRPr lang="en-GB" dirty="0"/>
          </a:p>
        </p:txBody>
      </p:sp>
      <p:sp>
        <p:nvSpPr>
          <p:cNvPr id="3" name="Content Placeholder 2"/>
          <p:cNvSpPr>
            <a:spLocks noGrp="1"/>
          </p:cNvSpPr>
          <p:nvPr>
            <p:ph idx="1"/>
          </p:nvPr>
        </p:nvSpPr>
        <p:spPr>
          <a:xfrm>
            <a:off x="611560" y="980728"/>
            <a:ext cx="8229600" cy="4176461"/>
          </a:xfrm>
        </p:spPr>
        <p:txBody>
          <a:bodyPr/>
          <a:lstStyle/>
          <a:p>
            <a:pPr lvl="0" eaLnBrk="1" hangingPunct="1">
              <a:spcBef>
                <a:spcPts val="1800"/>
              </a:spcBef>
              <a:buSzPct val="90000"/>
              <a:defRPr/>
            </a:pPr>
            <a:r>
              <a:rPr lang="en-GB" sz="2600" dirty="0" smtClean="0"/>
              <a:t>Analysis of climate change requires:</a:t>
            </a:r>
          </a:p>
          <a:p>
            <a:pPr lvl="1" eaLnBrk="1" hangingPunct="1">
              <a:spcBef>
                <a:spcPts val="1800"/>
              </a:spcBef>
              <a:buSzPct val="90000"/>
              <a:defRPr/>
            </a:pPr>
            <a:r>
              <a:rPr lang="en-GB" sz="2600" dirty="0" smtClean="0"/>
              <a:t>Sciences: physics, engineering, chemistry, biology, medicine…</a:t>
            </a:r>
          </a:p>
          <a:p>
            <a:pPr lvl="1" eaLnBrk="1" hangingPunct="1">
              <a:spcBef>
                <a:spcPts val="1800"/>
              </a:spcBef>
              <a:buSzPct val="90000"/>
              <a:defRPr/>
            </a:pPr>
            <a:r>
              <a:rPr lang="en-GB" sz="2600" dirty="0" smtClean="0"/>
              <a:t>Social sciences: Economics, economic history, political science, philosophy, law, psychology…</a:t>
            </a:r>
          </a:p>
          <a:p>
            <a:pPr lvl="0" eaLnBrk="1" hangingPunct="1">
              <a:spcBef>
                <a:spcPts val="1800"/>
              </a:spcBef>
              <a:buSzPct val="90000"/>
              <a:defRPr/>
            </a:pPr>
            <a:r>
              <a:rPr lang="en-GB" sz="2600" dirty="0" smtClean="0"/>
              <a:t>In nerdy language, the problem embodies a </a:t>
            </a:r>
            <a:r>
              <a:rPr lang="en-GB" sz="2600" i="1" dirty="0" smtClean="0"/>
              <a:t>stochastic</a:t>
            </a:r>
            <a:r>
              <a:rPr lang="en-GB" sz="2600" i="1" dirty="0"/>
              <a:t>, non-marginal, infinite time-horizon CBA.</a:t>
            </a:r>
          </a:p>
          <a:p>
            <a:r>
              <a:rPr lang="en-GB" sz="2600" dirty="0" smtClean="0"/>
              <a:t>And it is a </a:t>
            </a:r>
            <a:r>
              <a:rPr lang="en-GB" sz="2600" i="1" dirty="0" smtClean="0"/>
              <a:t>complex</a:t>
            </a:r>
            <a:r>
              <a:rPr lang="en-GB" sz="2600" i="1" dirty="0"/>
              <a:t>, international, </a:t>
            </a:r>
            <a:r>
              <a:rPr lang="en-GB" sz="2600" i="1" dirty="0" smtClean="0"/>
              <a:t>inter-temporal, inter-generational, </a:t>
            </a:r>
            <a:r>
              <a:rPr lang="en-GB" sz="2600" i="1" dirty="0"/>
              <a:t>collective action problem under </a:t>
            </a:r>
            <a:r>
              <a:rPr lang="en-GB" sz="2600" i="1" dirty="0" smtClean="0"/>
              <a:t>uncertainty.</a:t>
            </a:r>
            <a:endParaRPr lang="en-GB" sz="2600" i="1" dirty="0"/>
          </a:p>
        </p:txBody>
      </p:sp>
    </p:spTree>
    <p:extLst>
      <p:ext uri="{BB962C8B-B14F-4D97-AF65-F5344CB8AC3E}">
        <p14:creationId xmlns:p14="http://schemas.microsoft.com/office/powerpoint/2010/main" val="114852776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4"/>
          <p:cNvSpPr>
            <a:spLocks noGrp="1" noChangeArrowheads="1"/>
          </p:cNvSpPr>
          <p:nvPr>
            <p:ph type="title"/>
          </p:nvPr>
        </p:nvSpPr>
        <p:spPr>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1" tIns="45706" rIns="91411" bIns="45706" numCol="1" anchor="ctr" anchorCtr="0" compatLnSpc="1">
            <a:prstTxWarp prst="textNoShape">
              <a:avLst/>
            </a:prstTxWarp>
          </a:bodyPr>
          <a:lstStyle/>
          <a:p>
            <a:pPr eaLnBrk="1" hangingPunct="1"/>
            <a:r>
              <a:rPr lang="en-GB" altLang="en-US" sz="4000" b="1" dirty="0" smtClean="0">
                <a:latin typeface="Calibri" pitchFamily="34" charset="0"/>
              </a:rPr>
              <a:t>Structure</a:t>
            </a:r>
            <a:endParaRPr lang="en-GB" altLang="en-US" sz="4000" b="1" dirty="0">
              <a:latin typeface="Calibri" pitchFamily="34" charset="0"/>
            </a:endParaRPr>
          </a:p>
        </p:txBody>
      </p:sp>
      <p:sp>
        <p:nvSpPr>
          <p:cNvPr id="4100" name="TextBox 8"/>
          <p:cNvSpPr txBox="1">
            <a:spLocks noChangeArrowheads="1"/>
          </p:cNvSpPr>
          <p:nvPr/>
        </p:nvSpPr>
        <p:spPr bwMode="auto">
          <a:xfrm>
            <a:off x="722388" y="1700808"/>
            <a:ext cx="7992888" cy="2234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1" tIns="45706" rIns="91411" bIns="45706">
            <a:spAutoFit/>
          </a:bodyPr>
          <a:lstStyle>
            <a:lvl1pPr eaLnBrk="0" hangingPunct="0">
              <a:defRPr sz="3200">
                <a:solidFill>
                  <a:schemeClr val="tx1"/>
                </a:solidFill>
                <a:latin typeface="Arial" pitchFamily="34" charset="0"/>
                <a:cs typeface="Arial" pitchFamily="34" charset="0"/>
              </a:defRPr>
            </a:lvl1pPr>
            <a:lvl2pPr marL="742950" indent="-285750" eaLnBrk="0" hangingPunct="0">
              <a:buChar char="–"/>
              <a:defRPr sz="2800">
                <a:solidFill>
                  <a:schemeClr val="tx1"/>
                </a:solidFill>
                <a:latin typeface="Arial" pitchFamily="34" charset="0"/>
                <a:cs typeface="Arial" pitchFamily="34" charset="0"/>
              </a:defRPr>
            </a:lvl2pPr>
            <a:lvl3pPr marL="1143000" indent="-228600" eaLnBrk="0" hangingPunct="0">
              <a:defRPr sz="2400">
                <a:solidFill>
                  <a:schemeClr val="tx1"/>
                </a:solidFill>
                <a:latin typeface="Arial" pitchFamily="34" charset="0"/>
                <a:cs typeface="Arial" pitchFamily="34" charset="0"/>
              </a:defRPr>
            </a:lvl3pPr>
            <a:lvl4pPr marL="1600200" indent="-228600" eaLnBrk="0" hangingPunct="0">
              <a:buChar char="–"/>
              <a:defRPr sz="2000">
                <a:solidFill>
                  <a:schemeClr val="tx1"/>
                </a:solidFill>
                <a:latin typeface="Arial" pitchFamily="34" charset="0"/>
                <a:cs typeface="Arial" pitchFamily="34" charset="0"/>
              </a:defRPr>
            </a:lvl4pPr>
            <a:lvl5pPr marL="2057400" indent="-228600" eaLnBrk="0" hangingPunct="0">
              <a:buChar cha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marL="457056" indent="-457056" eaLnBrk="1" hangingPunct="1">
              <a:buSzTx/>
              <a:buFont typeface="+mj-lt"/>
              <a:buAutoNum type="arabicPeriod"/>
            </a:pPr>
            <a:r>
              <a:rPr lang="en-GB" altLang="en-US" sz="2400" b="1" dirty="0">
                <a:solidFill>
                  <a:schemeClr val="bg2"/>
                </a:solidFill>
                <a:latin typeface="Calibri" pitchFamily="34" charset="0"/>
              </a:rPr>
              <a:t>Climate change: sciences and social sciences </a:t>
            </a:r>
            <a:r>
              <a:rPr lang="en-GB" altLang="en-US" sz="2400" b="1" dirty="0" smtClean="0">
                <a:solidFill>
                  <a:schemeClr val="bg2"/>
                </a:solidFill>
                <a:latin typeface="Calibri" pitchFamily="34" charset="0"/>
              </a:rPr>
              <a:t>interwoven</a:t>
            </a:r>
            <a:endParaRPr lang="en-GB" altLang="en-US" sz="2400" b="1" dirty="0">
              <a:solidFill>
                <a:schemeClr val="bg2"/>
              </a:solidFill>
              <a:latin typeface="Calibri" pitchFamily="34" charset="0"/>
            </a:endParaRPr>
          </a:p>
          <a:p>
            <a:pPr marL="457056" indent="-457056" eaLnBrk="1" hangingPunct="1">
              <a:buSzTx/>
              <a:buFont typeface="+mj-lt"/>
              <a:buAutoNum type="arabicPeriod"/>
            </a:pPr>
            <a:endParaRPr lang="en-GB" altLang="en-US" sz="2400" b="1" dirty="0">
              <a:solidFill>
                <a:schemeClr val="bg2"/>
              </a:solidFill>
              <a:latin typeface="Calibri" pitchFamily="34" charset="0"/>
            </a:endParaRPr>
          </a:p>
          <a:p>
            <a:pPr marL="457056" indent="-457056" eaLnBrk="1" hangingPunct="1">
              <a:buSzTx/>
              <a:buFont typeface="+mj-lt"/>
              <a:buAutoNum type="arabicPeriod"/>
            </a:pPr>
            <a:r>
              <a:rPr lang="en-GB" altLang="en-US" sz="2400" b="1" dirty="0" smtClean="0">
                <a:solidFill>
                  <a:srgbClr val="269A39"/>
                </a:solidFill>
                <a:latin typeface="Calibri" pitchFamily="34" charset="0"/>
              </a:rPr>
              <a:t>Need for change</a:t>
            </a:r>
            <a:r>
              <a:rPr lang="en-GB" altLang="en-US" sz="2400" b="1" dirty="0">
                <a:solidFill>
                  <a:srgbClr val="269A39"/>
                </a:solidFill>
                <a:latin typeface="Calibri" pitchFamily="34" charset="0"/>
              </a:rPr>
              <a:t>: scale, risks, dangers of </a:t>
            </a:r>
            <a:r>
              <a:rPr lang="en-GB" altLang="en-US" sz="2400" b="1" dirty="0" smtClean="0">
                <a:solidFill>
                  <a:srgbClr val="269A39"/>
                </a:solidFill>
                <a:latin typeface="Calibri" pitchFamily="34" charset="0"/>
              </a:rPr>
              <a:t>delay</a:t>
            </a:r>
          </a:p>
          <a:p>
            <a:pPr marL="457056" indent="-457056" eaLnBrk="1" hangingPunct="1">
              <a:buSzTx/>
              <a:buFont typeface="+mj-lt"/>
              <a:buAutoNum type="arabicPeriod"/>
            </a:pPr>
            <a:endParaRPr lang="en-GB" altLang="en-US" sz="2400" b="1" dirty="0">
              <a:solidFill>
                <a:schemeClr val="bg2"/>
              </a:solidFill>
              <a:latin typeface="Calibri" pitchFamily="34" charset="0"/>
            </a:endParaRPr>
          </a:p>
          <a:p>
            <a:pPr marL="457056" indent="-457056" eaLnBrk="1" hangingPunct="1">
              <a:buSzTx/>
              <a:buFont typeface="+mj-lt"/>
              <a:buAutoNum type="arabicPeriod"/>
            </a:pPr>
            <a:r>
              <a:rPr lang="en-GB" altLang="en-US" sz="2400" b="1" dirty="0">
                <a:solidFill>
                  <a:schemeClr val="bg2"/>
                </a:solidFill>
                <a:latin typeface="Calibri" pitchFamily="34" charset="0"/>
              </a:rPr>
              <a:t>Ethics and equity aspects of climate change</a:t>
            </a:r>
          </a:p>
          <a:p>
            <a:pPr marL="457056" indent="-457056" eaLnBrk="1" hangingPunct="1">
              <a:buSzTx/>
              <a:buFont typeface="+mj-lt"/>
              <a:buAutoNum type="arabicPeriod"/>
            </a:pPr>
            <a:endParaRPr lang="en-GB" altLang="en-US" sz="2400" b="1" dirty="0">
              <a:solidFill>
                <a:schemeClr val="bg2"/>
              </a:solidFill>
              <a:latin typeface="Calibri" pitchFamily="34" charset="0"/>
            </a:endParaRPr>
          </a:p>
        </p:txBody>
      </p:sp>
    </p:spTree>
    <p:extLst>
      <p:ext uri="{BB962C8B-B14F-4D97-AF65-F5344CB8AC3E}">
        <p14:creationId xmlns:p14="http://schemas.microsoft.com/office/powerpoint/2010/main" val="210950913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323528" y="188913"/>
            <a:ext cx="8712967" cy="576262"/>
          </a:xfrm>
        </p:spPr>
        <p:txBody>
          <a:bodyPr/>
          <a:lstStyle/>
          <a:p>
            <a:pPr eaLnBrk="1" hangingPunct="1"/>
            <a:r>
              <a:rPr lang="en-GB" altLang="en-US" sz="2200" b="1" dirty="0" smtClean="0"/>
              <a:t>The science is robust and GHG concentration rising rapidly</a:t>
            </a:r>
            <a:endParaRPr lang="en-GB" altLang="en-US" sz="2200" b="1" dirty="0"/>
          </a:p>
        </p:txBody>
      </p:sp>
      <p:sp>
        <p:nvSpPr>
          <p:cNvPr id="3" name="Rectangle 3"/>
          <p:cNvSpPr>
            <a:spLocks noGrp="1" noChangeArrowheads="1"/>
          </p:cNvSpPr>
          <p:nvPr>
            <p:ph type="body" idx="4294967295"/>
          </p:nvPr>
        </p:nvSpPr>
        <p:spPr>
          <a:xfrm>
            <a:off x="395535" y="773605"/>
            <a:ext cx="8640960" cy="5400130"/>
          </a:xfrm>
        </p:spPr>
        <p:txBody>
          <a:bodyPr/>
          <a:lstStyle/>
          <a:p>
            <a:pPr marL="0" indent="0">
              <a:spcBef>
                <a:spcPts val="600"/>
              </a:spcBef>
              <a:buSzPct val="90000"/>
              <a:buNone/>
              <a:defRPr/>
            </a:pPr>
            <a:r>
              <a:rPr lang="en-GB" sz="2200" b="1" dirty="0" smtClean="0">
                <a:latin typeface="Calibri" panose="020F0502020204030204" pitchFamily="34" charset="0"/>
              </a:rPr>
              <a:t>Climate science is built on two centuries’ of theory and evidence</a:t>
            </a:r>
          </a:p>
          <a:p>
            <a:pPr marL="542754" indent="-542754">
              <a:spcBef>
                <a:spcPts val="600"/>
              </a:spcBef>
              <a:buSzPct val="90000"/>
              <a:defRPr/>
            </a:pPr>
            <a:r>
              <a:rPr lang="en-GB" sz="2000" dirty="0" smtClean="0">
                <a:latin typeface="Calibri" panose="020F0502020204030204" pitchFamily="34" charset="0"/>
              </a:rPr>
              <a:t>1820s: </a:t>
            </a:r>
            <a:r>
              <a:rPr lang="en-GB" sz="2000" b="1" dirty="0" smtClean="0">
                <a:latin typeface="Calibri" panose="020F0502020204030204" pitchFamily="34" charset="0"/>
              </a:rPr>
              <a:t>Joseph Fourier </a:t>
            </a:r>
            <a:r>
              <a:rPr lang="en-GB" sz="2000" dirty="0" smtClean="0">
                <a:latin typeface="Calibri" panose="020F0502020204030204" pitchFamily="34" charset="0"/>
              </a:rPr>
              <a:t>recognized the atmosphere was trapping heat.</a:t>
            </a:r>
          </a:p>
          <a:p>
            <a:pPr marL="542754" indent="-542754">
              <a:spcBef>
                <a:spcPts val="600"/>
              </a:spcBef>
              <a:buSzPct val="90000"/>
              <a:defRPr/>
            </a:pPr>
            <a:r>
              <a:rPr lang="en-GB" sz="2000" dirty="0" smtClean="0">
                <a:latin typeface="Calibri" panose="020F0502020204030204" pitchFamily="34" charset="0"/>
              </a:rPr>
              <a:t>1860s: </a:t>
            </a:r>
            <a:r>
              <a:rPr lang="en-GB" sz="2000" b="1" dirty="0" smtClean="0">
                <a:latin typeface="Calibri" panose="020F0502020204030204" pitchFamily="34" charset="0"/>
              </a:rPr>
              <a:t>John Tyndall </a:t>
            </a:r>
            <a:r>
              <a:rPr lang="en-GB" sz="2000" dirty="0" smtClean="0">
                <a:latin typeface="Calibri" panose="020F0502020204030204" pitchFamily="34" charset="0"/>
              </a:rPr>
              <a:t>discovered the gases that were doing so – the GHGs.</a:t>
            </a:r>
          </a:p>
          <a:p>
            <a:pPr marL="542754" indent="-542754">
              <a:spcBef>
                <a:spcPts val="600"/>
              </a:spcBef>
              <a:buSzPct val="90000"/>
              <a:defRPr/>
            </a:pPr>
            <a:r>
              <a:rPr lang="en-GB" sz="2000" dirty="0" smtClean="0">
                <a:latin typeface="Calibri" panose="020F0502020204030204" pitchFamily="34" charset="0"/>
              </a:rPr>
              <a:t>End of 19</a:t>
            </a:r>
            <a:r>
              <a:rPr lang="en-GB" sz="2000" baseline="30000" dirty="0" smtClean="0">
                <a:latin typeface="Calibri" panose="020F0502020204030204" pitchFamily="34" charset="0"/>
              </a:rPr>
              <a:t>th</a:t>
            </a:r>
            <a:r>
              <a:rPr lang="en-GB" sz="2000" dirty="0">
                <a:latin typeface="Calibri" panose="020F0502020204030204" pitchFamily="34" charset="0"/>
              </a:rPr>
              <a:t> century: </a:t>
            </a:r>
            <a:r>
              <a:rPr lang="en-GB" sz="2000" b="1" dirty="0">
                <a:latin typeface="Calibri" panose="020F0502020204030204" pitchFamily="34" charset="0"/>
              </a:rPr>
              <a:t>Svante </a:t>
            </a:r>
            <a:r>
              <a:rPr lang="en-GB" sz="2000" b="1" dirty="0" smtClean="0">
                <a:latin typeface="Calibri" panose="020F0502020204030204" pitchFamily="34" charset="0"/>
              </a:rPr>
              <a:t>Arrhenius </a:t>
            </a:r>
            <a:r>
              <a:rPr lang="en-GB" sz="2000" dirty="0" smtClean="0">
                <a:latin typeface="Calibri" panose="020F0502020204030204" pitchFamily="34" charset="0"/>
              </a:rPr>
              <a:t>provided calculations of the possible size of effects.</a:t>
            </a:r>
            <a:endParaRPr lang="en-GB" sz="2000" dirty="0">
              <a:latin typeface="Calibri" panose="020F0502020204030204" pitchFamily="34" charset="0"/>
            </a:endParaRPr>
          </a:p>
          <a:p>
            <a:pPr marL="542754" indent="-542754">
              <a:spcBef>
                <a:spcPts val="600"/>
              </a:spcBef>
              <a:buSzPct val="90000"/>
              <a:defRPr/>
            </a:pPr>
            <a:r>
              <a:rPr lang="en-GB" sz="2000" dirty="0" smtClean="0">
                <a:latin typeface="Calibri" panose="020F0502020204030204" pitchFamily="34" charset="0"/>
              </a:rPr>
              <a:t>1940s: </a:t>
            </a:r>
            <a:r>
              <a:rPr lang="en-GB" sz="2000" b="1" dirty="0" smtClean="0">
                <a:latin typeface="Calibri" panose="020F0502020204030204" pitchFamily="34" charset="0"/>
              </a:rPr>
              <a:t>Walter Elsasser </a:t>
            </a:r>
            <a:r>
              <a:rPr lang="en-GB" sz="2000" dirty="0" smtClean="0">
                <a:latin typeface="Calibri" panose="020F0502020204030204" pitchFamily="34" charset="0"/>
              </a:rPr>
              <a:t>explained that GHG molecules oscillate at a frequency that interferes with the escape of infrared radiation.</a:t>
            </a:r>
          </a:p>
          <a:p>
            <a:pPr marL="0" indent="0">
              <a:spcBef>
                <a:spcPts val="600"/>
              </a:spcBef>
              <a:buSzPct val="90000"/>
              <a:buNone/>
              <a:defRPr/>
            </a:pPr>
            <a:endParaRPr lang="en-GB" sz="1000" b="1" dirty="0" smtClean="0">
              <a:latin typeface="Calibri" panose="020F0502020204030204" pitchFamily="34" charset="0"/>
            </a:endParaRPr>
          </a:p>
          <a:p>
            <a:pPr marL="0" indent="0">
              <a:spcBef>
                <a:spcPts val="600"/>
              </a:spcBef>
              <a:buSzPct val="90000"/>
              <a:buNone/>
              <a:defRPr/>
            </a:pPr>
            <a:r>
              <a:rPr lang="en-GB" sz="2200" b="1" dirty="0" smtClean="0">
                <a:latin typeface="Calibri" panose="020F0502020204030204" pitchFamily="34" charset="0"/>
              </a:rPr>
              <a:t>CO</a:t>
            </a:r>
            <a:r>
              <a:rPr lang="en-GB" sz="2200" b="1" baseline="-25000" dirty="0" smtClean="0">
                <a:latin typeface="Calibri" panose="020F0502020204030204" pitchFamily="34" charset="0"/>
              </a:rPr>
              <a:t>2</a:t>
            </a:r>
            <a:r>
              <a:rPr lang="en-GB" sz="2200" b="1" dirty="0" smtClean="0">
                <a:latin typeface="Calibri" panose="020F0502020204030204" pitchFamily="34" charset="0"/>
              </a:rPr>
              <a:t>e</a:t>
            </a:r>
            <a:r>
              <a:rPr lang="en-GB" sz="2200" dirty="0" smtClean="0">
                <a:latin typeface="Calibri" panose="020F0502020204030204" pitchFamily="34" charset="0"/>
              </a:rPr>
              <a:t> </a:t>
            </a:r>
            <a:r>
              <a:rPr lang="en-GB" sz="2200" b="1" dirty="0" smtClean="0">
                <a:latin typeface="Calibri" panose="020F0502020204030204" pitchFamily="34" charset="0"/>
              </a:rPr>
              <a:t>concentrations now </a:t>
            </a:r>
            <a:r>
              <a:rPr lang="en-GB" sz="2200" b="1" dirty="0">
                <a:latin typeface="Calibri" panose="020F0502020204030204" pitchFamily="34" charset="0"/>
              </a:rPr>
              <a:t>around </a:t>
            </a:r>
            <a:r>
              <a:rPr lang="en-GB" sz="2200" b="1" dirty="0" smtClean="0">
                <a:latin typeface="Calibri" panose="020F0502020204030204" pitchFamily="34" charset="0"/>
              </a:rPr>
              <a:t>450ppm</a:t>
            </a:r>
            <a:r>
              <a:rPr lang="en-GB" sz="2200" dirty="0" smtClean="0">
                <a:latin typeface="Calibri" panose="020F0502020204030204" pitchFamily="34" charset="0"/>
              </a:rPr>
              <a:t> </a:t>
            </a:r>
            <a:r>
              <a:rPr lang="en-GB" sz="2200" dirty="0">
                <a:latin typeface="Calibri" panose="020F0502020204030204" pitchFamily="34" charset="0"/>
              </a:rPr>
              <a:t>(Kyoto gases).</a:t>
            </a:r>
          </a:p>
          <a:p>
            <a:pPr marL="542754" indent="-542754">
              <a:spcBef>
                <a:spcPts val="600"/>
              </a:spcBef>
              <a:defRPr/>
            </a:pPr>
            <a:r>
              <a:rPr lang="en-GB" sz="2000" b="1" dirty="0" smtClean="0">
                <a:latin typeface="Calibri" panose="020F0502020204030204" pitchFamily="34" charset="0"/>
              </a:rPr>
              <a:t>Adding </a:t>
            </a:r>
            <a:r>
              <a:rPr lang="en-GB" sz="2000" b="1" dirty="0">
                <a:latin typeface="Calibri" panose="020F0502020204030204" pitchFamily="34" charset="0"/>
              </a:rPr>
              <a:t>CO</a:t>
            </a:r>
            <a:r>
              <a:rPr lang="en-GB" sz="2000" b="1" baseline="-25000" dirty="0">
                <a:latin typeface="Calibri" panose="020F0502020204030204" pitchFamily="34" charset="0"/>
              </a:rPr>
              <a:t>2</a:t>
            </a:r>
            <a:r>
              <a:rPr lang="en-GB" sz="2000" b="1" dirty="0">
                <a:latin typeface="Calibri" panose="020F0502020204030204" pitchFamily="34" charset="0"/>
              </a:rPr>
              <a:t>e at a rate of over 2.5ppm per year </a:t>
            </a:r>
            <a:r>
              <a:rPr lang="en-GB" sz="2000" dirty="0">
                <a:latin typeface="Calibri" panose="020F0502020204030204" pitchFamily="34" charset="0"/>
              </a:rPr>
              <a:t>(likely to accelerate with little or weak action). </a:t>
            </a:r>
          </a:p>
          <a:p>
            <a:pPr marL="542754" indent="-542754">
              <a:spcBef>
                <a:spcPts val="600"/>
              </a:spcBef>
              <a:spcAft>
                <a:spcPts val="800"/>
              </a:spcAft>
              <a:defRPr/>
            </a:pPr>
            <a:r>
              <a:rPr lang="en-GB" sz="2000" dirty="0" smtClean="0">
                <a:latin typeface="Calibri" panose="020F0502020204030204" pitchFamily="34" charset="0"/>
              </a:rPr>
              <a:t>This </a:t>
            </a:r>
            <a:r>
              <a:rPr lang="en-GB" sz="2000" dirty="0">
                <a:latin typeface="Calibri" panose="020F0502020204030204" pitchFamily="34" charset="0"/>
              </a:rPr>
              <a:t>is up from 0.5ppm </a:t>
            </a:r>
            <a:r>
              <a:rPr lang="en-GB" sz="2000" dirty="0" smtClean="0">
                <a:latin typeface="Calibri" panose="020F0502020204030204" pitchFamily="34" charset="0"/>
              </a:rPr>
              <a:t>per year 1930-1950</a:t>
            </a:r>
            <a:r>
              <a:rPr lang="en-GB" sz="2000" dirty="0">
                <a:latin typeface="Calibri" panose="020F0502020204030204" pitchFamily="34" charset="0"/>
              </a:rPr>
              <a:t>, 1ppm 1950-1970 and 2ppm 1970-1990.</a:t>
            </a:r>
          </a:p>
          <a:p>
            <a:pPr marL="0" indent="0">
              <a:spcBef>
                <a:spcPts val="600"/>
              </a:spcBef>
              <a:buNone/>
              <a:defRPr/>
            </a:pPr>
            <a:r>
              <a:rPr lang="en-GB" sz="2200" b="1" dirty="0" smtClean="0">
                <a:latin typeface="Calibri" panose="020F0502020204030204" pitchFamily="34" charset="0"/>
              </a:rPr>
              <a:t>Inaction could take </a:t>
            </a:r>
            <a:r>
              <a:rPr lang="en-GB" sz="2200" b="1" dirty="0">
                <a:latin typeface="Calibri" panose="020F0502020204030204" pitchFamily="34" charset="0"/>
              </a:rPr>
              <a:t>us </a:t>
            </a:r>
            <a:r>
              <a:rPr lang="en-GB" sz="2200" b="1" dirty="0" smtClean="0">
                <a:latin typeface="Calibri" panose="020F0502020204030204" pitchFamily="34" charset="0"/>
              </a:rPr>
              <a:t>to 750ppm </a:t>
            </a:r>
            <a:r>
              <a:rPr lang="en-GB" sz="2200" b="1" dirty="0">
                <a:latin typeface="Calibri" panose="020F0502020204030204" pitchFamily="34" charset="0"/>
              </a:rPr>
              <a:t>CO</a:t>
            </a:r>
            <a:r>
              <a:rPr lang="en-GB" sz="2200" b="1" baseline="-25000" dirty="0">
                <a:latin typeface="Calibri" panose="020F0502020204030204" pitchFamily="34" charset="0"/>
              </a:rPr>
              <a:t>2</a:t>
            </a:r>
            <a:r>
              <a:rPr lang="en-GB" sz="2200" b="1" dirty="0">
                <a:latin typeface="Calibri" panose="020F0502020204030204" pitchFamily="34" charset="0"/>
              </a:rPr>
              <a:t>e </a:t>
            </a:r>
            <a:r>
              <a:rPr lang="en-GB" sz="2200" dirty="0" smtClean="0">
                <a:latin typeface="Calibri" panose="020F0502020204030204" pitchFamily="34" charset="0"/>
              </a:rPr>
              <a:t>over a century. Strong possibility of </a:t>
            </a:r>
            <a:r>
              <a:rPr lang="en-GB" sz="2200" b="1" dirty="0" smtClean="0">
                <a:latin typeface="Calibri" panose="020F0502020204030204" pitchFamily="34" charset="0"/>
              </a:rPr>
              <a:t>eventual </a:t>
            </a:r>
            <a:r>
              <a:rPr lang="en-GB" sz="2200" b="1" dirty="0">
                <a:latin typeface="Calibri" panose="020F0502020204030204" pitchFamily="34" charset="0"/>
              </a:rPr>
              <a:t>temperature increase of more than </a:t>
            </a:r>
            <a:r>
              <a:rPr lang="en-GB" sz="2200" b="1" dirty="0" smtClean="0">
                <a:latin typeface="Calibri" panose="020F0502020204030204" pitchFamily="34" charset="0"/>
              </a:rPr>
              <a:t>4°C (or more than 5°C)</a:t>
            </a:r>
            <a:endParaRPr lang="en-GB" sz="2200" dirty="0">
              <a:latin typeface="Calibri" panose="020F0502020204030204" pitchFamily="34" charset="0"/>
            </a:endParaRPr>
          </a:p>
        </p:txBody>
      </p:sp>
    </p:spTree>
    <p:custDataLst>
      <p:tags r:id="rId1"/>
    </p:custDataLst>
    <p:extLst>
      <p:ext uri="{BB962C8B-B14F-4D97-AF65-F5344CB8AC3E}">
        <p14:creationId xmlns:p14="http://schemas.microsoft.com/office/powerpoint/2010/main" val="161358794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539552" y="188640"/>
            <a:ext cx="8232775" cy="576263"/>
          </a:xfrm>
        </p:spPr>
        <p:txBody>
          <a:bodyPr/>
          <a:lstStyle/>
          <a:p>
            <a:pPr eaLnBrk="1" hangingPunct="1"/>
            <a:r>
              <a:rPr lang="en-GB" altLang="en-US" b="1" dirty="0"/>
              <a:t>The </a:t>
            </a:r>
            <a:r>
              <a:rPr lang="en-GB" altLang="en-US" b="1" dirty="0" smtClean="0"/>
              <a:t>risks are unprecedented for homo sapiens</a:t>
            </a:r>
            <a:endParaRPr lang="en-GB" altLang="en-US" b="1" dirty="0"/>
          </a:p>
        </p:txBody>
      </p:sp>
      <p:sp>
        <p:nvSpPr>
          <p:cNvPr id="6147" name="Rectangle 3"/>
          <p:cNvSpPr>
            <a:spLocks noGrp="1" noChangeArrowheads="1"/>
          </p:cNvSpPr>
          <p:nvPr>
            <p:ph type="body" idx="4294967295"/>
          </p:nvPr>
        </p:nvSpPr>
        <p:spPr>
          <a:xfrm>
            <a:off x="609401" y="1124744"/>
            <a:ext cx="8093075" cy="4844826"/>
          </a:xfrm>
        </p:spPr>
        <p:txBody>
          <a:bodyPr/>
          <a:lstStyle/>
          <a:p>
            <a:pPr marL="0" lvl="0" indent="0">
              <a:spcBef>
                <a:spcPts val="1800"/>
              </a:spcBef>
              <a:buSzPct val="90000"/>
              <a:buNone/>
              <a:defRPr/>
            </a:pPr>
            <a:r>
              <a:rPr lang="en-GB" altLang="en-US" sz="2200" b="1" dirty="0" smtClean="0">
                <a:solidFill>
                  <a:srgbClr val="000000"/>
                </a:solidFill>
                <a:latin typeface="Calibri" panose="020F0502020204030204" pitchFamily="34" charset="0"/>
              </a:rPr>
              <a:t>Damage </a:t>
            </a:r>
            <a:r>
              <a:rPr lang="en-GB" altLang="en-US" sz="2200" b="1" dirty="0">
                <a:solidFill>
                  <a:srgbClr val="000000"/>
                </a:solidFill>
                <a:latin typeface="Calibri" panose="020F0502020204030204" pitchFamily="34" charset="0"/>
              </a:rPr>
              <a:t>from climate change </a:t>
            </a:r>
            <a:r>
              <a:rPr lang="en-GB" altLang="en-US" sz="2200" b="1" dirty="0" smtClean="0">
                <a:solidFill>
                  <a:srgbClr val="000000"/>
                </a:solidFill>
                <a:latin typeface="Calibri" panose="020F0502020204030204" pitchFamily="34" charset="0"/>
              </a:rPr>
              <a:t>intensifies as </a:t>
            </a:r>
            <a:r>
              <a:rPr lang="en-GB" altLang="en-US" sz="2200" b="1" dirty="0">
                <a:solidFill>
                  <a:srgbClr val="000000"/>
                </a:solidFill>
                <a:latin typeface="Calibri" panose="020F0502020204030204" pitchFamily="34" charset="0"/>
              </a:rPr>
              <a:t>the world gets warmer:</a:t>
            </a:r>
          </a:p>
          <a:p>
            <a:pPr marL="355488" lvl="0" indent="-355488">
              <a:spcBef>
                <a:spcPts val="1800"/>
              </a:spcBef>
              <a:buSzPct val="90000"/>
              <a:defRPr/>
            </a:pPr>
            <a:r>
              <a:rPr lang="en-GB" altLang="en-US" sz="2000" dirty="0">
                <a:solidFill>
                  <a:srgbClr val="000000"/>
                </a:solidFill>
                <a:latin typeface="Calibri" panose="020F0502020204030204" pitchFamily="34" charset="0"/>
              </a:rPr>
              <a:t>Already </a:t>
            </a:r>
            <a:r>
              <a:rPr lang="en-GB" altLang="en-US" sz="2000" dirty="0" smtClean="0">
                <a:solidFill>
                  <a:srgbClr val="000000"/>
                </a:solidFill>
                <a:latin typeface="Calibri" panose="020F0502020204030204" pitchFamily="34" charset="0"/>
              </a:rPr>
              <a:t>at </a:t>
            </a:r>
            <a:r>
              <a:rPr lang="en-GB" altLang="en-US" sz="2000" dirty="0">
                <a:solidFill>
                  <a:srgbClr val="000000"/>
                </a:solidFill>
                <a:latin typeface="Calibri" panose="020F0502020204030204" pitchFamily="34" charset="0"/>
              </a:rPr>
              <a:t>0.8</a:t>
            </a:r>
            <a:r>
              <a:rPr lang="en-GB" sz="2000" dirty="0">
                <a:solidFill>
                  <a:srgbClr val="000000"/>
                </a:solidFill>
                <a:latin typeface="Calibri" panose="020F0502020204030204" pitchFamily="34" charset="0"/>
              </a:rPr>
              <a:t>°</a:t>
            </a:r>
            <a:r>
              <a:rPr lang="en-GB" altLang="en-US" sz="2000" dirty="0">
                <a:solidFill>
                  <a:srgbClr val="000000"/>
                </a:solidFill>
                <a:latin typeface="Calibri" panose="020F0502020204030204" pitchFamily="34" charset="0"/>
              </a:rPr>
              <a:t>C </a:t>
            </a:r>
            <a:r>
              <a:rPr lang="en-GB" altLang="en-US" sz="2000" dirty="0" smtClean="0">
                <a:solidFill>
                  <a:srgbClr val="000000"/>
                </a:solidFill>
                <a:latin typeface="Calibri" panose="020F0502020204030204" pitchFamily="34" charset="0"/>
              </a:rPr>
              <a:t>at edge of experience of Holocene and civilisation of last few thousand years. Seeing strong effects but small relative to what we risk.</a:t>
            </a:r>
            <a:endParaRPr lang="en-GB" sz="2000" dirty="0">
              <a:solidFill>
                <a:srgbClr val="000000"/>
              </a:solidFill>
              <a:latin typeface="Calibri" panose="020F0502020204030204" pitchFamily="34" charset="0"/>
            </a:endParaRPr>
          </a:p>
          <a:p>
            <a:pPr marL="0" indent="0">
              <a:spcBef>
                <a:spcPts val="1800"/>
              </a:spcBef>
              <a:buSzPct val="90000"/>
              <a:buNone/>
              <a:defRPr/>
            </a:pPr>
            <a:r>
              <a:rPr lang="en-GB" sz="2000" dirty="0" smtClean="0">
                <a:latin typeface="Calibri" panose="020F0502020204030204" pitchFamily="34" charset="0"/>
              </a:rPr>
              <a:t>Temperature increase of 4 or 5°C or more not seen for tens of millions of years (homo sapiens, 250,000 years):</a:t>
            </a:r>
          </a:p>
          <a:p>
            <a:pPr marL="355488" indent="-355488">
              <a:spcBef>
                <a:spcPts val="1800"/>
              </a:spcBef>
              <a:buSzPct val="90000"/>
              <a:defRPr/>
            </a:pPr>
            <a:r>
              <a:rPr lang="en-GB" sz="2000" dirty="0" smtClean="0">
                <a:latin typeface="Calibri" panose="020F0502020204030204" pitchFamily="34" charset="0"/>
              </a:rPr>
              <a:t>Likely </a:t>
            </a:r>
            <a:r>
              <a:rPr lang="en-GB" sz="2000" dirty="0">
                <a:latin typeface="Calibri" panose="020F0502020204030204" pitchFamily="34" charset="0"/>
              </a:rPr>
              <a:t>be </a:t>
            </a:r>
            <a:r>
              <a:rPr lang="en-GB" sz="2000" b="1" dirty="0">
                <a:latin typeface="Calibri" panose="020F0502020204030204" pitchFamily="34" charset="0"/>
              </a:rPr>
              <a:t>enormously </a:t>
            </a:r>
            <a:r>
              <a:rPr lang="en-GB" sz="2000" b="1" dirty="0" smtClean="0">
                <a:latin typeface="Calibri" panose="020F0502020204030204" pitchFamily="34" charset="0"/>
              </a:rPr>
              <a:t>destructive</a:t>
            </a:r>
            <a:r>
              <a:rPr lang="en-GB" sz="2000" dirty="0" smtClean="0">
                <a:latin typeface="Calibri" panose="020F0502020204030204" pitchFamily="34" charset="0"/>
              </a:rPr>
              <a:t>, including much more intense extreme events.</a:t>
            </a:r>
            <a:endParaRPr lang="en-GB" sz="2000" dirty="0">
              <a:latin typeface="Calibri" panose="020F0502020204030204" pitchFamily="34" charset="0"/>
            </a:endParaRPr>
          </a:p>
          <a:p>
            <a:pPr marL="355488" indent="-355488">
              <a:spcBef>
                <a:spcPts val="1800"/>
              </a:spcBef>
              <a:buSzPct val="90000"/>
              <a:defRPr/>
            </a:pPr>
            <a:r>
              <a:rPr lang="en-GB" sz="2000" dirty="0" smtClean="0">
                <a:latin typeface="Calibri" panose="020F0502020204030204" pitchFamily="34" charset="0"/>
              </a:rPr>
              <a:t>Deserts</a:t>
            </a:r>
            <a:r>
              <a:rPr lang="en-GB" sz="2000" dirty="0">
                <a:latin typeface="Calibri" panose="020F0502020204030204" pitchFamily="34" charset="0"/>
              </a:rPr>
              <a:t>, coastlines, rivers, rainfall patterns: the </a:t>
            </a:r>
            <a:r>
              <a:rPr lang="en-GB" sz="2000" b="1" dirty="0">
                <a:latin typeface="Calibri" panose="020F0502020204030204" pitchFamily="34" charset="0"/>
              </a:rPr>
              <a:t>reasons we live where we do, would be redrawn</a:t>
            </a:r>
            <a:r>
              <a:rPr lang="en-GB" sz="2000" dirty="0">
                <a:latin typeface="Calibri" panose="020F0502020204030204" pitchFamily="34" charset="0"/>
              </a:rPr>
              <a:t>. </a:t>
            </a:r>
          </a:p>
          <a:p>
            <a:pPr marL="355488" indent="-355488">
              <a:spcBef>
                <a:spcPts val="1800"/>
              </a:spcBef>
              <a:buSzPct val="90000"/>
              <a:defRPr/>
            </a:pPr>
            <a:r>
              <a:rPr lang="en-GB" sz="2000" dirty="0">
                <a:latin typeface="Calibri" panose="020F0502020204030204" pitchFamily="34" charset="0"/>
              </a:rPr>
              <a:t>Potential cause of migration of hundreds of millions, perhaps billions, of people around the world: </a:t>
            </a:r>
            <a:r>
              <a:rPr lang="en-GB" sz="2000" b="1" dirty="0">
                <a:latin typeface="Calibri" panose="020F0502020204030204" pitchFamily="34" charset="0"/>
              </a:rPr>
              <a:t>likelihood of severe and sustained conflict</a:t>
            </a:r>
            <a:r>
              <a:rPr lang="en-GB" sz="2000" dirty="0">
                <a:latin typeface="Calibri" panose="020F0502020204030204" pitchFamily="34" charset="0"/>
              </a:rPr>
              <a:t>. </a:t>
            </a:r>
          </a:p>
          <a:p>
            <a:pPr marL="355488" indent="-355488">
              <a:lnSpc>
                <a:spcPct val="150000"/>
              </a:lnSpc>
              <a:buSzPct val="90000"/>
              <a:defRPr/>
            </a:pPr>
            <a:endParaRPr lang="en-GB" sz="1800" dirty="0">
              <a:latin typeface="Calibri" panose="020F0502020204030204" pitchFamily="34" charset="0"/>
            </a:endParaRPr>
          </a:p>
          <a:p>
            <a:pPr marL="0" indent="0">
              <a:lnSpc>
                <a:spcPct val="150000"/>
              </a:lnSpc>
              <a:buSzPct val="90000"/>
              <a:buNone/>
              <a:defRPr/>
            </a:pPr>
            <a:endParaRPr lang="en-GB" sz="1800" dirty="0">
              <a:latin typeface="Calibri" panose="020F0502020204030204" pitchFamily="34" charset="0"/>
            </a:endParaRPr>
          </a:p>
        </p:txBody>
      </p:sp>
    </p:spTree>
    <p:custDataLst>
      <p:tags r:id="rId1"/>
    </p:custDataLst>
    <p:extLst>
      <p:ext uri="{BB962C8B-B14F-4D97-AF65-F5344CB8AC3E}">
        <p14:creationId xmlns:p14="http://schemas.microsoft.com/office/powerpoint/2010/main" val="4120140070"/>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NAME" val="MoonHalfShape"/>
  <p:tag name="ANGLE" val="5"/>
</p:tagLst>
</file>

<file path=ppt/tags/tag11.xml><?xml version="1.0" encoding="utf-8"?>
<p:tagLst xmlns:a="http://schemas.openxmlformats.org/drawingml/2006/main" xmlns:r="http://schemas.openxmlformats.org/officeDocument/2006/relationships" xmlns:p="http://schemas.openxmlformats.org/presentationml/2006/main">
  <p:tag name="NAME" val="MoonShape"/>
  <p:tag name="ANGLE" val="4"/>
</p:tagLst>
</file>

<file path=ppt/tags/tag12.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13.xml><?xml version="1.0" encoding="utf-8"?>
<p:tagLst xmlns:a="http://schemas.openxmlformats.org/drawingml/2006/main" xmlns:r="http://schemas.openxmlformats.org/officeDocument/2006/relationships" xmlns:p="http://schemas.openxmlformats.org/presentationml/2006/main">
  <p:tag name="NAME" val="MoonShape"/>
  <p:tag name="ANGLE" val="2"/>
</p:tagLst>
</file>

<file path=ppt/tags/tag14.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15.xml><?xml version="1.0" encoding="utf-8"?>
<p:tagLst xmlns:a="http://schemas.openxmlformats.org/drawingml/2006/main" xmlns:r="http://schemas.openxmlformats.org/officeDocument/2006/relationships" xmlns:p="http://schemas.openxmlformats.org/presentationml/2006/main">
  <p:tag name="NAME" val="MoonShape"/>
  <p:tag name="ANGLE" val="1"/>
</p:tagLst>
</file>

<file path=ppt/tags/tag16.xml><?xml version="1.0" encoding="utf-8"?>
<p:tagLst xmlns:a="http://schemas.openxmlformats.org/drawingml/2006/main" xmlns:r="http://schemas.openxmlformats.org/officeDocument/2006/relationships" xmlns:p="http://schemas.openxmlformats.org/presentationml/2006/main">
  <p:tag name="NAME" val="MoonHalfShape"/>
  <p:tag name="ANGLE" val="1"/>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pcyZ2vwCTeUWHWUlz3yEw8A"/>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pFNWpP7noYUm4zZ5cDVEoow"/>
</p:tagLst>
</file>

<file path=ppt/tags/tag2.xml><?xml version="1.0" encoding="utf-8"?>
<p:tagLst xmlns:a="http://schemas.openxmlformats.org/drawingml/2006/main" xmlns:r="http://schemas.openxmlformats.org/officeDocument/2006/relationships" xmlns:p="http://schemas.openxmlformats.org/presentationml/2006/main">
  <p:tag name="NAME" val="Moon"/>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pEv.kZiDQhkO13y.m1NNYiQ"/>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pwbnavGiZUEaqVS84NmOe1g"/>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pBijRYil1ikS.29VdQ4qxiA"/>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p.L8f73F.p0y7L2d7XuNSEA"/>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xml><?xml version="1.0" encoding="utf-8"?>
<p:tagLst xmlns:a="http://schemas.openxmlformats.org/drawingml/2006/main" xmlns:r="http://schemas.openxmlformats.org/officeDocument/2006/relationships" xmlns:p="http://schemas.openxmlformats.org/presentationml/2006/main">
  <p:tag name="NAME" val="Moon"/>
</p:tagLst>
</file>

<file path=ppt/tags/tag27.xml><?xml version="1.0" encoding="utf-8"?>
<p:tagLst xmlns:a="http://schemas.openxmlformats.org/drawingml/2006/main" xmlns:r="http://schemas.openxmlformats.org/officeDocument/2006/relationships" xmlns:p="http://schemas.openxmlformats.org/presentationml/2006/main">
  <p:tag name="NAME" val="Moon"/>
</p:tagLst>
</file>

<file path=ppt/tags/tag28.xml><?xml version="1.0" encoding="utf-8"?>
<p:tagLst xmlns:a="http://schemas.openxmlformats.org/drawingml/2006/main" xmlns:r="http://schemas.openxmlformats.org/officeDocument/2006/relationships" xmlns:p="http://schemas.openxmlformats.org/presentationml/2006/main">
  <p:tag name="NAME" val="Moon"/>
</p:tagLst>
</file>

<file path=ppt/tags/tag29.xml><?xml version="1.0" encoding="utf-8"?>
<p:tagLst xmlns:a="http://schemas.openxmlformats.org/drawingml/2006/main" xmlns:r="http://schemas.openxmlformats.org/officeDocument/2006/relationships" xmlns:p="http://schemas.openxmlformats.org/presentationml/2006/main">
  <p:tag name="NAME" val="Moon"/>
</p:tagLst>
</file>

<file path=ppt/tags/tag3.xml><?xml version="1.0" encoding="utf-8"?>
<p:tagLst xmlns:a="http://schemas.openxmlformats.org/drawingml/2006/main" xmlns:r="http://schemas.openxmlformats.org/officeDocument/2006/relationships" xmlns:p="http://schemas.openxmlformats.org/presentationml/2006/main">
  <p:tag name="NAME" val="Moon"/>
</p:tagLst>
</file>

<file path=ppt/tags/tag30.xml><?xml version="1.0" encoding="utf-8"?>
<p:tagLst xmlns:a="http://schemas.openxmlformats.org/drawingml/2006/main" xmlns:r="http://schemas.openxmlformats.org/officeDocument/2006/relationships" xmlns:p="http://schemas.openxmlformats.org/presentationml/2006/main">
  <p:tag name="NAME" val="Moon"/>
</p:tagLst>
</file>

<file path=ppt/tags/tag31.xml><?xml version="1.0" encoding="utf-8"?>
<p:tagLst xmlns:a="http://schemas.openxmlformats.org/drawingml/2006/main" xmlns:r="http://schemas.openxmlformats.org/officeDocument/2006/relationships" xmlns:p="http://schemas.openxmlformats.org/presentationml/2006/main">
  <p:tag name="NAME" val="MoonShape"/>
  <p:tag name="ANGLE" val="3"/>
</p:tagLst>
</file>

<file path=ppt/tags/tag32.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33.xml><?xml version="1.0" encoding="utf-8"?>
<p:tagLst xmlns:a="http://schemas.openxmlformats.org/drawingml/2006/main" xmlns:r="http://schemas.openxmlformats.org/officeDocument/2006/relationships" xmlns:p="http://schemas.openxmlformats.org/presentationml/2006/main">
  <p:tag name="NAME" val="MoonShape"/>
  <p:tag name="ANGLE" val="5"/>
</p:tagLst>
</file>

<file path=ppt/tags/tag34.xml><?xml version="1.0" encoding="utf-8"?>
<p:tagLst xmlns:a="http://schemas.openxmlformats.org/drawingml/2006/main" xmlns:r="http://schemas.openxmlformats.org/officeDocument/2006/relationships" xmlns:p="http://schemas.openxmlformats.org/presentationml/2006/main">
  <p:tag name="NAME" val="MoonHalfShape"/>
  <p:tag name="ANGLE" val="5"/>
</p:tagLst>
</file>

<file path=ppt/tags/tag35.xml><?xml version="1.0" encoding="utf-8"?>
<p:tagLst xmlns:a="http://schemas.openxmlformats.org/drawingml/2006/main" xmlns:r="http://schemas.openxmlformats.org/officeDocument/2006/relationships" xmlns:p="http://schemas.openxmlformats.org/presentationml/2006/main">
  <p:tag name="NAME" val="MoonShape"/>
  <p:tag name="ANGLE" val="4"/>
</p:tagLst>
</file>

<file path=ppt/tags/tag36.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37.xml><?xml version="1.0" encoding="utf-8"?>
<p:tagLst xmlns:a="http://schemas.openxmlformats.org/drawingml/2006/main" xmlns:r="http://schemas.openxmlformats.org/officeDocument/2006/relationships" xmlns:p="http://schemas.openxmlformats.org/presentationml/2006/main">
  <p:tag name="NAME" val="MoonShape"/>
  <p:tag name="ANGLE" val="2"/>
</p:tagLst>
</file>

<file path=ppt/tags/tag38.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39.xml><?xml version="1.0" encoding="utf-8"?>
<p:tagLst xmlns:a="http://schemas.openxmlformats.org/drawingml/2006/main" xmlns:r="http://schemas.openxmlformats.org/officeDocument/2006/relationships" xmlns:p="http://schemas.openxmlformats.org/presentationml/2006/main">
  <p:tag name="NAME" val="MoonShape"/>
  <p:tag name="ANGLE" val="1"/>
</p:tagLst>
</file>

<file path=ppt/tags/tag4.xml><?xml version="1.0" encoding="utf-8"?>
<p:tagLst xmlns:a="http://schemas.openxmlformats.org/drawingml/2006/main" xmlns:r="http://schemas.openxmlformats.org/officeDocument/2006/relationships" xmlns:p="http://schemas.openxmlformats.org/presentationml/2006/main">
  <p:tag name="NAME" val="Moon"/>
</p:tagLst>
</file>

<file path=ppt/tags/tag40.xml><?xml version="1.0" encoding="utf-8"?>
<p:tagLst xmlns:a="http://schemas.openxmlformats.org/drawingml/2006/main" xmlns:r="http://schemas.openxmlformats.org/officeDocument/2006/relationships" xmlns:p="http://schemas.openxmlformats.org/presentationml/2006/main">
  <p:tag name="NAME" val="MoonHalfShape"/>
  <p:tag name="ANGLE" val="1"/>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pcyZ2vwCTeUWHWUlz3yEw8A"/>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pFNWpP7noYUm4zZ5cDVEoow"/>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pEv.kZiDQhkO13y.m1NNYiQ"/>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pwbnavGiZUEaqVS84NmOe1g"/>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8.xml><?xml version="1.0" encoding="utf-8"?>
<p:tagLst xmlns:a="http://schemas.openxmlformats.org/drawingml/2006/main" xmlns:r="http://schemas.openxmlformats.org/officeDocument/2006/relationships" xmlns:p="http://schemas.openxmlformats.org/presentationml/2006/main">
  <p:tag name="NAME" val="Moon"/>
</p:tagLst>
</file>

<file path=ppt/tags/tag49.xml><?xml version="1.0" encoding="utf-8"?>
<p:tagLst xmlns:a="http://schemas.openxmlformats.org/drawingml/2006/main" xmlns:r="http://schemas.openxmlformats.org/officeDocument/2006/relationships" xmlns:p="http://schemas.openxmlformats.org/presentationml/2006/main">
  <p:tag name="NAME" val="Moon"/>
</p:tagLst>
</file>

<file path=ppt/tags/tag5.xml><?xml version="1.0" encoding="utf-8"?>
<p:tagLst xmlns:a="http://schemas.openxmlformats.org/drawingml/2006/main" xmlns:r="http://schemas.openxmlformats.org/officeDocument/2006/relationships" xmlns:p="http://schemas.openxmlformats.org/presentationml/2006/main">
  <p:tag name="NAME" val="Moon"/>
</p:tagLst>
</file>

<file path=ppt/tags/tag50.xml><?xml version="1.0" encoding="utf-8"?>
<p:tagLst xmlns:a="http://schemas.openxmlformats.org/drawingml/2006/main" xmlns:r="http://schemas.openxmlformats.org/officeDocument/2006/relationships" xmlns:p="http://schemas.openxmlformats.org/presentationml/2006/main">
  <p:tag name="NAME" val="Moon"/>
</p:tagLst>
</file>

<file path=ppt/tags/tag51.xml><?xml version="1.0" encoding="utf-8"?>
<p:tagLst xmlns:a="http://schemas.openxmlformats.org/drawingml/2006/main" xmlns:r="http://schemas.openxmlformats.org/officeDocument/2006/relationships" xmlns:p="http://schemas.openxmlformats.org/presentationml/2006/main">
  <p:tag name="NAME" val="Moon"/>
</p:tagLst>
</file>

<file path=ppt/tags/tag52.xml><?xml version="1.0" encoding="utf-8"?>
<p:tagLst xmlns:a="http://schemas.openxmlformats.org/drawingml/2006/main" xmlns:r="http://schemas.openxmlformats.org/officeDocument/2006/relationships" xmlns:p="http://schemas.openxmlformats.org/presentationml/2006/main">
  <p:tag name="NAME" val="Moon"/>
</p:tagLst>
</file>

<file path=ppt/tags/tag53.xml><?xml version="1.0" encoding="utf-8"?>
<p:tagLst xmlns:a="http://schemas.openxmlformats.org/drawingml/2006/main" xmlns:r="http://schemas.openxmlformats.org/officeDocument/2006/relationships" xmlns:p="http://schemas.openxmlformats.org/presentationml/2006/main">
  <p:tag name="NAME" val="MoonShape"/>
  <p:tag name="ANGLE" val="3"/>
</p:tagLst>
</file>

<file path=ppt/tags/tag54.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55.xml><?xml version="1.0" encoding="utf-8"?>
<p:tagLst xmlns:a="http://schemas.openxmlformats.org/drawingml/2006/main" xmlns:r="http://schemas.openxmlformats.org/officeDocument/2006/relationships" xmlns:p="http://schemas.openxmlformats.org/presentationml/2006/main">
  <p:tag name="NAME" val="MoonShape"/>
  <p:tag name="ANGLE" val="5"/>
</p:tagLst>
</file>

<file path=ppt/tags/tag56.xml><?xml version="1.0" encoding="utf-8"?>
<p:tagLst xmlns:a="http://schemas.openxmlformats.org/drawingml/2006/main" xmlns:r="http://schemas.openxmlformats.org/officeDocument/2006/relationships" xmlns:p="http://schemas.openxmlformats.org/presentationml/2006/main">
  <p:tag name="NAME" val="MoonHalfShape"/>
  <p:tag name="ANGLE" val="5"/>
</p:tagLst>
</file>

<file path=ppt/tags/tag57.xml><?xml version="1.0" encoding="utf-8"?>
<p:tagLst xmlns:a="http://schemas.openxmlformats.org/drawingml/2006/main" xmlns:r="http://schemas.openxmlformats.org/officeDocument/2006/relationships" xmlns:p="http://schemas.openxmlformats.org/presentationml/2006/main">
  <p:tag name="NAME" val="MoonShape"/>
  <p:tag name="ANGLE" val="4"/>
</p:tagLst>
</file>

<file path=ppt/tags/tag58.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59.xml><?xml version="1.0" encoding="utf-8"?>
<p:tagLst xmlns:a="http://schemas.openxmlformats.org/drawingml/2006/main" xmlns:r="http://schemas.openxmlformats.org/officeDocument/2006/relationships" xmlns:p="http://schemas.openxmlformats.org/presentationml/2006/main">
  <p:tag name="NAME" val="MoonShape"/>
  <p:tag name="ANGLE" val="2"/>
</p:tagLst>
</file>

<file path=ppt/tags/tag6.xml><?xml version="1.0" encoding="utf-8"?>
<p:tagLst xmlns:a="http://schemas.openxmlformats.org/drawingml/2006/main" xmlns:r="http://schemas.openxmlformats.org/officeDocument/2006/relationships" xmlns:p="http://schemas.openxmlformats.org/presentationml/2006/main">
  <p:tag name="NAME" val="Moon"/>
</p:tagLst>
</file>

<file path=ppt/tags/tag60.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61.xml><?xml version="1.0" encoding="utf-8"?>
<p:tagLst xmlns:a="http://schemas.openxmlformats.org/drawingml/2006/main" xmlns:r="http://schemas.openxmlformats.org/officeDocument/2006/relationships" xmlns:p="http://schemas.openxmlformats.org/presentationml/2006/main">
  <p:tag name="NAME" val="MoonShape"/>
  <p:tag name="ANGLE" val="1"/>
</p:tagLst>
</file>

<file path=ppt/tags/tag62.xml><?xml version="1.0" encoding="utf-8"?>
<p:tagLst xmlns:a="http://schemas.openxmlformats.org/drawingml/2006/main" xmlns:r="http://schemas.openxmlformats.org/officeDocument/2006/relationships" xmlns:p="http://schemas.openxmlformats.org/presentationml/2006/main">
  <p:tag name="NAME" val="MoonHalfShape"/>
  <p:tag name="ANGLE" val="1"/>
</p:tagLst>
</file>

<file path=ppt/tags/tag6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4.xml><?xml version="1.0" encoding="utf-8"?>
<p:tagLst xmlns:a="http://schemas.openxmlformats.org/drawingml/2006/main" xmlns:r="http://schemas.openxmlformats.org/officeDocument/2006/relationships" xmlns:p="http://schemas.openxmlformats.org/presentationml/2006/main">
  <p:tag name="THINKCELLSHAPEDONOTDELETE" val="pcyZ2vwCTeUWHWUlz3yEw8A"/>
</p:tagLst>
</file>

<file path=ppt/tags/tag65.xml><?xml version="1.0" encoding="utf-8"?>
<p:tagLst xmlns:a="http://schemas.openxmlformats.org/drawingml/2006/main" xmlns:r="http://schemas.openxmlformats.org/officeDocument/2006/relationships" xmlns:p="http://schemas.openxmlformats.org/presentationml/2006/main">
  <p:tag name="THINKCELLSHAPEDONOTDELETE" val="pFNWpP7noYUm4zZ5cDVEoow"/>
</p:tagLst>
</file>

<file path=ppt/tags/tag66.xml><?xml version="1.0" encoding="utf-8"?>
<p:tagLst xmlns:a="http://schemas.openxmlformats.org/drawingml/2006/main" xmlns:r="http://schemas.openxmlformats.org/officeDocument/2006/relationships" xmlns:p="http://schemas.openxmlformats.org/presentationml/2006/main">
  <p:tag name="THINKCELLSHAPEDONOTDELETE" val="pEv.kZiDQhkO13y.m1NNYiQ"/>
</p:tagLst>
</file>

<file path=ppt/tags/tag67.xml><?xml version="1.0" encoding="utf-8"?>
<p:tagLst xmlns:a="http://schemas.openxmlformats.org/drawingml/2006/main" xmlns:r="http://schemas.openxmlformats.org/officeDocument/2006/relationships" xmlns:p="http://schemas.openxmlformats.org/presentationml/2006/main">
  <p:tag name="THINKCELLSHAPEDONOTDELETE" val="pwbnavGiZUEaqVS84NmOe1g"/>
</p:tagLst>
</file>

<file path=ppt/tags/tag6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9.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7.xml><?xml version="1.0" encoding="utf-8"?>
<p:tagLst xmlns:a="http://schemas.openxmlformats.org/drawingml/2006/main" xmlns:r="http://schemas.openxmlformats.org/officeDocument/2006/relationships" xmlns:p="http://schemas.openxmlformats.org/presentationml/2006/main">
  <p:tag name="NAME" val="MoonShape"/>
  <p:tag name="ANGLE" val="3"/>
</p:tagLst>
</file>

<file path=ppt/tags/tag70.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71.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72.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8.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9.xml><?xml version="1.0" encoding="utf-8"?>
<p:tagLst xmlns:a="http://schemas.openxmlformats.org/drawingml/2006/main" xmlns:r="http://schemas.openxmlformats.org/officeDocument/2006/relationships" xmlns:p="http://schemas.openxmlformats.org/presentationml/2006/main">
  <p:tag name="NAME" val="MoonShape"/>
  <p:tag name="ANGLE" val="5"/>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539750" marR="0" indent="-539750" algn="l" defTabSz="914400" rtl="0" eaLnBrk="1" fontAlgn="base" latinLnBrk="0" hangingPunct="1">
          <a:lnSpc>
            <a:spcPct val="80000"/>
          </a:lnSpc>
          <a:spcBef>
            <a:spcPct val="20000"/>
          </a:spcBef>
          <a:spcAft>
            <a:spcPct val="0"/>
          </a:spcAft>
          <a:buClrTx/>
          <a:buSzPct val="90000"/>
          <a:buFontTx/>
          <a:buChar char="•"/>
          <a:tabLst/>
          <a:defRPr kumimoji="0" lang="en-GB" sz="1800" b="0" i="0" u="none" strike="noStrike" cap="none" normalizeH="0" baseline="0" smtClean="0">
            <a:ln>
              <a:noFill/>
            </a:ln>
            <a:solidFill>
              <a:schemeClr val="tx1"/>
            </a:solidFill>
            <a:effectLst/>
            <a:latin typeface="Arial" pitchFamily="34" charset="0"/>
            <a:cs typeface="Arial"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539750" marR="0" indent="-539750" algn="l" defTabSz="914400" rtl="0" eaLnBrk="1" fontAlgn="base" latinLnBrk="0" hangingPunct="1">
          <a:lnSpc>
            <a:spcPct val="80000"/>
          </a:lnSpc>
          <a:spcBef>
            <a:spcPct val="20000"/>
          </a:spcBef>
          <a:spcAft>
            <a:spcPct val="0"/>
          </a:spcAft>
          <a:buClrTx/>
          <a:buSzPct val="90000"/>
          <a:buFontTx/>
          <a:buChar char="•"/>
          <a:tabLst/>
          <a:defRPr kumimoji="0" lang="en-GB" sz="1800" b="0" i="0" u="none" strike="noStrike" cap="none" normalizeH="0" baseline="0" smtClean="0">
            <a:ln>
              <a:noFill/>
            </a:ln>
            <a:solidFill>
              <a:schemeClr val="tx1"/>
            </a:solidFill>
            <a:effectLst/>
            <a:latin typeface="Arial" pitchFamily="34" charset="0"/>
            <a:cs typeface="Arial" pitchFamily="34"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ZZO793_Template">
  <a:themeElements>
    <a:clrScheme name="Current">
      <a:dk1>
        <a:srgbClr val="000000"/>
      </a:dk1>
      <a:lt1>
        <a:srgbClr val="FFFFFF"/>
      </a:lt1>
      <a:dk2>
        <a:srgbClr val="273763"/>
      </a:dk2>
      <a:lt2>
        <a:srgbClr val="FFFFFF"/>
      </a:lt2>
      <a:accent1>
        <a:srgbClr val="D4CDC9"/>
      </a:accent1>
      <a:accent2>
        <a:srgbClr val="ECA79E"/>
      </a:accent2>
      <a:accent3>
        <a:srgbClr val="D6432F"/>
      </a:accent3>
      <a:accent4>
        <a:srgbClr val="19233F"/>
      </a:accent4>
      <a:accent5>
        <a:srgbClr val="FF6600"/>
      </a:accent5>
      <a:accent6>
        <a:srgbClr val="808080"/>
      </a:accent6>
      <a:hlink>
        <a:srgbClr val="D6432F"/>
      </a:hlink>
      <a:folHlink>
        <a:srgbClr val="19233F"/>
      </a:folHlink>
    </a:clrScheme>
    <a:fontScheme name="Custom 114">
      <a:majorFont>
        <a:latin typeface="Proxima Nova Bl"/>
        <a:ea typeface="ＭＳ Ｐゴシック"/>
        <a:cs typeface=""/>
      </a:majorFont>
      <a:minorFont>
        <a:latin typeface="Proxima Nova Rg"/>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9525">
          <a:solidFill>
            <a:schemeClr val="accent6"/>
          </a:solidFill>
        </a:ln>
      </a:spPr>
      <a:bodyPr rtlCol="0" anchor="ctr"/>
      <a:lstStyle>
        <a:defPPr algn="ctr">
          <a:defRPr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6"/>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Current">
        <a:dk1>
          <a:srgbClr val="000000"/>
        </a:dk1>
        <a:lt1>
          <a:srgbClr val="FFFFFF"/>
        </a:lt1>
        <a:dk2>
          <a:srgbClr val="273763"/>
        </a:dk2>
        <a:lt2>
          <a:srgbClr val="FFFFFF"/>
        </a:lt2>
        <a:accent1>
          <a:srgbClr val="D4CDC9"/>
        </a:accent1>
        <a:accent2>
          <a:srgbClr val="ECA79E"/>
        </a:accent2>
        <a:accent3>
          <a:srgbClr val="D6432F"/>
        </a:accent3>
        <a:accent4>
          <a:srgbClr val="19233F"/>
        </a:accent4>
        <a:accent5>
          <a:srgbClr val="FF6600"/>
        </a:accent5>
        <a:accent6>
          <a:srgbClr val="808080"/>
        </a:accent6>
        <a:hlink>
          <a:srgbClr val="D6432F"/>
        </a:hlink>
        <a:folHlink>
          <a:srgbClr val="19233F"/>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ZZO793_Template">
  <a:themeElements>
    <a:clrScheme name="Current">
      <a:dk1>
        <a:srgbClr val="000000"/>
      </a:dk1>
      <a:lt1>
        <a:srgbClr val="FFFFFF"/>
      </a:lt1>
      <a:dk2>
        <a:srgbClr val="273763"/>
      </a:dk2>
      <a:lt2>
        <a:srgbClr val="FFFFFF"/>
      </a:lt2>
      <a:accent1>
        <a:srgbClr val="D4CDC9"/>
      </a:accent1>
      <a:accent2>
        <a:srgbClr val="ECA79E"/>
      </a:accent2>
      <a:accent3>
        <a:srgbClr val="D6432F"/>
      </a:accent3>
      <a:accent4>
        <a:srgbClr val="19233F"/>
      </a:accent4>
      <a:accent5>
        <a:srgbClr val="FF6600"/>
      </a:accent5>
      <a:accent6>
        <a:srgbClr val="808080"/>
      </a:accent6>
      <a:hlink>
        <a:srgbClr val="D6432F"/>
      </a:hlink>
      <a:folHlink>
        <a:srgbClr val="19233F"/>
      </a:folHlink>
    </a:clrScheme>
    <a:fontScheme name="Custom 114">
      <a:majorFont>
        <a:latin typeface="Proxima Nova Bl"/>
        <a:ea typeface="ＭＳ Ｐゴシック"/>
        <a:cs typeface=""/>
      </a:majorFont>
      <a:minorFont>
        <a:latin typeface="Proxima Nova Rg"/>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3">
            <a:lumMod val="20000"/>
            <a:lumOff val="80000"/>
          </a:schemeClr>
        </a:solidFill>
        <a:ln/>
      </a:spPr>
      <a:bodyPr lIns="137676" tIns="137677" rIns="137677" bIns="137676" spcCol="1270" anchor="ctr"/>
      <a:lstStyle>
        <a:defPPr algn="ctr" defTabSz="871220">
          <a:lnSpc>
            <a:spcPct val="90000"/>
          </a:lnSpc>
          <a:spcAft>
            <a:spcPct val="35000"/>
          </a:spcAft>
          <a:defRPr sz="1400" b="1" dirty="0">
            <a:solidFill>
              <a:schemeClr val="bg2">
                <a:lumMod val="10000"/>
              </a:schemeClr>
            </a:solidFill>
            <a:latin typeface="+mj-lt"/>
          </a:defRPr>
        </a:defPPr>
      </a:lstStyle>
      <a:style>
        <a:lnRef idx="2">
          <a:schemeClr val="accent3"/>
        </a:lnRef>
        <a:fillRef idx="1">
          <a:schemeClr val="lt1"/>
        </a:fillRef>
        <a:effectRef idx="0">
          <a:schemeClr val="accent3"/>
        </a:effectRef>
        <a:fontRef idx="minor">
          <a:schemeClr val="dk1"/>
        </a:fontRef>
      </a:style>
    </a:spDef>
    <a:lnDef>
      <a:spPr>
        <a:ln>
          <a:solidFill>
            <a:schemeClr val="accent6"/>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Current">
        <a:dk1>
          <a:srgbClr val="000000"/>
        </a:dk1>
        <a:lt1>
          <a:srgbClr val="FFFFFF"/>
        </a:lt1>
        <a:dk2>
          <a:srgbClr val="273763"/>
        </a:dk2>
        <a:lt2>
          <a:srgbClr val="FFFFFF"/>
        </a:lt2>
        <a:accent1>
          <a:srgbClr val="D4CDC9"/>
        </a:accent1>
        <a:accent2>
          <a:srgbClr val="ECA79E"/>
        </a:accent2>
        <a:accent3>
          <a:srgbClr val="D6432F"/>
        </a:accent3>
        <a:accent4>
          <a:srgbClr val="19233F"/>
        </a:accent4>
        <a:accent5>
          <a:srgbClr val="FF6600"/>
        </a:accent5>
        <a:accent6>
          <a:srgbClr val="808080"/>
        </a:accent6>
        <a:hlink>
          <a:srgbClr val="D6432F"/>
        </a:hlink>
        <a:folHlink>
          <a:srgbClr val="19233F"/>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_ZZO793_Template">
  <a:themeElements>
    <a:clrScheme name="Current">
      <a:dk1>
        <a:srgbClr val="000000"/>
      </a:dk1>
      <a:lt1>
        <a:srgbClr val="FFFFFF"/>
      </a:lt1>
      <a:dk2>
        <a:srgbClr val="273763"/>
      </a:dk2>
      <a:lt2>
        <a:srgbClr val="FFFFFF"/>
      </a:lt2>
      <a:accent1>
        <a:srgbClr val="D4CDC9"/>
      </a:accent1>
      <a:accent2>
        <a:srgbClr val="ECA79E"/>
      </a:accent2>
      <a:accent3>
        <a:srgbClr val="D6432F"/>
      </a:accent3>
      <a:accent4>
        <a:srgbClr val="19233F"/>
      </a:accent4>
      <a:accent5>
        <a:srgbClr val="FF6600"/>
      </a:accent5>
      <a:accent6>
        <a:srgbClr val="808080"/>
      </a:accent6>
      <a:hlink>
        <a:srgbClr val="D6432F"/>
      </a:hlink>
      <a:folHlink>
        <a:srgbClr val="19233F"/>
      </a:folHlink>
    </a:clrScheme>
    <a:fontScheme name="Custom 114">
      <a:majorFont>
        <a:latin typeface="Proxima Nova Bl"/>
        <a:ea typeface="ＭＳ Ｐゴシック"/>
        <a:cs typeface=""/>
      </a:majorFont>
      <a:minorFont>
        <a:latin typeface="Proxima Nova Rg"/>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3">
            <a:lumMod val="20000"/>
            <a:lumOff val="80000"/>
          </a:schemeClr>
        </a:solidFill>
        <a:ln/>
      </a:spPr>
      <a:bodyPr lIns="137676" tIns="137677" rIns="137677" bIns="137676" spcCol="1270" anchor="ctr"/>
      <a:lstStyle>
        <a:defPPr algn="ctr" defTabSz="871220">
          <a:lnSpc>
            <a:spcPct val="90000"/>
          </a:lnSpc>
          <a:spcAft>
            <a:spcPct val="35000"/>
          </a:spcAft>
          <a:defRPr sz="1400" b="1" dirty="0">
            <a:solidFill>
              <a:schemeClr val="bg2">
                <a:lumMod val="10000"/>
              </a:schemeClr>
            </a:solidFill>
            <a:latin typeface="+mj-lt"/>
          </a:defRPr>
        </a:defPPr>
      </a:lstStyle>
      <a:style>
        <a:lnRef idx="2">
          <a:schemeClr val="accent3"/>
        </a:lnRef>
        <a:fillRef idx="1">
          <a:schemeClr val="lt1"/>
        </a:fillRef>
        <a:effectRef idx="0">
          <a:schemeClr val="accent3"/>
        </a:effectRef>
        <a:fontRef idx="minor">
          <a:schemeClr val="dk1"/>
        </a:fontRef>
      </a:style>
    </a:spDef>
    <a:lnDef>
      <a:spPr>
        <a:ln>
          <a:solidFill>
            <a:schemeClr val="accent6"/>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Current">
        <a:dk1>
          <a:srgbClr val="000000"/>
        </a:dk1>
        <a:lt1>
          <a:srgbClr val="FFFFFF"/>
        </a:lt1>
        <a:dk2>
          <a:srgbClr val="273763"/>
        </a:dk2>
        <a:lt2>
          <a:srgbClr val="FFFFFF"/>
        </a:lt2>
        <a:accent1>
          <a:srgbClr val="D4CDC9"/>
        </a:accent1>
        <a:accent2>
          <a:srgbClr val="ECA79E"/>
        </a:accent2>
        <a:accent3>
          <a:srgbClr val="D6432F"/>
        </a:accent3>
        <a:accent4>
          <a:srgbClr val="19233F"/>
        </a:accent4>
        <a:accent5>
          <a:srgbClr val="FF6600"/>
        </a:accent5>
        <a:accent6>
          <a:srgbClr val="808080"/>
        </a:accent6>
        <a:hlink>
          <a:srgbClr val="D6432F"/>
        </a:hlink>
        <a:folHlink>
          <a:srgbClr val="19233F"/>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12302</TotalTime>
  <Words>2230</Words>
  <Application>Microsoft Office PowerPoint</Application>
  <PresentationFormat>On-screen Show (4:3)</PresentationFormat>
  <Paragraphs>195</Paragraphs>
  <Slides>24</Slides>
  <Notes>12</Notes>
  <HiddenSlides>0</HiddenSlides>
  <MMClips>0</MMClips>
  <ScaleCrop>false</ScaleCrop>
  <HeadingPairs>
    <vt:vector size="6" baseType="variant">
      <vt:variant>
        <vt:lpstr>Theme</vt:lpstr>
      </vt:variant>
      <vt:variant>
        <vt:i4>4</vt:i4>
      </vt:variant>
      <vt:variant>
        <vt:lpstr>Embedded OLE Servers</vt:lpstr>
      </vt:variant>
      <vt:variant>
        <vt:i4>1</vt:i4>
      </vt:variant>
      <vt:variant>
        <vt:lpstr>Slide Titles</vt:lpstr>
      </vt:variant>
      <vt:variant>
        <vt:i4>24</vt:i4>
      </vt:variant>
    </vt:vector>
  </HeadingPairs>
  <TitlesOfParts>
    <vt:vector size="29" baseType="lpstr">
      <vt:lpstr>Default Design</vt:lpstr>
      <vt:lpstr>ZZO793_Template</vt:lpstr>
      <vt:lpstr>1_ZZO793_Template</vt:lpstr>
      <vt:lpstr>2_ZZO793_Template</vt:lpstr>
      <vt:lpstr>think-cell Slide</vt:lpstr>
      <vt:lpstr>PowerPoint Presentation</vt:lpstr>
      <vt:lpstr>Equity, Ethics, and the  Economics of Climate Change</vt:lpstr>
      <vt:lpstr>Structure</vt:lpstr>
      <vt:lpstr>Climate change starts and ends with humans</vt:lpstr>
      <vt:lpstr>The science shapes economics and politics</vt:lpstr>
      <vt:lpstr>Many subjects matters</vt:lpstr>
      <vt:lpstr>Structure</vt:lpstr>
      <vt:lpstr>The science is robust and GHG concentration rising rapidly</vt:lpstr>
      <vt:lpstr>The risks are unprecedented for homo sapiens</vt:lpstr>
      <vt:lpstr>What to do to hold warming below 2°C</vt:lpstr>
      <vt:lpstr>Why the next 15 years are critical</vt:lpstr>
      <vt:lpstr>What we cannot cover here: all fascinating and all are important</vt:lpstr>
      <vt:lpstr>Structure</vt:lpstr>
      <vt:lpstr>Ethics and Equity (I)</vt:lpstr>
      <vt:lpstr>Ethics and Equity (II)</vt:lpstr>
      <vt:lpstr>Ethics and Equity (III)</vt:lpstr>
      <vt:lpstr>Ethics and Equity (IV)</vt:lpstr>
      <vt:lpstr>Ethics and Equity (V)</vt:lpstr>
      <vt:lpstr>Ethics and Equity (VI)</vt:lpstr>
      <vt:lpstr>Ethics and Equity (VII)</vt:lpstr>
      <vt:lpstr>Ethics and Equity (VIII)</vt:lpstr>
      <vt:lpstr>Key lessons</vt:lpstr>
      <vt:lpstr>The road to Paris</vt:lpstr>
      <vt:lpstr>PowerPoint Presentation</vt:lpstr>
    </vt:vector>
  </TitlesOfParts>
  <Company>LSE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Deciding our future in Copenhagen: will the world rise to the challenge of climate change?   Nicholas Stern  Chair of the Grantham Research Institute on Climate Change and the Environment,  IG Patel Professor of Economics &amp; Government,  London School of Economics and Political Science   1 December</dc:title>
  <dc:creator>hallas</dc:creator>
  <cp:lastModifiedBy>Administrator</cp:lastModifiedBy>
  <cp:revision>1577</cp:revision>
  <cp:lastPrinted>2015-03-05T09:57:33Z</cp:lastPrinted>
  <dcterms:created xsi:type="dcterms:W3CDTF">2009-11-25T12:47:53Z</dcterms:created>
  <dcterms:modified xsi:type="dcterms:W3CDTF">2015-03-06T10:42:26Z</dcterms:modified>
</cp:coreProperties>
</file>