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2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7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79" d="100"/>
          <a:sy n="79" d="100"/>
        </p:scale>
        <p:origin x="-90" y="-7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7B9BF1-0379-404D-9602-30455259A4B1}" type="datetimeFigureOut">
              <a:rPr lang="en-GB" smtClean="0"/>
              <a:t>11/04/2015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52B59-6264-4819-8720-C7006E43C87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824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3B5A-E0C4-428F-B906-D578124B6F66}" type="datetimeFigureOut">
              <a:rPr lang="en-GB" smtClean="0"/>
              <a:t>11/04/2015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39A87-4F4E-44AD-8735-8D7596F339C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2917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3B5A-E0C4-428F-B906-D578124B6F66}" type="datetimeFigureOut">
              <a:rPr lang="en-GB" smtClean="0"/>
              <a:t>11/04/2015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39A87-4F4E-44AD-8735-8D7596F339C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2991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3B5A-E0C4-428F-B906-D578124B6F66}" type="datetimeFigureOut">
              <a:rPr lang="en-GB" smtClean="0"/>
              <a:t>11/04/2015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39A87-4F4E-44AD-8735-8D7596F339C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70993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190625" y="1151930"/>
            <a:ext cx="9810750" cy="2321719"/>
          </a:xfrm>
          <a:prstGeom prst="rect">
            <a:avLst/>
          </a:prstGeom>
        </p:spPr>
        <p:txBody>
          <a:bodyPr lIns="0" tIns="0" rIns="0" bIns="0" anchor="b"/>
          <a:lstStyle/>
          <a:p>
            <a:pPr lvl="0">
              <a:defRPr sz="1800"/>
            </a:pPr>
            <a:r>
              <a:rPr sz="7000"/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190625" y="3536156"/>
            <a:ext cx="9810750" cy="794742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None/>
              <a:defRPr sz="3000"/>
            </a:lvl1pPr>
            <a:lvl2pPr marL="0" indent="0" algn="ctr">
              <a:spcBef>
                <a:spcPts val="0"/>
              </a:spcBef>
              <a:buSzTx/>
              <a:buNone/>
              <a:defRPr sz="3000"/>
            </a:lvl2pPr>
            <a:lvl3pPr marL="0" indent="0" algn="ctr">
              <a:spcBef>
                <a:spcPts val="0"/>
              </a:spcBef>
              <a:buSzTx/>
              <a:buNone/>
              <a:defRPr sz="3000"/>
            </a:lvl3pPr>
            <a:lvl4pPr marL="0" indent="0" algn="ctr">
              <a:spcBef>
                <a:spcPts val="0"/>
              </a:spcBef>
              <a:buSzTx/>
              <a:buNone/>
              <a:defRPr sz="3000"/>
            </a:lvl4pPr>
            <a:lvl5pPr marL="0" indent="0" algn="ctr">
              <a:spcBef>
                <a:spcPts val="0"/>
              </a:spcBef>
              <a:buSzTx/>
              <a:buNone/>
              <a:defRPr sz="3000"/>
            </a:lvl5pPr>
          </a:lstStyle>
          <a:p>
            <a:pPr lvl="0">
              <a:defRPr sz="1800"/>
            </a:pPr>
            <a:r>
              <a:rPr sz="3000"/>
              <a:t>Body Level One</a:t>
            </a:r>
          </a:p>
          <a:p>
            <a:pPr lvl="1">
              <a:defRPr sz="1800"/>
            </a:pPr>
            <a:r>
              <a:rPr sz="3000"/>
              <a:t>Body Level Two</a:t>
            </a:r>
          </a:p>
          <a:p>
            <a:pPr lvl="2">
              <a:defRPr sz="1800"/>
            </a:pPr>
            <a:r>
              <a:rPr sz="3000"/>
              <a:t>Body Level Three</a:t>
            </a:r>
          </a:p>
          <a:p>
            <a:pPr lvl="3">
              <a:defRPr sz="1800"/>
            </a:pPr>
            <a:r>
              <a:rPr sz="3000"/>
              <a:t>Body Level Four</a:t>
            </a:r>
          </a:p>
          <a:p>
            <a:pPr lvl="4">
              <a:defRPr sz="1800"/>
            </a:pPr>
            <a:r>
              <a:rPr sz="300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76851154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3B5A-E0C4-428F-B906-D578124B6F66}" type="datetimeFigureOut">
              <a:rPr lang="en-GB" smtClean="0"/>
              <a:t>11/04/2015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39A87-4F4E-44AD-8735-8D7596F339C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458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3B5A-E0C4-428F-B906-D578124B6F66}" type="datetimeFigureOut">
              <a:rPr lang="en-GB" smtClean="0"/>
              <a:t>11/04/2015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39A87-4F4E-44AD-8735-8D7596F339C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308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3B5A-E0C4-428F-B906-D578124B6F66}" type="datetimeFigureOut">
              <a:rPr lang="en-GB" smtClean="0"/>
              <a:t>11/04/2015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39A87-4F4E-44AD-8735-8D7596F339C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3543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3B5A-E0C4-428F-B906-D578124B6F66}" type="datetimeFigureOut">
              <a:rPr lang="en-GB" smtClean="0"/>
              <a:t>11/04/2015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39A87-4F4E-44AD-8735-8D7596F339C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4550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3B5A-E0C4-428F-B906-D578124B6F66}" type="datetimeFigureOut">
              <a:rPr lang="en-GB" smtClean="0"/>
              <a:t>11/04/2015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39A87-4F4E-44AD-8735-8D7596F339C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7776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3B5A-E0C4-428F-B906-D578124B6F66}" type="datetimeFigureOut">
              <a:rPr lang="en-GB" smtClean="0"/>
              <a:t>11/04/2015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39A87-4F4E-44AD-8735-8D7596F339C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5204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3B5A-E0C4-428F-B906-D578124B6F66}" type="datetimeFigureOut">
              <a:rPr lang="en-GB" smtClean="0"/>
              <a:t>11/04/2015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39A87-4F4E-44AD-8735-8D7596F339C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3078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3B5A-E0C4-428F-B906-D578124B6F66}" type="datetimeFigureOut">
              <a:rPr lang="en-GB" smtClean="0"/>
              <a:t>11/04/2015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39A87-4F4E-44AD-8735-8D7596F339C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794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73B5A-E0C4-428F-B906-D578124B6F66}" type="datetimeFigureOut">
              <a:rPr lang="en-GB" smtClean="0"/>
              <a:t>11/04/2015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639A87-4F4E-44AD-8735-8D7596F339C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291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615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6a00d83451d25c69e2014e89ab66cc970d-800wi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4700" y="354330"/>
            <a:ext cx="9573444" cy="522351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2005195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415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b="1" dirty="0" smtClean="0"/>
              <a:t>      POWER SHIFT: QUESTIONS AND PROBLEMS </a:t>
            </a:r>
            <a:br>
              <a:rPr lang="en-GB" b="1" dirty="0" smtClean="0"/>
            </a:br>
            <a:r>
              <a:rPr lang="en-GB" b="1" dirty="0" smtClean="0"/>
              <a:t>       Professor Michael Cox. LSE IDEAS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6000" dirty="0" smtClean="0"/>
              <a:t> </a:t>
            </a:r>
          </a:p>
          <a:p>
            <a:r>
              <a:rPr lang="en-GB" sz="6000" dirty="0" smtClean="0"/>
              <a:t>1. WHY IS THE QUESTION IMPORTANT?</a:t>
            </a:r>
          </a:p>
          <a:p>
            <a:r>
              <a:rPr lang="en-GB" sz="6000" dirty="0" smtClean="0"/>
              <a:t>2. WHY DOES POWER SHIFT?</a:t>
            </a:r>
          </a:p>
          <a:p>
            <a:r>
              <a:rPr lang="en-GB" sz="6000" dirty="0" smtClean="0"/>
              <a:t>3. POWER SHIFTS IN THE C20TH</a:t>
            </a:r>
          </a:p>
          <a:p>
            <a:r>
              <a:rPr lang="en-GB" sz="6000" dirty="0"/>
              <a:t>4</a:t>
            </a:r>
            <a:r>
              <a:rPr lang="en-GB" sz="6000" dirty="0" smtClean="0"/>
              <a:t>. IS POWER SHIFTING AGAIN? </a:t>
            </a:r>
          </a:p>
          <a:p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2840778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  1. WHY IS THE QUESTION IMPORTANT?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4800" dirty="0" smtClean="0"/>
              <a:t>1. . POWER SHIFTS FAVOUR SOME POWERS AND NOT OTHERS </a:t>
            </a:r>
          </a:p>
          <a:p>
            <a:r>
              <a:rPr lang="en-GB" sz="4800" dirty="0" smtClean="0"/>
              <a:t>2. POWER SHIFTS CAUSE DISTURBANCE IN THE WORLD. </a:t>
            </a:r>
          </a:p>
          <a:p>
            <a:r>
              <a:rPr lang="en-GB" sz="4800" dirty="0" smtClean="0"/>
              <a:t>3. VERY FEW POWER SHIFTS HAVE BEEN PEACEFUL </a:t>
            </a:r>
            <a:endParaRPr lang="en-GB" sz="4800" dirty="0"/>
          </a:p>
        </p:txBody>
      </p:sp>
    </p:spTree>
    <p:extLst>
      <p:ext uri="{BB962C8B-B14F-4D97-AF65-F5344CB8AC3E}">
        <p14:creationId xmlns:p14="http://schemas.microsoft.com/office/powerpoint/2010/main" val="4244573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 </a:t>
            </a:r>
            <a:r>
              <a:rPr lang="en-GB" b="1" dirty="0" smtClean="0"/>
              <a:t>        2. WHY DOES POWER SHIFT?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4400" dirty="0"/>
              <a:t>1</a:t>
            </a:r>
            <a:r>
              <a:rPr lang="en-GB" sz="4400" dirty="0" smtClean="0"/>
              <a:t>. GEOGRAPHICAL FACTORS; SIZE AND POPULATION</a:t>
            </a:r>
          </a:p>
          <a:p>
            <a:r>
              <a:rPr lang="en-GB" sz="4400" dirty="0" smtClean="0"/>
              <a:t>2. CONQUEST OF OTHER TERRITORIES: EMPIRES</a:t>
            </a:r>
          </a:p>
          <a:p>
            <a:r>
              <a:rPr lang="en-GB" sz="4400" dirty="0" smtClean="0"/>
              <a:t>3. DEFEAT OR VICTORY IN WAR</a:t>
            </a:r>
          </a:p>
          <a:p>
            <a:r>
              <a:rPr lang="en-GB" sz="4400" dirty="0"/>
              <a:t>4</a:t>
            </a:r>
            <a:r>
              <a:rPr lang="en-GB" sz="4400" dirty="0" smtClean="0"/>
              <a:t>. ECONOMIC PROGRESS OR REGRESSION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2555817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      3. POWER SHIFTS IN THE 20</a:t>
            </a:r>
            <a:r>
              <a:rPr lang="en-GB" b="1" baseline="30000" dirty="0" smtClean="0"/>
              <a:t>TH</a:t>
            </a:r>
            <a:r>
              <a:rPr lang="en-GB" b="1" dirty="0" smtClean="0"/>
              <a:t> CENTURY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4400" dirty="0" smtClean="0"/>
              <a:t>1. SHIFT OF POWER FROM EUROPE TO USA</a:t>
            </a:r>
          </a:p>
          <a:p>
            <a:r>
              <a:rPr lang="en-GB" sz="4400" dirty="0" smtClean="0"/>
              <a:t>2. DEFEAT  OF GERMANY AND JAPAN AS REVISIONIST  POWERS</a:t>
            </a:r>
          </a:p>
          <a:p>
            <a:r>
              <a:rPr lang="en-GB" sz="4400" dirty="0" smtClean="0"/>
              <a:t>3. RISE OF THE USA AND USSR = COLD WAR</a:t>
            </a:r>
          </a:p>
          <a:p>
            <a:r>
              <a:rPr lang="en-GB" sz="4400" dirty="0"/>
              <a:t>4</a:t>
            </a:r>
            <a:r>
              <a:rPr lang="en-GB" sz="4400" dirty="0" smtClean="0"/>
              <a:t>. END OF COLD WAR AND COLLAPSE OF USSR = UNIPOLAR MOMENT 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264143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 4. </a:t>
            </a:r>
            <a:r>
              <a:rPr lang="en-GB" b="1" dirty="0" smtClean="0"/>
              <a:t>IS POWER SHIFTING AGAIN?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3600" b="1" dirty="0" smtClean="0"/>
              <a:t>YES:</a:t>
            </a:r>
            <a:r>
              <a:rPr lang="en-GB" sz="3600" dirty="0" smtClean="0"/>
              <a:t>  THE END OF THE WEST AND THE  RISE OF THE  REST; RISE OF THE BRICS; A NEW ASIAN CENTURY;  WHEN CHINA RULES THE WORLD; US DECLINE AND EUROPE’S WOES. </a:t>
            </a:r>
          </a:p>
          <a:p>
            <a:endParaRPr lang="en-GB" sz="3600" b="1" dirty="0"/>
          </a:p>
          <a:p>
            <a:r>
              <a:rPr lang="en-GB" sz="3600" b="1" dirty="0" smtClean="0"/>
              <a:t>NO</a:t>
            </a:r>
            <a:r>
              <a:rPr lang="en-GB" sz="3600" dirty="0" smtClean="0"/>
              <a:t>: STRUCTURAL POWER OF THE WEST REMAINS; WEST WRITES THE RULES;  THE REST RELIES ON THE WEST; USA STILL MASSIVELY POWERFUL; EUROPE STRUCTURALLY STRONG.</a:t>
            </a:r>
          </a:p>
          <a:p>
            <a:pPr marL="0" indent="0">
              <a:buNone/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649197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olar_housesenate_differenc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2948" y="695184"/>
            <a:ext cx="10361921" cy="485819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350984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olar_housesenate_moderates.tif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7361" y="557519"/>
            <a:ext cx="10399128" cy="512143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878400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ouse_Polarization_and_Gini_Index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5299" y="989178"/>
            <a:ext cx="10746003" cy="495488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80997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239</Words>
  <Application>Microsoft Office PowerPoint</Application>
  <PresentationFormat>Custom</PresentationFormat>
  <Paragraphs>24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      POWER SHIFT: QUESTIONS AND PROBLEMS         Professor Michael Cox. LSE IDEAS</vt:lpstr>
      <vt:lpstr>  1. WHY IS THE QUESTION IMPORTANT?</vt:lpstr>
      <vt:lpstr>         2. WHY DOES POWER SHIFT?</vt:lpstr>
      <vt:lpstr>      3. POWER SHIFTS IN THE 20TH CENTURY</vt:lpstr>
      <vt:lpstr>  4. IS POWER SHIFTING AGAIN?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Cox</dc:creator>
  <cp:lastModifiedBy>Administrator</cp:lastModifiedBy>
  <cp:revision>9</cp:revision>
  <dcterms:created xsi:type="dcterms:W3CDTF">2015-03-13T10:10:38Z</dcterms:created>
  <dcterms:modified xsi:type="dcterms:W3CDTF">2015-04-11T12:04:33Z</dcterms:modified>
</cp:coreProperties>
</file>