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3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REPORTED CRIME:</a:t>
            </a:r>
            <a:r>
              <a:rPr lang="en-GB" baseline="0"/>
              <a:t> </a:t>
            </a:r>
            <a:r>
              <a:rPr lang="en-GB"/>
              <a:t>2011 - 2015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2314597288734546E-2"/>
          <c:y val="0.11822370583568825"/>
          <c:w val="0.94266367766238301"/>
          <c:h val="0.82898545097529719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1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2.1849781889283541E-2"/>
                  <c:y val="-3.79310361992504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484726956294434E-2"/>
                  <c:y val="-5.0584114341330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851094664255066E-2"/>
                  <c:y val="-6.53468854123948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387336416962658E-2"/>
                  <c:y val="-4.00383159880976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118605563026886E-2"/>
                  <c:y val="-5.6907336175938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Sheet1!$A$3:$E$3</c:f>
              <c:strCache>
                <c:ptCount val="5"/>
                <c:pt idx="0">
                  <c:v>"2011"</c:v>
                </c:pt>
                <c:pt idx="1">
                  <c:v>"2012"</c:v>
                </c:pt>
                <c:pt idx="2">
                  <c:v>"2013"</c:v>
                </c:pt>
                <c:pt idx="3">
                  <c:v>"2014"</c:v>
                </c:pt>
                <c:pt idx="4">
                  <c:v>"2015"</c:v>
                </c:pt>
              </c:strCache>
            </c:strRef>
          </c:cat>
          <c:val>
            <c:numRef>
              <c:f>Sheet1!$A$4:$E$4</c:f>
              <c:numCache>
                <c:formatCode>General</c:formatCode>
                <c:ptCount val="5"/>
                <c:pt idx="0">
                  <c:v>148</c:v>
                </c:pt>
                <c:pt idx="1">
                  <c:v>117</c:v>
                </c:pt>
                <c:pt idx="2">
                  <c:v>124</c:v>
                </c:pt>
                <c:pt idx="3">
                  <c:v>140</c:v>
                </c:pt>
                <c:pt idx="4">
                  <c:v>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260608"/>
        <c:axId val="46262144"/>
        <c:axId val="0"/>
      </c:bar3DChart>
      <c:catAx>
        <c:axId val="46260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46262144"/>
        <c:crosses val="autoZero"/>
        <c:auto val="1"/>
        <c:lblAlgn val="ctr"/>
        <c:lblOffset val="100"/>
        <c:noMultiLvlLbl val="0"/>
      </c:catAx>
      <c:valAx>
        <c:axId val="46262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46260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52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357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85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17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52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5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575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280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41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31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54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3E8F4-ED73-4640-AFDE-A6AE897C6E7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AF817-4E93-4969-BCF8-89FFF15FF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91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443805"/>
              </p:ext>
            </p:extLst>
          </p:nvPr>
        </p:nvGraphicFramePr>
        <p:xfrm>
          <a:off x="395536" y="260649"/>
          <a:ext cx="8424936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6939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</cp:revision>
  <dcterms:created xsi:type="dcterms:W3CDTF">2016-02-09T13:47:18Z</dcterms:created>
  <dcterms:modified xsi:type="dcterms:W3CDTF">2016-02-09T13:48:59Z</dcterms:modified>
</cp:coreProperties>
</file>