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52341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550" y="-84"/>
      </p:cViewPr>
      <p:guideLst>
        <p:guide orient="horz" pos="300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958434"/>
            <a:ext cx="5829300" cy="204136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396602"/>
            <a:ext cx="4800600" cy="243376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65164-FC90-48F8-889A-BACFE3849F2F}" type="datetimeFigureOut">
              <a:rPr lang="en-GB" smtClean="0"/>
              <a:t>14/04/2016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A086D-7EB6-4A04-9490-33AB197B79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3690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65164-FC90-48F8-889A-BACFE3849F2F}" type="datetimeFigureOut">
              <a:rPr lang="en-GB" smtClean="0"/>
              <a:t>14/04/2016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A086D-7EB6-4A04-9490-33AB197B79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637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81381"/>
            <a:ext cx="1543050" cy="8125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81381"/>
            <a:ext cx="4514850" cy="8125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65164-FC90-48F8-889A-BACFE3849F2F}" type="datetimeFigureOut">
              <a:rPr lang="en-GB" smtClean="0"/>
              <a:t>14/04/2016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A086D-7EB6-4A04-9490-33AB197B79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2608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65164-FC90-48F8-889A-BACFE3849F2F}" type="datetimeFigureOut">
              <a:rPr lang="en-GB" smtClean="0"/>
              <a:t>14/04/2016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A086D-7EB6-4A04-9490-33AB197B79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7141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119675"/>
            <a:ext cx="5829300" cy="18914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036430"/>
            <a:ext cx="5829300" cy="208324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65164-FC90-48F8-889A-BACFE3849F2F}" type="datetimeFigureOut">
              <a:rPr lang="en-GB" smtClean="0"/>
              <a:t>14/04/2016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A086D-7EB6-4A04-9490-33AB197B79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228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222131"/>
            <a:ext cx="3028950" cy="62850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222131"/>
            <a:ext cx="3028950" cy="62850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65164-FC90-48F8-889A-BACFE3849F2F}" type="datetimeFigureOut">
              <a:rPr lang="en-GB" smtClean="0"/>
              <a:t>14/04/2016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A086D-7EB6-4A04-9490-33AB197B79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365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1747"/>
            <a:ext cx="3030141" cy="88841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020156"/>
            <a:ext cx="3030141" cy="548698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131747"/>
            <a:ext cx="3031331" cy="88841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020156"/>
            <a:ext cx="3031331" cy="548698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65164-FC90-48F8-889A-BACFE3849F2F}" type="datetimeFigureOut">
              <a:rPr lang="en-GB" smtClean="0"/>
              <a:t>14/04/2016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A086D-7EB6-4A04-9490-33AB197B79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4902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65164-FC90-48F8-889A-BACFE3849F2F}" type="datetimeFigureOut">
              <a:rPr lang="en-GB" smtClean="0"/>
              <a:t>14/04/2016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A086D-7EB6-4A04-9490-33AB197B79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6016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65164-FC90-48F8-889A-BACFE3849F2F}" type="datetimeFigureOut">
              <a:rPr lang="en-GB" smtClean="0"/>
              <a:t>14/04/2016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A086D-7EB6-4A04-9490-33AB197B79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4143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79173"/>
            <a:ext cx="2256235" cy="161369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79174"/>
            <a:ext cx="3833813" cy="812797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92864"/>
            <a:ext cx="2256235" cy="65142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65164-FC90-48F8-889A-BACFE3849F2F}" type="datetimeFigureOut">
              <a:rPr lang="en-GB" smtClean="0"/>
              <a:t>14/04/2016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A086D-7EB6-4A04-9490-33AB197B79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977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666391"/>
            <a:ext cx="4114800" cy="78700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50934"/>
            <a:ext cx="4114800" cy="57140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453394"/>
            <a:ext cx="4114800" cy="11176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65164-FC90-48F8-889A-BACFE3849F2F}" type="datetimeFigureOut">
              <a:rPr lang="en-GB" smtClean="0"/>
              <a:t>14/04/2016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A086D-7EB6-4A04-9490-33AB197B79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9927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81378"/>
            <a:ext cx="6172200" cy="15872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22131"/>
            <a:ext cx="6172200" cy="62850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826795"/>
            <a:ext cx="1600200" cy="507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D65164-FC90-48F8-889A-BACFE3849F2F}" type="datetimeFigureOut">
              <a:rPr lang="en-GB" smtClean="0"/>
              <a:t>14/04/2016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826795"/>
            <a:ext cx="2171700" cy="507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826795"/>
            <a:ext cx="1600200" cy="507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A086D-7EB6-4A04-9490-33AB197B79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362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94078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London School of Economics and Political Science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1</cp:revision>
  <dcterms:created xsi:type="dcterms:W3CDTF">2016-04-14T12:22:37Z</dcterms:created>
  <dcterms:modified xsi:type="dcterms:W3CDTF">2016-04-14T12:26:38Z</dcterms:modified>
</cp:coreProperties>
</file>