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2A68-F363-425A-AE51-4D125D19693E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CB07-6560-4329-A76A-B97A80833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774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2A68-F363-425A-AE51-4D125D19693E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CB07-6560-4329-A76A-B97A80833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70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2A68-F363-425A-AE51-4D125D19693E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CB07-6560-4329-A76A-B97A80833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48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2A68-F363-425A-AE51-4D125D19693E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CB07-6560-4329-A76A-B97A80833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064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2A68-F363-425A-AE51-4D125D19693E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CB07-6560-4329-A76A-B97A80833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47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2A68-F363-425A-AE51-4D125D19693E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CB07-6560-4329-A76A-B97A80833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349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2A68-F363-425A-AE51-4D125D19693E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CB07-6560-4329-A76A-B97A80833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609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2A68-F363-425A-AE51-4D125D19693E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CB07-6560-4329-A76A-B97A80833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80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2A68-F363-425A-AE51-4D125D19693E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CB07-6560-4329-A76A-B97A80833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803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2A68-F363-425A-AE51-4D125D19693E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CB07-6560-4329-A76A-B97A80833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89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2A68-F363-425A-AE51-4D125D19693E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CB07-6560-4329-A76A-B97A80833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513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C2A68-F363-425A-AE51-4D125D19693E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8CB07-6560-4329-A76A-B97A80833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196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Iain.mclean@nuffield.ox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yalsoced.org.uk/1061_EnlighteningtheConstitutionalDebate.html" TargetMode="External"/><Relationship Id="rId2" Type="http://schemas.openxmlformats.org/officeDocument/2006/relationships/hyperlink" Target="http://ow.ly/i/5J4l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cottishconservatives.com/wordpress/wp-content/uploads/2014/06/Strathclyde_Commission_14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Super ‘</a:t>
            </a:r>
            <a:r>
              <a:rPr lang="en-GB" dirty="0" err="1" smtClean="0"/>
              <a:t>devo</a:t>
            </a:r>
            <a:r>
              <a:rPr lang="en-GB" dirty="0" smtClean="0"/>
              <a:t>-max’ and moves towards a federal Britain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Iain Mclean, Oxford University</a:t>
            </a:r>
          </a:p>
          <a:p>
            <a:r>
              <a:rPr lang="en-GB" dirty="0" smtClean="0">
                <a:hlinkClick r:id="rId2"/>
              </a:rPr>
              <a:t>Iain.mclean@nuffield.ox.ac.uk</a:t>
            </a:r>
            <a:endParaRPr lang="en-GB" dirty="0" smtClean="0"/>
          </a:p>
          <a:p>
            <a:r>
              <a:rPr lang="en-GB" dirty="0" smtClean="0"/>
              <a:t>For LSE Workshop 01.07.14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317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Devo</a:t>
            </a:r>
            <a:r>
              <a:rPr lang="en-GB" dirty="0" smtClean="0"/>
              <a:t>-max is not fiscal federalism</a:t>
            </a:r>
          </a:p>
          <a:p>
            <a:r>
              <a:rPr lang="en-GB" dirty="0" smtClean="0"/>
              <a:t>But </a:t>
            </a:r>
            <a:r>
              <a:rPr lang="el-GR" dirty="0" smtClean="0"/>
              <a:t>Δ</a:t>
            </a:r>
            <a:r>
              <a:rPr lang="en-GB" dirty="0" smtClean="0"/>
              <a:t>transparency on inter-regional tax-and-spend increases pressure for federalism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811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 further reading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 McLean et al, </a:t>
            </a:r>
            <a:r>
              <a:rPr lang="en-GB" i="1" dirty="0" smtClean="0">
                <a:hlinkClick r:id="rId2"/>
              </a:rPr>
              <a:t>Scotland’s Choices </a:t>
            </a:r>
            <a:r>
              <a:rPr lang="en-GB" dirty="0" smtClean="0">
                <a:hlinkClick r:id="rId2"/>
              </a:rPr>
              <a:t>2nd </a:t>
            </a:r>
            <a:r>
              <a:rPr lang="en-GB" dirty="0" err="1" smtClean="0">
                <a:hlinkClick r:id="rId2"/>
              </a:rPr>
              <a:t>edn</a:t>
            </a:r>
            <a:endParaRPr lang="en-GB" dirty="0" smtClean="0"/>
          </a:p>
          <a:p>
            <a:r>
              <a:rPr lang="en-GB" dirty="0" smtClean="0"/>
              <a:t>I. McLean et al ed., </a:t>
            </a:r>
            <a:r>
              <a:rPr lang="en-GB" i="1" dirty="0" smtClean="0">
                <a:hlinkClick r:id="rId3"/>
              </a:rPr>
              <a:t>Enlightening the Constitutional Debate</a:t>
            </a:r>
            <a:endParaRPr lang="en-GB" i="1" dirty="0" smtClean="0"/>
          </a:p>
          <a:p>
            <a:r>
              <a:rPr lang="en-GB" i="1" dirty="0" smtClean="0">
                <a:hlinkClick r:id="rId4"/>
              </a:rPr>
              <a:t>Report of the Strathclyde Commission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4742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of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What is </a:t>
            </a:r>
            <a:r>
              <a:rPr lang="en-GB" dirty="0" err="1" smtClean="0"/>
              <a:t>devo</a:t>
            </a:r>
            <a:r>
              <a:rPr lang="en-GB" dirty="0" smtClean="0"/>
              <a:t>-max?</a:t>
            </a:r>
          </a:p>
          <a:p>
            <a:pPr lvl="1"/>
            <a:r>
              <a:rPr lang="en-GB" dirty="0" smtClean="0"/>
              <a:t>All the political parties, including SNP, say they want it</a:t>
            </a:r>
          </a:p>
          <a:p>
            <a:pPr lvl="1"/>
            <a:r>
              <a:rPr lang="en-GB" dirty="0" smtClean="0"/>
              <a:t>So do the Scottish people</a:t>
            </a:r>
          </a:p>
          <a:p>
            <a:pPr lvl="1"/>
            <a:r>
              <a:rPr lang="en-GB" dirty="0" smtClean="0"/>
              <a:t>But nobody has defined it</a:t>
            </a:r>
          </a:p>
          <a:p>
            <a:r>
              <a:rPr lang="en-GB" dirty="0" smtClean="0"/>
              <a:t>Building on </a:t>
            </a:r>
            <a:r>
              <a:rPr lang="en-GB" dirty="0" err="1" smtClean="0"/>
              <a:t>Calman</a:t>
            </a:r>
            <a:endParaRPr lang="en-GB" dirty="0" smtClean="0"/>
          </a:p>
          <a:p>
            <a:pPr lvl="1"/>
            <a:r>
              <a:rPr lang="en-GB" dirty="0" smtClean="0"/>
              <a:t>Focus on taxing not spending</a:t>
            </a:r>
          </a:p>
          <a:p>
            <a:r>
              <a:rPr lang="en-GB" dirty="0" smtClean="0"/>
              <a:t>Or </a:t>
            </a:r>
            <a:r>
              <a:rPr lang="en-GB" dirty="0" err="1" smtClean="0"/>
              <a:t>indy</a:t>
            </a:r>
            <a:r>
              <a:rPr lang="en-GB" dirty="0" smtClean="0"/>
              <a:t>-minus</a:t>
            </a:r>
          </a:p>
          <a:p>
            <a:pPr lvl="1"/>
            <a:r>
              <a:rPr lang="en-GB" dirty="0" smtClean="0"/>
              <a:t>Why the White Paper scheme would actually be </a:t>
            </a:r>
            <a:r>
              <a:rPr lang="en-GB" dirty="0" err="1" smtClean="0"/>
              <a:t>devo</a:t>
            </a:r>
            <a:r>
              <a:rPr lang="en-GB" dirty="0" smtClean="0"/>
              <a:t>-max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721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is </a:t>
            </a:r>
            <a:r>
              <a:rPr lang="en-GB" dirty="0" err="1" smtClean="0"/>
              <a:t>devo</a:t>
            </a:r>
            <a:r>
              <a:rPr lang="en-GB" dirty="0" smtClean="0"/>
              <a:t>-max?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Working definition: ‘more than </a:t>
            </a:r>
            <a:r>
              <a:rPr lang="en-GB" dirty="0" err="1" smtClean="0"/>
              <a:t>Calman</a:t>
            </a:r>
            <a:r>
              <a:rPr lang="en-GB" dirty="0" smtClean="0"/>
              <a:t> and less than independence’</a:t>
            </a:r>
          </a:p>
          <a:p>
            <a:r>
              <a:rPr lang="en-GB" dirty="0" smtClean="0"/>
              <a:t>On that definition, </a:t>
            </a:r>
            <a:r>
              <a:rPr lang="en-GB" i="1" dirty="0" smtClean="0"/>
              <a:t>all </a:t>
            </a:r>
            <a:r>
              <a:rPr lang="en-GB" dirty="0" smtClean="0"/>
              <a:t>parties including SNP are for </a:t>
            </a:r>
            <a:r>
              <a:rPr lang="en-GB" dirty="0" err="1" smtClean="0"/>
              <a:t>devo</a:t>
            </a:r>
            <a:r>
              <a:rPr lang="en-GB" dirty="0" smtClean="0"/>
              <a:t>-max</a:t>
            </a:r>
          </a:p>
          <a:p>
            <a:pPr lvl="1"/>
            <a:r>
              <a:rPr lang="en-GB" dirty="0" smtClean="0"/>
              <a:t>Can take Cons plan as an e.g. (the most radical and realistic of the unionist parties)</a:t>
            </a:r>
          </a:p>
          <a:p>
            <a:r>
              <a:rPr lang="en-GB" dirty="0" smtClean="0"/>
              <a:t>But </a:t>
            </a:r>
            <a:r>
              <a:rPr lang="en-GB" dirty="0" err="1" smtClean="0"/>
              <a:t>devo</a:t>
            </a:r>
            <a:r>
              <a:rPr lang="en-GB" dirty="0" smtClean="0"/>
              <a:t>-max is not on offer on 18.09.14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5825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Strathclyde Commission – main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 to fix all rates and bands of income tax</a:t>
            </a:r>
          </a:p>
          <a:p>
            <a:r>
              <a:rPr lang="en-GB" dirty="0" smtClean="0"/>
              <a:t>Mini-OBR (‘Scottish Fiscal Commission’)</a:t>
            </a:r>
          </a:p>
          <a:p>
            <a:pPr lvl="1"/>
            <a:r>
              <a:rPr lang="en-GB" dirty="0" smtClean="0"/>
              <a:t>Comment: Scotland already watched by OBR and Stats </a:t>
            </a:r>
            <a:r>
              <a:rPr lang="en-GB" dirty="0" err="1" smtClean="0"/>
              <a:t>Auth</a:t>
            </a:r>
            <a:endParaRPr lang="en-GB" dirty="0" smtClean="0"/>
          </a:p>
          <a:p>
            <a:r>
              <a:rPr lang="en-GB" dirty="0" smtClean="0"/>
              <a:t>State pension to stay with UK</a:t>
            </a:r>
          </a:p>
          <a:p>
            <a:r>
              <a:rPr lang="en-GB" dirty="0" smtClean="0"/>
              <a:t>Consider devolving other taxes</a:t>
            </a:r>
          </a:p>
          <a:p>
            <a:pPr lvl="1"/>
            <a:r>
              <a:rPr lang="en-GB" dirty="0" smtClean="0"/>
              <a:t>Comment – why not assign VAT, excises?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7578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Why the SG offer is really </a:t>
            </a:r>
            <a:r>
              <a:rPr lang="en-GB" dirty="0" err="1" smtClean="0"/>
              <a:t>devo</a:t>
            </a:r>
            <a:r>
              <a:rPr lang="en-GB" dirty="0" smtClean="0"/>
              <a:t>-max not </a:t>
            </a:r>
            <a:r>
              <a:rPr lang="en-GB" dirty="0" err="1" smtClean="0"/>
              <a:t>indy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‘Nothing will change’ again and again</a:t>
            </a:r>
          </a:p>
          <a:p>
            <a:pPr lvl="1"/>
            <a:r>
              <a:rPr lang="en-GB" dirty="0" smtClean="0"/>
              <a:t>E.g., BBC, monarchy</a:t>
            </a:r>
          </a:p>
          <a:p>
            <a:pPr lvl="1"/>
            <a:r>
              <a:rPr lang="en-GB" dirty="0" smtClean="0"/>
              <a:t>Accepts will have to use UK tax and welfare regimes until new ones ready</a:t>
            </a:r>
          </a:p>
          <a:p>
            <a:r>
              <a:rPr lang="en-GB" dirty="0" smtClean="0"/>
              <a:t>If </a:t>
            </a:r>
            <a:r>
              <a:rPr lang="en-GB" dirty="0" err="1" smtClean="0"/>
              <a:t>rUK</a:t>
            </a:r>
            <a:r>
              <a:rPr lang="en-GB" dirty="0" smtClean="0"/>
              <a:t> were to make shared currency offer it would come with v tight conditions (</a:t>
            </a:r>
            <a:r>
              <a:rPr lang="en-GB" dirty="0" err="1" smtClean="0"/>
              <a:t>cf</a:t>
            </a:r>
            <a:r>
              <a:rPr lang="en-GB" dirty="0" smtClean="0"/>
              <a:t> Carney, Macpherson)</a:t>
            </a:r>
          </a:p>
          <a:p>
            <a:r>
              <a:rPr lang="en-GB" dirty="0" smtClean="0"/>
              <a:t>They </a:t>
            </a:r>
            <a:r>
              <a:rPr lang="en-GB" dirty="0" err="1" smtClean="0"/>
              <a:t>wd</a:t>
            </a:r>
            <a:r>
              <a:rPr lang="en-GB" dirty="0" smtClean="0"/>
              <a:t> include control on tax-and-spend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7820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Building on </a:t>
            </a:r>
            <a:r>
              <a:rPr lang="en-GB" dirty="0" err="1" smtClean="0"/>
              <a:t>Calman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It’s fashionable to say that </a:t>
            </a:r>
            <a:r>
              <a:rPr lang="en-GB" dirty="0" err="1" smtClean="0"/>
              <a:t>Calman</a:t>
            </a:r>
            <a:r>
              <a:rPr lang="en-GB" dirty="0" smtClean="0"/>
              <a:t> (≈ Scotland Act 2012) is dead on arrival.</a:t>
            </a:r>
          </a:p>
          <a:p>
            <a:r>
              <a:rPr lang="en-GB" dirty="0" smtClean="0"/>
              <a:t>All unionist parties want to go further</a:t>
            </a:r>
          </a:p>
          <a:p>
            <a:r>
              <a:rPr lang="en-GB" dirty="0" smtClean="0"/>
              <a:t>But almost nobody understands what </a:t>
            </a:r>
            <a:r>
              <a:rPr lang="en-GB" dirty="0" err="1" smtClean="0"/>
              <a:t>Calman</a:t>
            </a:r>
            <a:r>
              <a:rPr lang="en-GB" dirty="0" smtClean="0"/>
              <a:t> actually proposes</a:t>
            </a:r>
          </a:p>
          <a:p>
            <a:pPr lvl="1"/>
            <a:r>
              <a:rPr lang="en-GB" dirty="0" smtClean="0"/>
              <a:t>Matching </a:t>
            </a:r>
            <a:r>
              <a:rPr lang="en-GB" i="1" dirty="0" smtClean="0"/>
              <a:t>marginal</a:t>
            </a:r>
            <a:r>
              <a:rPr lang="en-GB" dirty="0" smtClean="0"/>
              <a:t> spend with </a:t>
            </a:r>
            <a:r>
              <a:rPr lang="en-GB" i="1" dirty="0" smtClean="0"/>
              <a:t>marginal </a:t>
            </a:r>
            <a:r>
              <a:rPr lang="en-GB" dirty="0" smtClean="0"/>
              <a:t> tax</a:t>
            </a:r>
          </a:p>
          <a:p>
            <a:pPr lvl="1"/>
            <a:r>
              <a:rPr lang="en-GB" dirty="0" smtClean="0"/>
              <a:t>10p in £ of income tax is enough to achieve this</a:t>
            </a:r>
          </a:p>
          <a:p>
            <a:pPr lvl="1"/>
            <a:r>
              <a:rPr lang="en-GB" dirty="0" smtClean="0"/>
              <a:t>Devolving the whole of income tax doesn’t add a lot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17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max out devolution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Go tax by tax, not spending area by spending area</a:t>
            </a:r>
          </a:p>
          <a:p>
            <a:r>
              <a:rPr lang="en-GB" dirty="0" smtClean="0"/>
              <a:t>Focus on the big ones:</a:t>
            </a:r>
          </a:p>
          <a:p>
            <a:pPr lvl="1"/>
            <a:r>
              <a:rPr lang="en-GB" dirty="0" smtClean="0"/>
              <a:t>VAT</a:t>
            </a:r>
          </a:p>
          <a:p>
            <a:pPr lvl="1"/>
            <a:r>
              <a:rPr lang="en-GB" dirty="0" smtClean="0"/>
              <a:t>Corporation Tax</a:t>
            </a:r>
          </a:p>
          <a:p>
            <a:pPr lvl="1"/>
            <a:r>
              <a:rPr lang="en-GB" dirty="0" smtClean="0"/>
              <a:t>National Insurance.</a:t>
            </a:r>
          </a:p>
          <a:p>
            <a:r>
              <a:rPr lang="en-GB" dirty="0" smtClean="0"/>
              <a:t>By elimination, only NI offers much scope….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8107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Do we want social union or postcode lottery?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 survey evidence says the people want social union</a:t>
            </a:r>
          </a:p>
          <a:p>
            <a:pPr lvl="1"/>
            <a:r>
              <a:rPr lang="en-GB" dirty="0" smtClean="0"/>
              <a:t>Therefore want benefit rates and terms to be constant UK-wide</a:t>
            </a:r>
          </a:p>
          <a:p>
            <a:pPr lvl="1"/>
            <a:r>
              <a:rPr lang="en-GB" dirty="0" smtClean="0"/>
              <a:t>But devolving NICs puts this in question</a:t>
            </a:r>
          </a:p>
          <a:p>
            <a:r>
              <a:rPr lang="en-GB" dirty="0" smtClean="0"/>
              <a:t>Would the people really want </a:t>
            </a:r>
            <a:r>
              <a:rPr lang="en-GB" dirty="0" err="1" smtClean="0"/>
              <a:t>devo</a:t>
            </a:r>
            <a:r>
              <a:rPr lang="en-GB" dirty="0" smtClean="0"/>
              <a:t>-max if they faced a consistency </a:t>
            </a:r>
            <a:r>
              <a:rPr lang="en-GB" dirty="0" err="1" smtClean="0"/>
              <a:t>contraint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8018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Devo</a:t>
            </a:r>
            <a:r>
              <a:rPr lang="en-GB" dirty="0" smtClean="0"/>
              <a:t>-max and fiscal federalism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Would it be just for Scotland?</a:t>
            </a:r>
          </a:p>
          <a:p>
            <a:r>
              <a:rPr lang="en-GB" dirty="0" smtClean="0"/>
              <a:t>Wales would prefer needs assessment (</a:t>
            </a:r>
            <a:r>
              <a:rPr lang="en-GB" dirty="0" err="1" smtClean="0"/>
              <a:t>Holtham</a:t>
            </a:r>
            <a:r>
              <a:rPr lang="en-GB" dirty="0" smtClean="0"/>
              <a:t>)</a:t>
            </a:r>
          </a:p>
          <a:p>
            <a:r>
              <a:rPr lang="en-GB" dirty="0" smtClean="0"/>
              <a:t>NI doesn’t know what it wants, except control of Corp Tax (dreadful idea – ask Amazon or Google)</a:t>
            </a:r>
          </a:p>
          <a:p>
            <a:r>
              <a:rPr lang="en-GB" dirty="0" smtClean="0"/>
              <a:t>North of England with Wales</a:t>
            </a:r>
          </a:p>
          <a:p>
            <a:r>
              <a:rPr lang="en-GB" dirty="0" smtClean="0"/>
              <a:t>London has the only REAL interest in </a:t>
            </a:r>
            <a:r>
              <a:rPr lang="en-GB" dirty="0" err="1" smtClean="0"/>
              <a:t>f.f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902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481</Words>
  <Application>Microsoft Office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Super ‘devo-max’ and moves towards a federal Britain</vt:lpstr>
      <vt:lpstr>Outline of remarks</vt:lpstr>
      <vt:lpstr>What is devo-max?</vt:lpstr>
      <vt:lpstr>The Strathclyde Commission – main points</vt:lpstr>
      <vt:lpstr>Why the SG offer is really devo-max not indy</vt:lpstr>
      <vt:lpstr>Building on Calman</vt:lpstr>
      <vt:lpstr>How to max out devolution</vt:lpstr>
      <vt:lpstr>Do we want social union or postcode lottery?</vt:lpstr>
      <vt:lpstr>Devo-max and fiscal federalism</vt:lpstr>
      <vt:lpstr>Conclusion</vt:lpstr>
      <vt:lpstr>For further reading</vt:lpstr>
    </vt:vector>
  </TitlesOfParts>
  <Company>Nuffield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 ‘devo-max’ and moves towards a federal Britain</dc:title>
  <dc:creator>Iain McLean</dc:creator>
  <cp:lastModifiedBy>Martin Rogers</cp:lastModifiedBy>
  <cp:revision>5</cp:revision>
  <dcterms:created xsi:type="dcterms:W3CDTF">2014-06-25T13:08:14Z</dcterms:created>
  <dcterms:modified xsi:type="dcterms:W3CDTF">2014-06-25T14:41:44Z</dcterms:modified>
</cp:coreProperties>
</file>