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4.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5.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6.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7.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8.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9.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10.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11.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4" r:id="rId2"/>
    <p:sldMasterId id="2147483670" r:id="rId3"/>
    <p:sldMasterId id="2147483674" r:id="rId4"/>
    <p:sldMasterId id="2147483680" r:id="rId5"/>
    <p:sldMasterId id="2147483684" r:id="rId6"/>
    <p:sldMasterId id="2147483690" r:id="rId7"/>
    <p:sldMasterId id="2147483694" r:id="rId8"/>
    <p:sldMasterId id="2147483700" r:id="rId9"/>
    <p:sldMasterId id="2147483704" r:id="rId10"/>
    <p:sldMasterId id="2147483710" r:id="rId11"/>
    <p:sldMasterId id="2147483714" r:id="rId12"/>
  </p:sldMasterIdLst>
  <p:notesMasterIdLst>
    <p:notesMasterId r:id="rId93"/>
  </p:notesMasterIdLst>
  <p:handoutMasterIdLst>
    <p:handoutMasterId r:id="rId94"/>
  </p:handoutMasterIdLst>
  <p:sldIdLst>
    <p:sldId id="256" r:id="rId13"/>
    <p:sldId id="301" r:id="rId14"/>
    <p:sldId id="302" r:id="rId15"/>
    <p:sldId id="350" r:id="rId16"/>
    <p:sldId id="351" r:id="rId17"/>
    <p:sldId id="352" r:id="rId18"/>
    <p:sldId id="353" r:id="rId19"/>
    <p:sldId id="354" r:id="rId20"/>
    <p:sldId id="303" r:id="rId21"/>
    <p:sldId id="356" r:id="rId22"/>
    <p:sldId id="359" r:id="rId23"/>
    <p:sldId id="357" r:id="rId24"/>
    <p:sldId id="358" r:id="rId25"/>
    <p:sldId id="331" r:id="rId26"/>
    <p:sldId id="336" r:id="rId27"/>
    <p:sldId id="360" r:id="rId28"/>
    <p:sldId id="361" r:id="rId29"/>
    <p:sldId id="335" r:id="rId30"/>
    <p:sldId id="334" r:id="rId31"/>
    <p:sldId id="305" r:id="rId32"/>
    <p:sldId id="366" r:id="rId33"/>
    <p:sldId id="365" r:id="rId34"/>
    <p:sldId id="368" r:id="rId35"/>
    <p:sldId id="376" r:id="rId36"/>
    <p:sldId id="383" r:id="rId37"/>
    <p:sldId id="392" r:id="rId38"/>
    <p:sldId id="390" r:id="rId39"/>
    <p:sldId id="391" r:id="rId40"/>
    <p:sldId id="388" r:id="rId41"/>
    <p:sldId id="389" r:id="rId42"/>
    <p:sldId id="321" r:id="rId43"/>
    <p:sldId id="393" r:id="rId44"/>
    <p:sldId id="394" r:id="rId45"/>
    <p:sldId id="345" r:id="rId46"/>
    <p:sldId id="384" r:id="rId47"/>
    <p:sldId id="261" r:id="rId48"/>
    <p:sldId id="279" r:id="rId49"/>
    <p:sldId id="262" r:id="rId50"/>
    <p:sldId id="299" r:id="rId51"/>
    <p:sldId id="263" r:id="rId52"/>
    <p:sldId id="278" r:id="rId53"/>
    <p:sldId id="277" r:id="rId54"/>
    <p:sldId id="284" r:id="rId55"/>
    <p:sldId id="265" r:id="rId56"/>
    <p:sldId id="266" r:id="rId57"/>
    <p:sldId id="267" r:id="rId58"/>
    <p:sldId id="268" r:id="rId59"/>
    <p:sldId id="290" r:id="rId60"/>
    <p:sldId id="282" r:id="rId61"/>
    <p:sldId id="285" r:id="rId62"/>
    <p:sldId id="287" r:id="rId63"/>
    <p:sldId id="269" r:id="rId64"/>
    <p:sldId id="364" r:id="rId65"/>
    <p:sldId id="289" r:id="rId66"/>
    <p:sldId id="300" r:id="rId67"/>
    <p:sldId id="362" r:id="rId68"/>
    <p:sldId id="325" r:id="rId69"/>
    <p:sldId id="311" r:id="rId70"/>
    <p:sldId id="340" r:id="rId71"/>
    <p:sldId id="342" r:id="rId72"/>
    <p:sldId id="330" r:id="rId73"/>
    <p:sldId id="367" r:id="rId74"/>
    <p:sldId id="369" r:id="rId75"/>
    <p:sldId id="370" r:id="rId76"/>
    <p:sldId id="371" r:id="rId77"/>
    <p:sldId id="372" r:id="rId78"/>
    <p:sldId id="373" r:id="rId79"/>
    <p:sldId id="374" r:id="rId80"/>
    <p:sldId id="375" r:id="rId81"/>
    <p:sldId id="377" r:id="rId82"/>
    <p:sldId id="378" r:id="rId83"/>
    <p:sldId id="379" r:id="rId84"/>
    <p:sldId id="380" r:id="rId85"/>
    <p:sldId id="381" r:id="rId86"/>
    <p:sldId id="382" r:id="rId87"/>
    <p:sldId id="338" r:id="rId88"/>
    <p:sldId id="385" r:id="rId89"/>
    <p:sldId id="386" r:id="rId90"/>
    <p:sldId id="387" r:id="rId91"/>
    <p:sldId id="276" r:id="rId92"/>
  </p:sldIdLst>
  <p:sldSz cx="9144000" cy="6858000" type="screen4x3"/>
  <p:notesSz cx="6740525" cy="98679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snapToGrid="0" snapToObjects="1" showGuides="1">
      <p:cViewPr>
        <p:scale>
          <a:sx n="60" d="100"/>
          <a:sy n="60" d="100"/>
        </p:scale>
        <p:origin x="-1164" y="-105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384"/>
    </p:cViewPr>
  </p:sorterViewPr>
  <p:notesViewPr>
    <p:cSldViewPr snapToGrid="0" snapToObjects="1">
      <p:cViewPr varScale="1">
        <p:scale>
          <a:sx n="48" d="100"/>
          <a:sy n="48" d="100"/>
        </p:scale>
        <p:origin x="-2982" y="-90"/>
      </p:cViewPr>
      <p:guideLst>
        <p:guide orient="horz" pos="3108"/>
        <p:guide pos="2123"/>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4.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slide" Target="slides/slide35.xml"/><Relationship Id="rId50" Type="http://schemas.openxmlformats.org/officeDocument/2006/relationships/slide" Target="slides/slide38.xml"/><Relationship Id="rId55" Type="http://schemas.openxmlformats.org/officeDocument/2006/relationships/slide" Target="slides/slide43.xml"/><Relationship Id="rId63" Type="http://schemas.openxmlformats.org/officeDocument/2006/relationships/slide" Target="slides/slide51.xml"/><Relationship Id="rId68" Type="http://schemas.openxmlformats.org/officeDocument/2006/relationships/slide" Target="slides/slide56.xml"/><Relationship Id="rId76" Type="http://schemas.openxmlformats.org/officeDocument/2006/relationships/slide" Target="slides/slide64.xml"/><Relationship Id="rId84" Type="http://schemas.openxmlformats.org/officeDocument/2006/relationships/slide" Target="slides/slide72.xml"/><Relationship Id="rId89" Type="http://schemas.openxmlformats.org/officeDocument/2006/relationships/slide" Target="slides/slide77.xml"/><Relationship Id="rId97" Type="http://schemas.openxmlformats.org/officeDocument/2006/relationships/theme" Target="theme/theme1.xml"/><Relationship Id="rId7" Type="http://schemas.openxmlformats.org/officeDocument/2006/relationships/slideMaster" Target="slideMasters/slideMaster7.xml"/><Relationship Id="rId71" Type="http://schemas.openxmlformats.org/officeDocument/2006/relationships/slide" Target="slides/slide59.xml"/><Relationship Id="rId92" Type="http://schemas.openxmlformats.org/officeDocument/2006/relationships/slide" Target="slides/slide80.xml"/><Relationship Id="rId2" Type="http://schemas.openxmlformats.org/officeDocument/2006/relationships/slideMaster" Target="slideMasters/slideMaster2.xml"/><Relationship Id="rId16" Type="http://schemas.openxmlformats.org/officeDocument/2006/relationships/slide" Target="slides/slide4.xml"/><Relationship Id="rId29" Type="http://schemas.openxmlformats.org/officeDocument/2006/relationships/slide" Target="slides/slide17.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slide" Target="slides/slide41.xml"/><Relationship Id="rId58" Type="http://schemas.openxmlformats.org/officeDocument/2006/relationships/slide" Target="slides/slide46.xml"/><Relationship Id="rId66" Type="http://schemas.openxmlformats.org/officeDocument/2006/relationships/slide" Target="slides/slide54.xml"/><Relationship Id="rId74" Type="http://schemas.openxmlformats.org/officeDocument/2006/relationships/slide" Target="slides/slide62.xml"/><Relationship Id="rId79" Type="http://schemas.openxmlformats.org/officeDocument/2006/relationships/slide" Target="slides/slide67.xml"/><Relationship Id="rId87" Type="http://schemas.openxmlformats.org/officeDocument/2006/relationships/slide" Target="slides/slide75.xml"/><Relationship Id="rId5" Type="http://schemas.openxmlformats.org/officeDocument/2006/relationships/slideMaster" Target="slideMasters/slideMaster5.xml"/><Relationship Id="rId61" Type="http://schemas.openxmlformats.org/officeDocument/2006/relationships/slide" Target="slides/slide49.xml"/><Relationship Id="rId82" Type="http://schemas.openxmlformats.org/officeDocument/2006/relationships/slide" Target="slides/slide70.xml"/><Relationship Id="rId90" Type="http://schemas.openxmlformats.org/officeDocument/2006/relationships/slide" Target="slides/slide78.xml"/><Relationship Id="rId95" Type="http://schemas.openxmlformats.org/officeDocument/2006/relationships/presProps" Target="presProps.xml"/><Relationship Id="rId19" Type="http://schemas.openxmlformats.org/officeDocument/2006/relationships/slide" Target="slides/slide7.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slide" Target="slides/slide36.xml"/><Relationship Id="rId56" Type="http://schemas.openxmlformats.org/officeDocument/2006/relationships/slide" Target="slides/slide44.xml"/><Relationship Id="rId64" Type="http://schemas.openxmlformats.org/officeDocument/2006/relationships/slide" Target="slides/slide52.xml"/><Relationship Id="rId69" Type="http://schemas.openxmlformats.org/officeDocument/2006/relationships/slide" Target="slides/slide57.xml"/><Relationship Id="rId77" Type="http://schemas.openxmlformats.org/officeDocument/2006/relationships/slide" Target="slides/slide65.xml"/><Relationship Id="rId8" Type="http://schemas.openxmlformats.org/officeDocument/2006/relationships/slideMaster" Target="slideMasters/slideMaster8.xml"/><Relationship Id="rId51" Type="http://schemas.openxmlformats.org/officeDocument/2006/relationships/slide" Target="slides/slide39.xml"/><Relationship Id="rId72" Type="http://schemas.openxmlformats.org/officeDocument/2006/relationships/slide" Target="slides/slide60.xml"/><Relationship Id="rId80" Type="http://schemas.openxmlformats.org/officeDocument/2006/relationships/slide" Target="slides/slide68.xml"/><Relationship Id="rId85" Type="http://schemas.openxmlformats.org/officeDocument/2006/relationships/slide" Target="slides/slide73.xml"/><Relationship Id="rId93" Type="http://schemas.openxmlformats.org/officeDocument/2006/relationships/notesMaster" Target="notesMasters/notesMaster1.xml"/><Relationship Id="rId98"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59" Type="http://schemas.openxmlformats.org/officeDocument/2006/relationships/slide" Target="slides/slide47.xml"/><Relationship Id="rId67" Type="http://schemas.openxmlformats.org/officeDocument/2006/relationships/slide" Target="slides/slide55.xml"/><Relationship Id="rId20" Type="http://schemas.openxmlformats.org/officeDocument/2006/relationships/slide" Target="slides/slide8.xml"/><Relationship Id="rId41" Type="http://schemas.openxmlformats.org/officeDocument/2006/relationships/slide" Target="slides/slide29.xml"/><Relationship Id="rId54" Type="http://schemas.openxmlformats.org/officeDocument/2006/relationships/slide" Target="slides/slide42.xml"/><Relationship Id="rId62" Type="http://schemas.openxmlformats.org/officeDocument/2006/relationships/slide" Target="slides/slide50.xml"/><Relationship Id="rId70" Type="http://schemas.openxmlformats.org/officeDocument/2006/relationships/slide" Target="slides/slide58.xml"/><Relationship Id="rId75" Type="http://schemas.openxmlformats.org/officeDocument/2006/relationships/slide" Target="slides/slide63.xml"/><Relationship Id="rId83" Type="http://schemas.openxmlformats.org/officeDocument/2006/relationships/slide" Target="slides/slide71.xml"/><Relationship Id="rId88" Type="http://schemas.openxmlformats.org/officeDocument/2006/relationships/slide" Target="slides/slide76.xml"/><Relationship Id="rId91" Type="http://schemas.openxmlformats.org/officeDocument/2006/relationships/slide" Target="slides/slide79.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slide" Target="slides/slide45.xml"/><Relationship Id="rId10" Type="http://schemas.openxmlformats.org/officeDocument/2006/relationships/slideMaster" Target="slideMasters/slideMaster10.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60" Type="http://schemas.openxmlformats.org/officeDocument/2006/relationships/slide" Target="slides/slide48.xml"/><Relationship Id="rId65" Type="http://schemas.openxmlformats.org/officeDocument/2006/relationships/slide" Target="slides/slide53.xml"/><Relationship Id="rId73" Type="http://schemas.openxmlformats.org/officeDocument/2006/relationships/slide" Target="slides/slide61.xml"/><Relationship Id="rId78" Type="http://schemas.openxmlformats.org/officeDocument/2006/relationships/slide" Target="slides/slide66.xml"/><Relationship Id="rId81" Type="http://schemas.openxmlformats.org/officeDocument/2006/relationships/slide" Target="slides/slide69.xml"/><Relationship Id="rId86" Type="http://schemas.openxmlformats.org/officeDocument/2006/relationships/slide" Target="slides/slide74.xml"/><Relationship Id="rId94"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1.xml"/><Relationship Id="rId18" Type="http://schemas.openxmlformats.org/officeDocument/2006/relationships/slide" Target="slides/slide6.xml"/><Relationship Id="rId39" Type="http://schemas.openxmlformats.org/officeDocument/2006/relationships/slide" Target="slides/slide27.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alexander.jan\AppData\Local\Microsoft\Windows\Temporary%20Internet%20Files\Content.Outlook\38TERQFD\111108%20Funding%20backlog%20analysis%2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600">
                <a:latin typeface="Times New Roman" pitchFamily="18" charset="0"/>
                <a:cs typeface="Times New Roman" pitchFamily="18" charset="0"/>
              </a:rPr>
              <a:t>Costs and BCRs for unfunded projects</a:t>
            </a:r>
          </a:p>
        </c:rich>
      </c:tx>
      <c:layout>
        <c:manualLayout>
          <c:xMode val="edge"/>
          <c:yMode val="edge"/>
          <c:x val="0.18068744531933559"/>
          <c:y val="4.6296296296296481E-2"/>
        </c:manualLayout>
      </c:layout>
      <c:overlay val="0"/>
    </c:title>
    <c:autoTitleDeleted val="0"/>
    <c:plotArea>
      <c:layout>
        <c:manualLayout>
          <c:layoutTarget val="inner"/>
          <c:xMode val="edge"/>
          <c:yMode val="edge"/>
          <c:x val="0.21725000000000044"/>
          <c:y val="0.2143518518518519"/>
          <c:w val="0.74941666666666651"/>
          <c:h val="0.61430555555555733"/>
        </c:manualLayout>
      </c:layout>
      <c:scatterChart>
        <c:scatterStyle val="lineMarker"/>
        <c:varyColors val="0"/>
        <c:ser>
          <c:idx val="0"/>
          <c:order val="0"/>
          <c:spPr>
            <a:ln w="28575">
              <a:noFill/>
            </a:ln>
          </c:spPr>
          <c:xVal>
            <c:numRef>
              <c:f>Data!$AE$2:$AE$97</c:f>
              <c:numCache>
                <c:formatCode>General</c:formatCode>
                <c:ptCount val="96"/>
                <c:pt idx="0" formatCode="#,##0">
                  <c:v>2.2000000000000002</c:v>
                </c:pt>
                <c:pt idx="3" formatCode="#,##0">
                  <c:v>2.6</c:v>
                </c:pt>
                <c:pt idx="7" formatCode="#,##0">
                  <c:v>5.8</c:v>
                </c:pt>
                <c:pt idx="9" formatCode="#,##0">
                  <c:v>5.7</c:v>
                </c:pt>
                <c:pt idx="11" formatCode="#,##0">
                  <c:v>2.7</c:v>
                </c:pt>
                <c:pt idx="12" formatCode="#,##0">
                  <c:v>11</c:v>
                </c:pt>
                <c:pt idx="13" formatCode="#,##0">
                  <c:v>4.9000000000000004</c:v>
                </c:pt>
                <c:pt idx="15" formatCode="#,##0">
                  <c:v>4</c:v>
                </c:pt>
                <c:pt idx="16" formatCode="#,##0">
                  <c:v>1.1499999999999986</c:v>
                </c:pt>
                <c:pt idx="17" formatCode="#,##0">
                  <c:v>5.3</c:v>
                </c:pt>
                <c:pt idx="18" formatCode="#,##0">
                  <c:v>3</c:v>
                </c:pt>
                <c:pt idx="19" formatCode="#,##0">
                  <c:v>7.8</c:v>
                </c:pt>
                <c:pt idx="23" formatCode="#,##0">
                  <c:v>3.6149999999999998</c:v>
                </c:pt>
                <c:pt idx="24" formatCode="#,##0">
                  <c:v>7.1356321839080508</c:v>
                </c:pt>
                <c:pt idx="28" formatCode="#,##0">
                  <c:v>2.207845553501746</c:v>
                </c:pt>
                <c:pt idx="33" formatCode="#,##0">
                  <c:v>3.5</c:v>
                </c:pt>
                <c:pt idx="40" formatCode="#,##0">
                  <c:v>6.5</c:v>
                </c:pt>
                <c:pt idx="41" formatCode="#,##0">
                  <c:v>1.7000000000000006</c:v>
                </c:pt>
                <c:pt idx="42" formatCode="#,##0">
                  <c:v>2.9</c:v>
                </c:pt>
                <c:pt idx="48" formatCode="#,##0">
                  <c:v>1.831402317219335</c:v>
                </c:pt>
                <c:pt idx="50" formatCode="#,##0">
                  <c:v>5.9</c:v>
                </c:pt>
                <c:pt idx="54" formatCode="#,##0">
                  <c:v>5.0536585365853659</c:v>
                </c:pt>
                <c:pt idx="61" formatCode="#,##0">
                  <c:v>4.5</c:v>
                </c:pt>
                <c:pt idx="62" formatCode="#,##0">
                  <c:v>4.4000000000000004</c:v>
                </c:pt>
                <c:pt idx="63" formatCode="#,##0">
                  <c:v>4.7</c:v>
                </c:pt>
                <c:pt idx="68" formatCode="#,##0">
                  <c:v>2.9</c:v>
                </c:pt>
                <c:pt idx="69" formatCode="#,##0">
                  <c:v>4</c:v>
                </c:pt>
                <c:pt idx="71" formatCode="#,##0">
                  <c:v>9.7000000000000011</c:v>
                </c:pt>
                <c:pt idx="75" formatCode="#,##0">
                  <c:v>2.42</c:v>
                </c:pt>
                <c:pt idx="77" formatCode="#,##0">
                  <c:v>3.4</c:v>
                </c:pt>
                <c:pt idx="79" formatCode="#,##0">
                  <c:v>2.46</c:v>
                </c:pt>
                <c:pt idx="81" formatCode="#,##0">
                  <c:v>3.44</c:v>
                </c:pt>
                <c:pt idx="82" formatCode="#,##0">
                  <c:v>3.4</c:v>
                </c:pt>
                <c:pt idx="84" formatCode="#,##0">
                  <c:v>7.98</c:v>
                </c:pt>
                <c:pt idx="86" formatCode="#,##0">
                  <c:v>4.3</c:v>
                </c:pt>
                <c:pt idx="88" formatCode="#,##0">
                  <c:v>5.09</c:v>
                </c:pt>
                <c:pt idx="89" formatCode="#,##0">
                  <c:v>5.79</c:v>
                </c:pt>
                <c:pt idx="90" formatCode="#,##0">
                  <c:v>2.2200000000000002</c:v>
                </c:pt>
                <c:pt idx="92" formatCode="#,##0">
                  <c:v>6.4</c:v>
                </c:pt>
                <c:pt idx="93" formatCode="#,##0">
                  <c:v>7</c:v>
                </c:pt>
                <c:pt idx="94" formatCode="#,##0">
                  <c:v>6.3</c:v>
                </c:pt>
                <c:pt idx="95" formatCode="#,##0">
                  <c:v>10</c:v>
                </c:pt>
              </c:numCache>
            </c:numRef>
          </c:xVal>
          <c:yVal>
            <c:numRef>
              <c:f>Data!$AF$2:$AF$97</c:f>
              <c:numCache>
                <c:formatCode>General</c:formatCode>
                <c:ptCount val="96"/>
                <c:pt idx="0" formatCode="#,##0">
                  <c:v>18.009710144927514</c:v>
                </c:pt>
                <c:pt idx="3" formatCode="#,##0">
                  <c:v>1065</c:v>
                </c:pt>
                <c:pt idx="7" formatCode="#,##0">
                  <c:v>49</c:v>
                </c:pt>
                <c:pt idx="9" formatCode="#,##0">
                  <c:v>90</c:v>
                </c:pt>
                <c:pt idx="11" formatCode="#,##0">
                  <c:v>97</c:v>
                </c:pt>
                <c:pt idx="12" formatCode="#,##0">
                  <c:v>117</c:v>
                </c:pt>
                <c:pt idx="13" formatCode="#,##0">
                  <c:v>85</c:v>
                </c:pt>
                <c:pt idx="14" formatCode="#,##0">
                  <c:v>125</c:v>
                </c:pt>
                <c:pt idx="15" formatCode="#,##0">
                  <c:v>59</c:v>
                </c:pt>
                <c:pt idx="16" formatCode="#,##0">
                  <c:v>533.83177570093449</c:v>
                </c:pt>
                <c:pt idx="17" formatCode="#,##0">
                  <c:v>168</c:v>
                </c:pt>
                <c:pt idx="18" formatCode="#,##0">
                  <c:v>116</c:v>
                </c:pt>
                <c:pt idx="19" formatCode="#,##0">
                  <c:v>153</c:v>
                </c:pt>
                <c:pt idx="23" formatCode="#,##0">
                  <c:v>65.742778541953157</c:v>
                </c:pt>
                <c:pt idx="24" formatCode="#,##0">
                  <c:v>25.938514442916087</c:v>
                </c:pt>
                <c:pt idx="28" formatCode="#,##0">
                  <c:v>116.40057771664364</c:v>
                </c:pt>
                <c:pt idx="33" formatCode="#,##0">
                  <c:v>673.78985507246375</c:v>
                </c:pt>
                <c:pt idx="40" formatCode="#,##0">
                  <c:v>146</c:v>
                </c:pt>
                <c:pt idx="41" formatCode="#,##0">
                  <c:v>151</c:v>
                </c:pt>
                <c:pt idx="42" formatCode="#,##0">
                  <c:v>213</c:v>
                </c:pt>
                <c:pt idx="48" formatCode="#,##0">
                  <c:v>299.1894085281981</c:v>
                </c:pt>
                <c:pt idx="50" formatCode="#,##0">
                  <c:v>52</c:v>
                </c:pt>
                <c:pt idx="54" formatCode="#,##0">
                  <c:v>205</c:v>
                </c:pt>
                <c:pt idx="61" formatCode="#,##0">
                  <c:v>10.201304347826087</c:v>
                </c:pt>
                <c:pt idx="62" formatCode="#,##0">
                  <c:v>36.901014492753553</c:v>
                </c:pt>
                <c:pt idx="63" formatCode="#,##0">
                  <c:v>33.534804837282394</c:v>
                </c:pt>
                <c:pt idx="68" formatCode="#,##0">
                  <c:v>27.8</c:v>
                </c:pt>
                <c:pt idx="69" formatCode="#,##0">
                  <c:v>29.9</c:v>
                </c:pt>
                <c:pt idx="71" formatCode="#,##0">
                  <c:v>8.1862318840579711</c:v>
                </c:pt>
                <c:pt idx="75" formatCode="#,##0">
                  <c:v>45</c:v>
                </c:pt>
                <c:pt idx="77" formatCode="#,##0">
                  <c:v>26.9</c:v>
                </c:pt>
                <c:pt idx="79" formatCode="#,##0">
                  <c:v>30</c:v>
                </c:pt>
                <c:pt idx="81" formatCode="#,##0">
                  <c:v>2</c:v>
                </c:pt>
                <c:pt idx="82" formatCode="#,##0">
                  <c:v>13.4</c:v>
                </c:pt>
                <c:pt idx="84" formatCode="#,##0">
                  <c:v>110</c:v>
                </c:pt>
                <c:pt idx="86" formatCode="#,##0">
                  <c:v>46</c:v>
                </c:pt>
                <c:pt idx="88" formatCode="#,##0">
                  <c:v>130</c:v>
                </c:pt>
                <c:pt idx="89" formatCode="#,##0">
                  <c:v>42.719496608003148</c:v>
                </c:pt>
                <c:pt idx="90" formatCode="#,##0">
                  <c:v>38.700000000000003</c:v>
                </c:pt>
                <c:pt idx="92" formatCode="#,##0">
                  <c:v>13.643719806763286</c:v>
                </c:pt>
                <c:pt idx="93" formatCode="#,##0">
                  <c:v>12.5</c:v>
                </c:pt>
                <c:pt idx="94" formatCode="#,##0">
                  <c:v>31</c:v>
                </c:pt>
                <c:pt idx="95" formatCode="#,##0">
                  <c:v>43</c:v>
                </c:pt>
              </c:numCache>
            </c:numRef>
          </c:yVal>
          <c:smooth val="0"/>
        </c:ser>
        <c:dLbls>
          <c:showLegendKey val="0"/>
          <c:showVal val="0"/>
          <c:showCatName val="0"/>
          <c:showSerName val="0"/>
          <c:showPercent val="0"/>
          <c:showBubbleSize val="0"/>
        </c:dLbls>
        <c:axId val="91169920"/>
        <c:axId val="91171840"/>
      </c:scatterChart>
      <c:valAx>
        <c:axId val="91169920"/>
        <c:scaling>
          <c:orientation val="minMax"/>
        </c:scaling>
        <c:delete val="0"/>
        <c:axPos val="b"/>
        <c:title>
          <c:tx>
            <c:rich>
              <a:bodyPr/>
              <a:lstStyle/>
              <a:p>
                <a:pPr>
                  <a:defRPr sz="1400">
                    <a:latin typeface="Times New Roman" pitchFamily="18" charset="0"/>
                    <a:cs typeface="Times New Roman" pitchFamily="18" charset="0"/>
                  </a:defRPr>
                </a:pPr>
                <a:r>
                  <a:rPr lang="en-US" sz="1400">
                    <a:latin typeface="Times New Roman" pitchFamily="18" charset="0"/>
                    <a:cs typeface="Times New Roman" pitchFamily="18" charset="0"/>
                  </a:rPr>
                  <a:t>BCRs</a:t>
                </a:r>
              </a:p>
            </c:rich>
          </c:tx>
          <c:layout>
            <c:manualLayout>
              <c:xMode val="edge"/>
              <c:yMode val="edge"/>
              <c:x val="0.48777777777777903"/>
              <c:y val="0.91157407407407465"/>
            </c:manualLayout>
          </c:layout>
          <c:overlay val="0"/>
        </c:title>
        <c:numFmt formatCode="#,##0" sourceLinked="1"/>
        <c:majorTickMark val="out"/>
        <c:minorTickMark val="none"/>
        <c:tickLblPos val="nextTo"/>
        <c:txPr>
          <a:bodyPr/>
          <a:lstStyle/>
          <a:p>
            <a:pPr>
              <a:defRPr sz="1200">
                <a:latin typeface="Times New Roman" pitchFamily="18" charset="0"/>
                <a:cs typeface="Times New Roman" pitchFamily="18" charset="0"/>
              </a:defRPr>
            </a:pPr>
            <a:endParaRPr lang="en-US"/>
          </a:p>
        </c:txPr>
        <c:crossAx val="91171840"/>
        <c:crosses val="autoZero"/>
        <c:crossBetween val="midCat"/>
        <c:majorUnit val="2"/>
      </c:valAx>
      <c:valAx>
        <c:axId val="91171840"/>
        <c:scaling>
          <c:orientation val="minMax"/>
        </c:scaling>
        <c:delete val="0"/>
        <c:axPos val="l"/>
        <c:majorGridlines/>
        <c:title>
          <c:tx>
            <c:rich>
              <a:bodyPr rot="-5400000" vert="horz"/>
              <a:lstStyle/>
              <a:p>
                <a:pPr>
                  <a:defRPr sz="1400">
                    <a:latin typeface="Times New Roman" pitchFamily="18" charset="0"/>
                    <a:cs typeface="Times New Roman" pitchFamily="18" charset="0"/>
                  </a:defRPr>
                </a:pPr>
                <a:r>
                  <a:rPr lang="en-US" sz="1400">
                    <a:latin typeface="Times New Roman" pitchFamily="18" charset="0"/>
                    <a:cs typeface="Times New Roman" pitchFamily="18" charset="0"/>
                  </a:rPr>
                  <a:t>£ millions, 2010 values</a:t>
                </a:r>
              </a:p>
            </c:rich>
          </c:tx>
          <c:layout>
            <c:manualLayout>
              <c:xMode val="edge"/>
              <c:yMode val="edge"/>
              <c:x val="2.194444444444445E-2"/>
              <c:y val="0.19120370370370368"/>
            </c:manualLayout>
          </c:layout>
          <c:overlay val="0"/>
        </c:title>
        <c:numFmt formatCode="#,##0" sourceLinked="1"/>
        <c:majorTickMark val="out"/>
        <c:minorTickMark val="none"/>
        <c:tickLblPos val="nextTo"/>
        <c:txPr>
          <a:bodyPr/>
          <a:lstStyle/>
          <a:p>
            <a:pPr>
              <a:defRPr sz="1200">
                <a:latin typeface="Times New Roman" pitchFamily="18" charset="0"/>
                <a:cs typeface="Times New Roman" pitchFamily="18" charset="0"/>
              </a:defRPr>
            </a:pPr>
            <a:endParaRPr lang="en-US"/>
          </a:p>
        </c:txPr>
        <c:crossAx val="91169920"/>
        <c:crosses val="autoZero"/>
        <c:crossBetween val="midCat"/>
      </c:valAx>
    </c:plotArea>
    <c:plotVisOnly val="1"/>
    <c:dispBlanksAs val="gap"/>
    <c:showDLblsOverMax val="0"/>
  </c:chart>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07E34E-7317-4303-9D05-495D11B3460E}"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lang="en-GB"/>
        </a:p>
      </dgm:t>
    </dgm:pt>
    <dgm:pt modelId="{57D23DE3-AC1C-4994-91CA-0ADE8F71F0D9}">
      <dgm:prSet custT="1"/>
      <dgm:spPr/>
      <dgm:t>
        <a:bodyPr/>
        <a:lstStyle/>
        <a:p>
          <a:pPr rtl="0"/>
          <a:r>
            <a:rPr lang="en-GB" sz="2400" b="1" dirty="0" smtClean="0"/>
            <a:t>How important is investment in our strategic road network, compared with other priorities?</a:t>
          </a:r>
          <a:endParaRPr lang="en-GB" sz="2400" b="1" dirty="0"/>
        </a:p>
      </dgm:t>
    </dgm:pt>
    <dgm:pt modelId="{FAFCF500-4082-4524-A7B1-DFFE3F1E69FF}" type="parTrans" cxnId="{276CA926-23B2-4E0B-878E-785233DC475F}">
      <dgm:prSet/>
      <dgm:spPr/>
      <dgm:t>
        <a:bodyPr/>
        <a:lstStyle/>
        <a:p>
          <a:endParaRPr lang="en-GB" sz="2400" b="1"/>
        </a:p>
      </dgm:t>
    </dgm:pt>
    <dgm:pt modelId="{31303A3A-005A-45EB-B1AB-A327DCDB4DA5}" type="sibTrans" cxnId="{276CA926-23B2-4E0B-878E-785233DC475F}">
      <dgm:prSet/>
      <dgm:spPr/>
      <dgm:t>
        <a:bodyPr/>
        <a:lstStyle/>
        <a:p>
          <a:endParaRPr lang="en-GB" sz="2400" b="1"/>
        </a:p>
      </dgm:t>
    </dgm:pt>
    <dgm:pt modelId="{E42F5B91-0F09-446B-ACB3-45C658BABBB0}">
      <dgm:prSet custT="1"/>
      <dgm:spPr/>
      <dgm:t>
        <a:bodyPr/>
        <a:lstStyle/>
        <a:p>
          <a:pPr rtl="0"/>
          <a:r>
            <a:rPr lang="en-GB" sz="2400" b="1" dirty="0" smtClean="0"/>
            <a:t>Why is our approach to funding highways so different from other infrastructure sectors?</a:t>
          </a:r>
          <a:endParaRPr lang="en-GB" sz="2400" b="1" dirty="0"/>
        </a:p>
      </dgm:t>
    </dgm:pt>
    <dgm:pt modelId="{A2BDB865-FDD4-431F-8F6B-7CBA00D273C4}" type="parTrans" cxnId="{88C2B8BF-39D5-4202-934F-1AAB53778FE9}">
      <dgm:prSet/>
      <dgm:spPr/>
      <dgm:t>
        <a:bodyPr/>
        <a:lstStyle/>
        <a:p>
          <a:endParaRPr lang="en-GB" sz="2400" b="1"/>
        </a:p>
      </dgm:t>
    </dgm:pt>
    <dgm:pt modelId="{D2EBB4AC-7D49-4CAF-9B79-9ECDF7D1B7DE}" type="sibTrans" cxnId="{88C2B8BF-39D5-4202-934F-1AAB53778FE9}">
      <dgm:prSet/>
      <dgm:spPr/>
      <dgm:t>
        <a:bodyPr/>
        <a:lstStyle/>
        <a:p>
          <a:endParaRPr lang="en-GB" sz="2400" b="1"/>
        </a:p>
      </dgm:t>
    </dgm:pt>
    <dgm:pt modelId="{21720BCB-76CD-4CAB-B807-DF6BDF29D6BA}">
      <dgm:prSet custT="1"/>
      <dgm:spPr/>
      <dgm:t>
        <a:bodyPr/>
        <a:lstStyle/>
        <a:p>
          <a:pPr rtl="0"/>
          <a:r>
            <a:rPr lang="en-GB" sz="2400" b="1" dirty="0" smtClean="0"/>
            <a:t>What happened to the UK Government’s enthusiasm for highways </a:t>
          </a:r>
          <a:r>
            <a:rPr lang="en-GB" sz="2400" b="1" dirty="0" err="1" smtClean="0"/>
            <a:t>PPPs</a:t>
          </a:r>
          <a:r>
            <a:rPr lang="en-GB" sz="2400" b="1" dirty="0" smtClean="0"/>
            <a:t>?</a:t>
          </a:r>
          <a:endParaRPr lang="en-GB" sz="2400" b="1" dirty="0"/>
        </a:p>
      </dgm:t>
    </dgm:pt>
    <dgm:pt modelId="{8E69B452-A1CC-4C33-A09B-6262024C6AC0}" type="parTrans" cxnId="{06202439-6824-4E83-9927-D4BEE971CA5D}">
      <dgm:prSet/>
      <dgm:spPr/>
      <dgm:t>
        <a:bodyPr/>
        <a:lstStyle/>
        <a:p>
          <a:endParaRPr lang="en-GB" sz="2400" b="1"/>
        </a:p>
      </dgm:t>
    </dgm:pt>
    <dgm:pt modelId="{8D7C070C-E8E4-421D-A09A-8540217A26EF}" type="sibTrans" cxnId="{06202439-6824-4E83-9927-D4BEE971CA5D}">
      <dgm:prSet/>
      <dgm:spPr/>
      <dgm:t>
        <a:bodyPr/>
        <a:lstStyle/>
        <a:p>
          <a:endParaRPr lang="en-GB" sz="2400" b="1"/>
        </a:p>
      </dgm:t>
    </dgm:pt>
    <dgm:pt modelId="{2E2F30F3-510E-4385-9CCC-211F4ECE12DC}">
      <dgm:prSet custT="1"/>
      <dgm:spPr/>
      <dgm:t>
        <a:bodyPr/>
        <a:lstStyle/>
        <a:p>
          <a:pPr rtl="0"/>
          <a:r>
            <a:rPr lang="en-GB" sz="2400" b="1" dirty="0" smtClean="0"/>
            <a:t>Why does the M6 toll remain a one-off?</a:t>
          </a:r>
          <a:endParaRPr lang="en-GB" sz="2400" b="1" dirty="0"/>
        </a:p>
      </dgm:t>
    </dgm:pt>
    <dgm:pt modelId="{01E14548-0E3F-49A5-BC44-0C5530DFFD6D}" type="parTrans" cxnId="{218E4A7E-FF99-4456-A64A-07EA1138DE08}">
      <dgm:prSet/>
      <dgm:spPr/>
      <dgm:t>
        <a:bodyPr/>
        <a:lstStyle/>
        <a:p>
          <a:endParaRPr lang="en-GB" sz="2400" b="1"/>
        </a:p>
      </dgm:t>
    </dgm:pt>
    <dgm:pt modelId="{3899D957-EC2A-4458-A4E8-4D3706CBE161}" type="sibTrans" cxnId="{218E4A7E-FF99-4456-A64A-07EA1138DE08}">
      <dgm:prSet/>
      <dgm:spPr/>
      <dgm:t>
        <a:bodyPr/>
        <a:lstStyle/>
        <a:p>
          <a:endParaRPr lang="en-GB" sz="2400" b="1"/>
        </a:p>
      </dgm:t>
    </dgm:pt>
    <dgm:pt modelId="{FBD299D7-4040-494B-AC73-EC5C54A62C9F}" type="pres">
      <dgm:prSet presAssocID="{0C07E34E-7317-4303-9D05-495D11B3460E}" presName="linear" presStyleCnt="0">
        <dgm:presLayoutVars>
          <dgm:animLvl val="lvl"/>
          <dgm:resizeHandles val="exact"/>
        </dgm:presLayoutVars>
      </dgm:prSet>
      <dgm:spPr/>
      <dgm:t>
        <a:bodyPr/>
        <a:lstStyle/>
        <a:p>
          <a:endParaRPr lang="en-GB"/>
        </a:p>
      </dgm:t>
    </dgm:pt>
    <dgm:pt modelId="{C5E2A69F-620C-4D1E-9409-4DC269662F7A}" type="pres">
      <dgm:prSet presAssocID="{57D23DE3-AC1C-4994-91CA-0ADE8F71F0D9}" presName="parentText" presStyleLbl="node1" presStyleIdx="0" presStyleCnt="4">
        <dgm:presLayoutVars>
          <dgm:chMax val="0"/>
          <dgm:bulletEnabled val="1"/>
        </dgm:presLayoutVars>
      </dgm:prSet>
      <dgm:spPr/>
      <dgm:t>
        <a:bodyPr/>
        <a:lstStyle/>
        <a:p>
          <a:endParaRPr lang="en-GB"/>
        </a:p>
      </dgm:t>
    </dgm:pt>
    <dgm:pt modelId="{BB07CB1B-E898-41CB-9CA5-0BED2C924307}" type="pres">
      <dgm:prSet presAssocID="{31303A3A-005A-45EB-B1AB-A327DCDB4DA5}" presName="spacer" presStyleCnt="0"/>
      <dgm:spPr/>
    </dgm:pt>
    <dgm:pt modelId="{5F2418C6-76A9-467C-BF45-EC76963AB402}" type="pres">
      <dgm:prSet presAssocID="{E42F5B91-0F09-446B-ACB3-45C658BABBB0}" presName="parentText" presStyleLbl="node1" presStyleIdx="1" presStyleCnt="4">
        <dgm:presLayoutVars>
          <dgm:chMax val="0"/>
          <dgm:bulletEnabled val="1"/>
        </dgm:presLayoutVars>
      </dgm:prSet>
      <dgm:spPr/>
      <dgm:t>
        <a:bodyPr/>
        <a:lstStyle/>
        <a:p>
          <a:endParaRPr lang="en-GB"/>
        </a:p>
      </dgm:t>
    </dgm:pt>
    <dgm:pt modelId="{A1A33509-8F18-4190-B8B3-BD8A3952D9A5}" type="pres">
      <dgm:prSet presAssocID="{D2EBB4AC-7D49-4CAF-9B79-9ECDF7D1B7DE}" presName="spacer" presStyleCnt="0"/>
      <dgm:spPr/>
    </dgm:pt>
    <dgm:pt modelId="{754745BC-4CF4-4354-A7EF-5A5E46CEEE8A}" type="pres">
      <dgm:prSet presAssocID="{21720BCB-76CD-4CAB-B807-DF6BDF29D6BA}" presName="parentText" presStyleLbl="node1" presStyleIdx="2" presStyleCnt="4">
        <dgm:presLayoutVars>
          <dgm:chMax val="0"/>
          <dgm:bulletEnabled val="1"/>
        </dgm:presLayoutVars>
      </dgm:prSet>
      <dgm:spPr/>
      <dgm:t>
        <a:bodyPr/>
        <a:lstStyle/>
        <a:p>
          <a:endParaRPr lang="en-GB"/>
        </a:p>
      </dgm:t>
    </dgm:pt>
    <dgm:pt modelId="{21B5F11E-2573-4B81-9B65-FE294DEC5337}" type="pres">
      <dgm:prSet presAssocID="{8D7C070C-E8E4-421D-A09A-8540217A26EF}" presName="spacer" presStyleCnt="0"/>
      <dgm:spPr/>
    </dgm:pt>
    <dgm:pt modelId="{F8FF4906-2B69-40B2-B3B2-FCA2C0E77FF0}" type="pres">
      <dgm:prSet presAssocID="{2E2F30F3-510E-4385-9CCC-211F4ECE12DC}" presName="parentText" presStyleLbl="node1" presStyleIdx="3" presStyleCnt="4">
        <dgm:presLayoutVars>
          <dgm:chMax val="0"/>
          <dgm:bulletEnabled val="1"/>
        </dgm:presLayoutVars>
      </dgm:prSet>
      <dgm:spPr/>
      <dgm:t>
        <a:bodyPr/>
        <a:lstStyle/>
        <a:p>
          <a:endParaRPr lang="en-GB"/>
        </a:p>
      </dgm:t>
    </dgm:pt>
  </dgm:ptLst>
  <dgm:cxnLst>
    <dgm:cxn modelId="{276CA926-23B2-4E0B-878E-785233DC475F}" srcId="{0C07E34E-7317-4303-9D05-495D11B3460E}" destId="{57D23DE3-AC1C-4994-91CA-0ADE8F71F0D9}" srcOrd="0" destOrd="0" parTransId="{FAFCF500-4082-4524-A7B1-DFFE3F1E69FF}" sibTransId="{31303A3A-005A-45EB-B1AB-A327DCDB4DA5}"/>
    <dgm:cxn modelId="{6952FDC4-37C0-4A63-A8B9-B52AAA6556CE}" type="presOf" srcId="{0C07E34E-7317-4303-9D05-495D11B3460E}" destId="{FBD299D7-4040-494B-AC73-EC5C54A62C9F}" srcOrd="0" destOrd="0" presId="urn:microsoft.com/office/officeart/2005/8/layout/vList2"/>
    <dgm:cxn modelId="{06202439-6824-4E83-9927-D4BEE971CA5D}" srcId="{0C07E34E-7317-4303-9D05-495D11B3460E}" destId="{21720BCB-76CD-4CAB-B807-DF6BDF29D6BA}" srcOrd="2" destOrd="0" parTransId="{8E69B452-A1CC-4C33-A09B-6262024C6AC0}" sibTransId="{8D7C070C-E8E4-421D-A09A-8540217A26EF}"/>
    <dgm:cxn modelId="{DBC384B4-1809-45B1-AAA9-67D89A56AA84}" type="presOf" srcId="{21720BCB-76CD-4CAB-B807-DF6BDF29D6BA}" destId="{754745BC-4CF4-4354-A7EF-5A5E46CEEE8A}" srcOrd="0" destOrd="0" presId="urn:microsoft.com/office/officeart/2005/8/layout/vList2"/>
    <dgm:cxn modelId="{ECBDC310-9638-4EED-A088-A7FE6B9B9294}" type="presOf" srcId="{57D23DE3-AC1C-4994-91CA-0ADE8F71F0D9}" destId="{C5E2A69F-620C-4D1E-9409-4DC269662F7A}" srcOrd="0" destOrd="0" presId="urn:microsoft.com/office/officeart/2005/8/layout/vList2"/>
    <dgm:cxn modelId="{1F1FD62A-F645-450B-BEE2-0E25D6449DD3}" type="presOf" srcId="{2E2F30F3-510E-4385-9CCC-211F4ECE12DC}" destId="{F8FF4906-2B69-40B2-B3B2-FCA2C0E77FF0}" srcOrd="0" destOrd="0" presId="urn:microsoft.com/office/officeart/2005/8/layout/vList2"/>
    <dgm:cxn modelId="{218E4A7E-FF99-4456-A64A-07EA1138DE08}" srcId="{0C07E34E-7317-4303-9D05-495D11B3460E}" destId="{2E2F30F3-510E-4385-9CCC-211F4ECE12DC}" srcOrd="3" destOrd="0" parTransId="{01E14548-0E3F-49A5-BC44-0C5530DFFD6D}" sibTransId="{3899D957-EC2A-4458-A4E8-4D3706CBE161}"/>
    <dgm:cxn modelId="{6AAA37E0-DB59-4FBE-8A5C-1868FFBAACB7}" type="presOf" srcId="{E42F5B91-0F09-446B-ACB3-45C658BABBB0}" destId="{5F2418C6-76A9-467C-BF45-EC76963AB402}" srcOrd="0" destOrd="0" presId="urn:microsoft.com/office/officeart/2005/8/layout/vList2"/>
    <dgm:cxn modelId="{88C2B8BF-39D5-4202-934F-1AAB53778FE9}" srcId="{0C07E34E-7317-4303-9D05-495D11B3460E}" destId="{E42F5B91-0F09-446B-ACB3-45C658BABBB0}" srcOrd="1" destOrd="0" parTransId="{A2BDB865-FDD4-431F-8F6B-7CBA00D273C4}" sibTransId="{D2EBB4AC-7D49-4CAF-9B79-9ECDF7D1B7DE}"/>
    <dgm:cxn modelId="{0F295E29-6613-41D5-99F3-1279153DD8A7}" type="presParOf" srcId="{FBD299D7-4040-494B-AC73-EC5C54A62C9F}" destId="{C5E2A69F-620C-4D1E-9409-4DC269662F7A}" srcOrd="0" destOrd="0" presId="urn:microsoft.com/office/officeart/2005/8/layout/vList2"/>
    <dgm:cxn modelId="{D2494AFB-5F5C-41C3-AC48-DD465555DCA5}" type="presParOf" srcId="{FBD299D7-4040-494B-AC73-EC5C54A62C9F}" destId="{BB07CB1B-E898-41CB-9CA5-0BED2C924307}" srcOrd="1" destOrd="0" presId="urn:microsoft.com/office/officeart/2005/8/layout/vList2"/>
    <dgm:cxn modelId="{3A09BD71-0774-423F-A0B3-7EFD5F793A03}" type="presParOf" srcId="{FBD299D7-4040-494B-AC73-EC5C54A62C9F}" destId="{5F2418C6-76A9-467C-BF45-EC76963AB402}" srcOrd="2" destOrd="0" presId="urn:microsoft.com/office/officeart/2005/8/layout/vList2"/>
    <dgm:cxn modelId="{7CF4F369-9806-4DF2-ACF1-8A3698B0BCE8}" type="presParOf" srcId="{FBD299D7-4040-494B-AC73-EC5C54A62C9F}" destId="{A1A33509-8F18-4190-B8B3-BD8A3952D9A5}" srcOrd="3" destOrd="0" presId="urn:microsoft.com/office/officeart/2005/8/layout/vList2"/>
    <dgm:cxn modelId="{38C5F783-879A-4CDA-A755-AB1EB4DE4E16}" type="presParOf" srcId="{FBD299D7-4040-494B-AC73-EC5C54A62C9F}" destId="{754745BC-4CF4-4354-A7EF-5A5E46CEEE8A}" srcOrd="4" destOrd="0" presId="urn:microsoft.com/office/officeart/2005/8/layout/vList2"/>
    <dgm:cxn modelId="{9F8F9B22-C296-41E8-B5F3-EB69C2664B12}" type="presParOf" srcId="{FBD299D7-4040-494B-AC73-EC5C54A62C9F}" destId="{21B5F11E-2573-4B81-9B65-FE294DEC5337}" srcOrd="5" destOrd="0" presId="urn:microsoft.com/office/officeart/2005/8/layout/vList2"/>
    <dgm:cxn modelId="{9BF887AE-E407-46C9-A25E-2F6A231AD099}" type="presParOf" srcId="{FBD299D7-4040-494B-AC73-EC5C54A62C9F}" destId="{F8FF4906-2B69-40B2-B3B2-FCA2C0E77FF0}"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3489FFB-C9A8-4B75-8802-D6B47B4105E0}"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lang="en-GB"/>
        </a:p>
      </dgm:t>
    </dgm:pt>
    <dgm:pt modelId="{EC41ECB3-058A-4419-BD8C-8CFEA0579D24}">
      <dgm:prSet custT="1"/>
      <dgm:spPr/>
      <dgm:t>
        <a:bodyPr/>
        <a:lstStyle/>
        <a:p>
          <a:pPr rtl="0"/>
          <a:r>
            <a:rPr lang="en-GB" sz="2400" b="1" dirty="0" smtClean="0"/>
            <a:t>Investment trends and investment planning</a:t>
          </a:r>
          <a:endParaRPr lang="en-GB" sz="2400" b="1" dirty="0"/>
        </a:p>
      </dgm:t>
    </dgm:pt>
    <dgm:pt modelId="{8F47F9EB-5D88-482B-837C-65AB10F4A875}" type="parTrans" cxnId="{897FB689-08D8-42E9-BA46-AF4EA3F0F3C0}">
      <dgm:prSet/>
      <dgm:spPr/>
      <dgm:t>
        <a:bodyPr/>
        <a:lstStyle/>
        <a:p>
          <a:endParaRPr lang="en-GB" sz="2400" b="1"/>
        </a:p>
      </dgm:t>
    </dgm:pt>
    <dgm:pt modelId="{2D915A96-5A38-4C32-9B1D-9772848E36CB}" type="sibTrans" cxnId="{897FB689-08D8-42E9-BA46-AF4EA3F0F3C0}">
      <dgm:prSet/>
      <dgm:spPr/>
      <dgm:t>
        <a:bodyPr/>
        <a:lstStyle/>
        <a:p>
          <a:endParaRPr lang="en-GB" sz="2400" b="1"/>
        </a:p>
      </dgm:t>
    </dgm:pt>
    <dgm:pt modelId="{15438D8F-4558-4BDF-B0C3-FC8D4E1F4A83}">
      <dgm:prSet custT="1"/>
      <dgm:spPr/>
      <dgm:t>
        <a:bodyPr/>
        <a:lstStyle/>
        <a:p>
          <a:pPr rtl="0"/>
          <a:r>
            <a:rPr lang="en-GB" sz="2400" b="1" dirty="0" smtClean="0"/>
            <a:t>Roles of central and regional / state governments</a:t>
          </a:r>
          <a:endParaRPr lang="en-GB" sz="2400" b="1" dirty="0"/>
        </a:p>
      </dgm:t>
    </dgm:pt>
    <dgm:pt modelId="{AAE5BB2D-2773-4069-A71D-870C219B2045}" type="parTrans" cxnId="{A14DFA8F-EEDB-4095-ABA4-4020ED4DBC08}">
      <dgm:prSet/>
      <dgm:spPr/>
      <dgm:t>
        <a:bodyPr/>
        <a:lstStyle/>
        <a:p>
          <a:endParaRPr lang="en-GB" sz="2400" b="1"/>
        </a:p>
      </dgm:t>
    </dgm:pt>
    <dgm:pt modelId="{DC98A6F6-764B-4377-8248-AAD1E810CAE5}" type="sibTrans" cxnId="{A14DFA8F-EEDB-4095-ABA4-4020ED4DBC08}">
      <dgm:prSet/>
      <dgm:spPr/>
      <dgm:t>
        <a:bodyPr/>
        <a:lstStyle/>
        <a:p>
          <a:endParaRPr lang="en-GB" sz="2400" b="1"/>
        </a:p>
      </dgm:t>
    </dgm:pt>
    <dgm:pt modelId="{D84B790F-8209-407E-88E6-C608178566FD}">
      <dgm:prSet custT="1"/>
      <dgm:spPr/>
      <dgm:t>
        <a:bodyPr/>
        <a:lstStyle/>
        <a:p>
          <a:pPr rtl="0"/>
          <a:r>
            <a:rPr lang="en-GB" sz="2400" b="1" dirty="0" smtClean="0"/>
            <a:t>Attitudes towards private finance</a:t>
          </a:r>
          <a:endParaRPr lang="en-GB" sz="2400" b="1" dirty="0"/>
        </a:p>
      </dgm:t>
    </dgm:pt>
    <dgm:pt modelId="{AD75B605-C321-4464-94A8-B5B9134552FE}" type="parTrans" cxnId="{595D1A31-5590-4AF2-823E-B3269D750F27}">
      <dgm:prSet/>
      <dgm:spPr/>
      <dgm:t>
        <a:bodyPr/>
        <a:lstStyle/>
        <a:p>
          <a:endParaRPr lang="en-GB" sz="2400" b="1"/>
        </a:p>
      </dgm:t>
    </dgm:pt>
    <dgm:pt modelId="{27ECC2D3-93F7-4A15-90A7-7D1462A09A7E}" type="sibTrans" cxnId="{595D1A31-5590-4AF2-823E-B3269D750F27}">
      <dgm:prSet/>
      <dgm:spPr/>
      <dgm:t>
        <a:bodyPr/>
        <a:lstStyle/>
        <a:p>
          <a:endParaRPr lang="en-GB" sz="2400" b="1"/>
        </a:p>
      </dgm:t>
    </dgm:pt>
    <dgm:pt modelId="{E0C5FC7F-61F0-439E-B736-4523C0A0E22F}">
      <dgm:prSet custT="1"/>
      <dgm:spPr/>
      <dgm:t>
        <a:bodyPr/>
        <a:lstStyle/>
        <a:p>
          <a:pPr rtl="0"/>
          <a:r>
            <a:rPr lang="en-GB" sz="2400" b="1" dirty="0" smtClean="0"/>
            <a:t>User charging</a:t>
          </a:r>
          <a:endParaRPr lang="en-GB" sz="2400" b="1" dirty="0"/>
        </a:p>
      </dgm:t>
    </dgm:pt>
    <dgm:pt modelId="{CD70A4F7-3024-4DC9-8007-4DE622F7F056}" type="parTrans" cxnId="{8074839A-08D4-430D-81CE-D0A107B69A19}">
      <dgm:prSet/>
      <dgm:spPr/>
      <dgm:t>
        <a:bodyPr/>
        <a:lstStyle/>
        <a:p>
          <a:endParaRPr lang="en-GB" sz="2400" b="1"/>
        </a:p>
      </dgm:t>
    </dgm:pt>
    <dgm:pt modelId="{098EC191-7B97-4ED4-9B39-90E87CF4183B}" type="sibTrans" cxnId="{8074839A-08D4-430D-81CE-D0A107B69A19}">
      <dgm:prSet/>
      <dgm:spPr/>
      <dgm:t>
        <a:bodyPr/>
        <a:lstStyle/>
        <a:p>
          <a:endParaRPr lang="en-GB" sz="2400" b="1"/>
        </a:p>
      </dgm:t>
    </dgm:pt>
    <dgm:pt modelId="{A2CFEE7F-F1C4-45E5-961B-E6C3DCDCC48B}" type="pres">
      <dgm:prSet presAssocID="{D3489FFB-C9A8-4B75-8802-D6B47B4105E0}" presName="linear" presStyleCnt="0">
        <dgm:presLayoutVars>
          <dgm:animLvl val="lvl"/>
          <dgm:resizeHandles val="exact"/>
        </dgm:presLayoutVars>
      </dgm:prSet>
      <dgm:spPr/>
      <dgm:t>
        <a:bodyPr/>
        <a:lstStyle/>
        <a:p>
          <a:endParaRPr lang="en-GB"/>
        </a:p>
      </dgm:t>
    </dgm:pt>
    <dgm:pt modelId="{DB8841BB-B813-45C2-9DE4-1A9869B16725}" type="pres">
      <dgm:prSet presAssocID="{EC41ECB3-058A-4419-BD8C-8CFEA0579D24}" presName="parentText" presStyleLbl="node1" presStyleIdx="0" presStyleCnt="4" custLinFactNeighborX="-173">
        <dgm:presLayoutVars>
          <dgm:chMax val="0"/>
          <dgm:bulletEnabled val="1"/>
        </dgm:presLayoutVars>
      </dgm:prSet>
      <dgm:spPr/>
      <dgm:t>
        <a:bodyPr/>
        <a:lstStyle/>
        <a:p>
          <a:endParaRPr lang="en-GB"/>
        </a:p>
      </dgm:t>
    </dgm:pt>
    <dgm:pt modelId="{F79785CA-C95E-4CC4-948E-D4EE127ED71D}" type="pres">
      <dgm:prSet presAssocID="{2D915A96-5A38-4C32-9B1D-9772848E36CB}" presName="spacer" presStyleCnt="0"/>
      <dgm:spPr/>
    </dgm:pt>
    <dgm:pt modelId="{FD8F3BD4-A22C-4112-B466-1021C753EBF9}" type="pres">
      <dgm:prSet presAssocID="{15438D8F-4558-4BDF-B0C3-FC8D4E1F4A83}" presName="parentText" presStyleLbl="node1" presStyleIdx="1" presStyleCnt="4">
        <dgm:presLayoutVars>
          <dgm:chMax val="0"/>
          <dgm:bulletEnabled val="1"/>
        </dgm:presLayoutVars>
      </dgm:prSet>
      <dgm:spPr/>
      <dgm:t>
        <a:bodyPr/>
        <a:lstStyle/>
        <a:p>
          <a:endParaRPr lang="en-GB"/>
        </a:p>
      </dgm:t>
    </dgm:pt>
    <dgm:pt modelId="{CB78CAFD-2F0C-4495-8E4F-6E0CA8BB3861}" type="pres">
      <dgm:prSet presAssocID="{DC98A6F6-764B-4377-8248-AAD1E810CAE5}" presName="spacer" presStyleCnt="0"/>
      <dgm:spPr/>
    </dgm:pt>
    <dgm:pt modelId="{EF483D05-4E0C-48A0-851E-3DB617D57174}" type="pres">
      <dgm:prSet presAssocID="{D84B790F-8209-407E-88E6-C608178566FD}" presName="parentText" presStyleLbl="node1" presStyleIdx="2" presStyleCnt="4">
        <dgm:presLayoutVars>
          <dgm:chMax val="0"/>
          <dgm:bulletEnabled val="1"/>
        </dgm:presLayoutVars>
      </dgm:prSet>
      <dgm:spPr/>
      <dgm:t>
        <a:bodyPr/>
        <a:lstStyle/>
        <a:p>
          <a:endParaRPr lang="en-GB"/>
        </a:p>
      </dgm:t>
    </dgm:pt>
    <dgm:pt modelId="{961F93C2-7169-433C-BFDF-3C4D9E7F1AE3}" type="pres">
      <dgm:prSet presAssocID="{27ECC2D3-93F7-4A15-90A7-7D1462A09A7E}" presName="spacer" presStyleCnt="0"/>
      <dgm:spPr/>
    </dgm:pt>
    <dgm:pt modelId="{63E9587A-D4F1-4022-80BE-7F6910B60FDE}" type="pres">
      <dgm:prSet presAssocID="{E0C5FC7F-61F0-439E-B736-4523C0A0E22F}" presName="parentText" presStyleLbl="node1" presStyleIdx="3" presStyleCnt="4">
        <dgm:presLayoutVars>
          <dgm:chMax val="0"/>
          <dgm:bulletEnabled val="1"/>
        </dgm:presLayoutVars>
      </dgm:prSet>
      <dgm:spPr/>
      <dgm:t>
        <a:bodyPr/>
        <a:lstStyle/>
        <a:p>
          <a:endParaRPr lang="en-GB"/>
        </a:p>
      </dgm:t>
    </dgm:pt>
  </dgm:ptLst>
  <dgm:cxnLst>
    <dgm:cxn modelId="{8074839A-08D4-430D-81CE-D0A107B69A19}" srcId="{D3489FFB-C9A8-4B75-8802-D6B47B4105E0}" destId="{E0C5FC7F-61F0-439E-B736-4523C0A0E22F}" srcOrd="3" destOrd="0" parTransId="{CD70A4F7-3024-4DC9-8007-4DE622F7F056}" sibTransId="{098EC191-7B97-4ED4-9B39-90E87CF4183B}"/>
    <dgm:cxn modelId="{58157AF5-E536-4502-88B6-AFACFDB042DA}" type="presOf" srcId="{15438D8F-4558-4BDF-B0C3-FC8D4E1F4A83}" destId="{FD8F3BD4-A22C-4112-B466-1021C753EBF9}" srcOrd="0" destOrd="0" presId="urn:microsoft.com/office/officeart/2005/8/layout/vList2"/>
    <dgm:cxn modelId="{A14DFA8F-EEDB-4095-ABA4-4020ED4DBC08}" srcId="{D3489FFB-C9A8-4B75-8802-D6B47B4105E0}" destId="{15438D8F-4558-4BDF-B0C3-FC8D4E1F4A83}" srcOrd="1" destOrd="0" parTransId="{AAE5BB2D-2773-4069-A71D-870C219B2045}" sibTransId="{DC98A6F6-764B-4377-8248-AAD1E810CAE5}"/>
    <dgm:cxn modelId="{897FB689-08D8-42E9-BA46-AF4EA3F0F3C0}" srcId="{D3489FFB-C9A8-4B75-8802-D6B47B4105E0}" destId="{EC41ECB3-058A-4419-BD8C-8CFEA0579D24}" srcOrd="0" destOrd="0" parTransId="{8F47F9EB-5D88-482B-837C-65AB10F4A875}" sibTransId="{2D915A96-5A38-4C32-9B1D-9772848E36CB}"/>
    <dgm:cxn modelId="{D1B11B82-B522-4D99-A635-21D515AC465C}" type="presOf" srcId="{E0C5FC7F-61F0-439E-B736-4523C0A0E22F}" destId="{63E9587A-D4F1-4022-80BE-7F6910B60FDE}" srcOrd="0" destOrd="0" presId="urn:microsoft.com/office/officeart/2005/8/layout/vList2"/>
    <dgm:cxn modelId="{595D1A31-5590-4AF2-823E-B3269D750F27}" srcId="{D3489FFB-C9A8-4B75-8802-D6B47B4105E0}" destId="{D84B790F-8209-407E-88E6-C608178566FD}" srcOrd="2" destOrd="0" parTransId="{AD75B605-C321-4464-94A8-B5B9134552FE}" sibTransId="{27ECC2D3-93F7-4A15-90A7-7D1462A09A7E}"/>
    <dgm:cxn modelId="{79DB799E-4D9C-4B41-B7B7-AEF68944F695}" type="presOf" srcId="{D3489FFB-C9A8-4B75-8802-D6B47B4105E0}" destId="{A2CFEE7F-F1C4-45E5-961B-E6C3DCDCC48B}" srcOrd="0" destOrd="0" presId="urn:microsoft.com/office/officeart/2005/8/layout/vList2"/>
    <dgm:cxn modelId="{F0E1C4D2-2321-4712-BF1A-D797223BDA12}" type="presOf" srcId="{EC41ECB3-058A-4419-BD8C-8CFEA0579D24}" destId="{DB8841BB-B813-45C2-9DE4-1A9869B16725}" srcOrd="0" destOrd="0" presId="urn:microsoft.com/office/officeart/2005/8/layout/vList2"/>
    <dgm:cxn modelId="{D418DCCB-F66D-44DE-BDBE-42526D4AD554}" type="presOf" srcId="{D84B790F-8209-407E-88E6-C608178566FD}" destId="{EF483D05-4E0C-48A0-851E-3DB617D57174}" srcOrd="0" destOrd="0" presId="urn:microsoft.com/office/officeart/2005/8/layout/vList2"/>
    <dgm:cxn modelId="{B91336AE-B2FA-4422-AC7E-04798B1E3874}" type="presParOf" srcId="{A2CFEE7F-F1C4-45E5-961B-E6C3DCDCC48B}" destId="{DB8841BB-B813-45C2-9DE4-1A9869B16725}" srcOrd="0" destOrd="0" presId="urn:microsoft.com/office/officeart/2005/8/layout/vList2"/>
    <dgm:cxn modelId="{D8A39FD4-6EFF-4F0B-A170-0E20F5805338}" type="presParOf" srcId="{A2CFEE7F-F1C4-45E5-961B-E6C3DCDCC48B}" destId="{F79785CA-C95E-4CC4-948E-D4EE127ED71D}" srcOrd="1" destOrd="0" presId="urn:microsoft.com/office/officeart/2005/8/layout/vList2"/>
    <dgm:cxn modelId="{B8890B3F-88D0-44AF-902F-F4242DBDCD67}" type="presParOf" srcId="{A2CFEE7F-F1C4-45E5-961B-E6C3DCDCC48B}" destId="{FD8F3BD4-A22C-4112-B466-1021C753EBF9}" srcOrd="2" destOrd="0" presId="urn:microsoft.com/office/officeart/2005/8/layout/vList2"/>
    <dgm:cxn modelId="{2CFA9CD8-8C83-42F3-8905-38EE8BF6E7E5}" type="presParOf" srcId="{A2CFEE7F-F1C4-45E5-961B-E6C3DCDCC48B}" destId="{CB78CAFD-2F0C-4495-8E4F-6E0CA8BB3861}" srcOrd="3" destOrd="0" presId="urn:microsoft.com/office/officeart/2005/8/layout/vList2"/>
    <dgm:cxn modelId="{00F8A816-882B-4391-AD61-B468C5C83041}" type="presParOf" srcId="{A2CFEE7F-F1C4-45E5-961B-E6C3DCDCC48B}" destId="{EF483D05-4E0C-48A0-851E-3DB617D57174}" srcOrd="4" destOrd="0" presId="urn:microsoft.com/office/officeart/2005/8/layout/vList2"/>
    <dgm:cxn modelId="{FA82E7EA-BAD3-4560-8484-B9769B21F7E2}" type="presParOf" srcId="{A2CFEE7F-F1C4-45E5-961B-E6C3DCDCC48B}" destId="{961F93C2-7169-433C-BFDF-3C4D9E7F1AE3}" srcOrd="5" destOrd="0" presId="urn:microsoft.com/office/officeart/2005/8/layout/vList2"/>
    <dgm:cxn modelId="{55944C15-03EF-42B8-A44D-B96FFA4D1C37}" type="presParOf" srcId="{A2CFEE7F-F1C4-45E5-961B-E6C3DCDCC48B}" destId="{63E9587A-D4F1-4022-80BE-7F6910B60FDE}"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F3A5AFB-2E30-4756-91FB-DD887F47BD29}"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lang="en-GB"/>
        </a:p>
      </dgm:t>
    </dgm:pt>
    <dgm:pt modelId="{E0AD9AF0-1972-4F8B-B82F-5B6BD3DF34D9}">
      <dgm:prSet/>
      <dgm:spPr/>
      <dgm:t>
        <a:bodyPr/>
        <a:lstStyle/>
        <a:p>
          <a:pPr rtl="0"/>
          <a:r>
            <a:rPr lang="en-GB" b="1" dirty="0" smtClean="0"/>
            <a:t>Congestion is forecast to increase significantly, and there is a large investment backlog.</a:t>
          </a:r>
          <a:endParaRPr lang="en-GB" b="1" dirty="0"/>
        </a:p>
      </dgm:t>
    </dgm:pt>
    <dgm:pt modelId="{966FFD98-47DA-4E99-A169-4AEF754770ED}" type="parTrans" cxnId="{54E494CC-BB36-4CDC-B885-C85CBFA92674}">
      <dgm:prSet/>
      <dgm:spPr/>
      <dgm:t>
        <a:bodyPr/>
        <a:lstStyle/>
        <a:p>
          <a:endParaRPr lang="en-GB" b="1"/>
        </a:p>
      </dgm:t>
    </dgm:pt>
    <dgm:pt modelId="{4C928B44-2C0A-4A2B-B182-948A323CC34E}" type="sibTrans" cxnId="{54E494CC-BB36-4CDC-B885-C85CBFA92674}">
      <dgm:prSet/>
      <dgm:spPr/>
      <dgm:t>
        <a:bodyPr/>
        <a:lstStyle/>
        <a:p>
          <a:endParaRPr lang="en-GB" b="1"/>
        </a:p>
      </dgm:t>
    </dgm:pt>
    <dgm:pt modelId="{EEACACFE-0736-452D-959D-4AEE640DA539}">
      <dgm:prSet/>
      <dgm:spPr/>
      <dgm:t>
        <a:bodyPr/>
        <a:lstStyle/>
        <a:p>
          <a:pPr rtl="0"/>
          <a:r>
            <a:rPr lang="en-GB" b="1" dirty="0" smtClean="0"/>
            <a:t>Businesses rank our roads network as poorer than most developed countries.</a:t>
          </a:r>
          <a:endParaRPr lang="en-GB" b="1" dirty="0"/>
        </a:p>
      </dgm:t>
    </dgm:pt>
    <dgm:pt modelId="{6ECD856C-599C-4BD2-992F-3097DF9EC50A}" type="parTrans" cxnId="{AF8B44AD-EAA9-486E-891A-8614086FCEAB}">
      <dgm:prSet/>
      <dgm:spPr/>
      <dgm:t>
        <a:bodyPr/>
        <a:lstStyle/>
        <a:p>
          <a:endParaRPr lang="en-GB" b="1"/>
        </a:p>
      </dgm:t>
    </dgm:pt>
    <dgm:pt modelId="{68E566A6-4440-448B-A81D-BC9D722724CD}" type="sibTrans" cxnId="{AF8B44AD-EAA9-486E-891A-8614086FCEAB}">
      <dgm:prSet/>
      <dgm:spPr/>
      <dgm:t>
        <a:bodyPr/>
        <a:lstStyle/>
        <a:p>
          <a:endParaRPr lang="en-GB" b="1"/>
        </a:p>
      </dgm:t>
    </dgm:pt>
    <dgm:pt modelId="{E8E09530-59BA-4262-9DFC-FB16ED89AF83}">
      <dgm:prSet/>
      <dgm:spPr/>
      <dgm:t>
        <a:bodyPr/>
        <a:lstStyle/>
        <a:p>
          <a:pPr rtl="0"/>
          <a:r>
            <a:rPr lang="en-GB" b="1" dirty="0" smtClean="0"/>
            <a:t>Governance of the strategic network is relatively centralised.</a:t>
          </a:r>
          <a:endParaRPr lang="en-GB" b="1" dirty="0"/>
        </a:p>
      </dgm:t>
    </dgm:pt>
    <dgm:pt modelId="{C63EE01B-D36B-42EF-8C65-7B24007EC6AC}" type="parTrans" cxnId="{E3990B0F-28BB-4514-9FCF-C9D1FDD2E6F1}">
      <dgm:prSet/>
      <dgm:spPr/>
      <dgm:t>
        <a:bodyPr/>
        <a:lstStyle/>
        <a:p>
          <a:endParaRPr lang="en-GB" b="1"/>
        </a:p>
      </dgm:t>
    </dgm:pt>
    <dgm:pt modelId="{36A7AA07-C331-4DEB-9A33-E2D1B03F251C}" type="sibTrans" cxnId="{E3990B0F-28BB-4514-9FCF-C9D1FDD2E6F1}">
      <dgm:prSet/>
      <dgm:spPr/>
      <dgm:t>
        <a:bodyPr/>
        <a:lstStyle/>
        <a:p>
          <a:endParaRPr lang="en-GB" b="1"/>
        </a:p>
      </dgm:t>
    </dgm:pt>
    <dgm:pt modelId="{0DBDB083-CCEF-4CD8-A4C3-6273797BE3F0}">
      <dgm:prSet/>
      <dgm:spPr/>
      <dgm:t>
        <a:bodyPr/>
        <a:lstStyle/>
        <a:p>
          <a:pPr rtl="0"/>
          <a:r>
            <a:rPr lang="en-GB" b="1" dirty="0" smtClean="0"/>
            <a:t>The sector does not generate and retain significant revenues.</a:t>
          </a:r>
          <a:endParaRPr lang="en-GB" b="1" dirty="0"/>
        </a:p>
      </dgm:t>
    </dgm:pt>
    <dgm:pt modelId="{6A6E510B-13B9-4ACB-A456-053BE5A68F48}" type="parTrans" cxnId="{0A3E3448-A661-4C08-8725-191F71FCF6DE}">
      <dgm:prSet/>
      <dgm:spPr/>
      <dgm:t>
        <a:bodyPr/>
        <a:lstStyle/>
        <a:p>
          <a:endParaRPr lang="en-GB" b="1"/>
        </a:p>
      </dgm:t>
    </dgm:pt>
    <dgm:pt modelId="{EA0641E5-0BB7-4E8F-BF84-5D732F1FB772}" type="sibTrans" cxnId="{0A3E3448-A661-4C08-8725-191F71FCF6DE}">
      <dgm:prSet/>
      <dgm:spPr/>
      <dgm:t>
        <a:bodyPr/>
        <a:lstStyle/>
        <a:p>
          <a:endParaRPr lang="en-GB" b="1"/>
        </a:p>
      </dgm:t>
    </dgm:pt>
    <dgm:pt modelId="{2CD20812-3C30-418A-A380-A0FBADD8EF5A}">
      <dgm:prSet/>
      <dgm:spPr/>
      <dgm:t>
        <a:bodyPr/>
        <a:lstStyle/>
        <a:p>
          <a:pPr rtl="0"/>
          <a:r>
            <a:rPr lang="en-GB" b="1" dirty="0" smtClean="0"/>
            <a:t>The private sector has a limited role, and government is relatively pessimistic about the potential of </a:t>
          </a:r>
          <a:r>
            <a:rPr lang="en-GB" b="1" dirty="0" err="1" smtClean="0"/>
            <a:t>PPPs</a:t>
          </a:r>
          <a:r>
            <a:rPr lang="en-GB" b="1" dirty="0" smtClean="0"/>
            <a:t>.</a:t>
          </a:r>
          <a:endParaRPr lang="en-GB" b="1" dirty="0"/>
        </a:p>
      </dgm:t>
    </dgm:pt>
    <dgm:pt modelId="{CEACF6C6-00B5-41C7-B260-EF3AF0C6ECF2}" type="parTrans" cxnId="{D7E2963F-EE54-4305-B246-9A588701724F}">
      <dgm:prSet/>
      <dgm:spPr/>
      <dgm:t>
        <a:bodyPr/>
        <a:lstStyle/>
        <a:p>
          <a:endParaRPr lang="en-GB" b="1"/>
        </a:p>
      </dgm:t>
    </dgm:pt>
    <dgm:pt modelId="{C0ED6957-6DB7-4E3F-B974-49777534386E}" type="sibTrans" cxnId="{D7E2963F-EE54-4305-B246-9A588701724F}">
      <dgm:prSet/>
      <dgm:spPr/>
      <dgm:t>
        <a:bodyPr/>
        <a:lstStyle/>
        <a:p>
          <a:endParaRPr lang="en-GB" b="1"/>
        </a:p>
      </dgm:t>
    </dgm:pt>
    <dgm:pt modelId="{9FEB5DCB-E2C4-4429-AEA3-AAC6A37C2A90}" type="pres">
      <dgm:prSet presAssocID="{6F3A5AFB-2E30-4756-91FB-DD887F47BD29}" presName="linear" presStyleCnt="0">
        <dgm:presLayoutVars>
          <dgm:animLvl val="lvl"/>
          <dgm:resizeHandles val="exact"/>
        </dgm:presLayoutVars>
      </dgm:prSet>
      <dgm:spPr/>
      <dgm:t>
        <a:bodyPr/>
        <a:lstStyle/>
        <a:p>
          <a:endParaRPr lang="en-GB"/>
        </a:p>
      </dgm:t>
    </dgm:pt>
    <dgm:pt modelId="{8C723EDF-0F24-4E27-9F77-AC6675C9910B}" type="pres">
      <dgm:prSet presAssocID="{E0AD9AF0-1972-4F8B-B82F-5B6BD3DF34D9}" presName="parentText" presStyleLbl="node1" presStyleIdx="0" presStyleCnt="5">
        <dgm:presLayoutVars>
          <dgm:chMax val="0"/>
          <dgm:bulletEnabled val="1"/>
        </dgm:presLayoutVars>
      </dgm:prSet>
      <dgm:spPr/>
      <dgm:t>
        <a:bodyPr/>
        <a:lstStyle/>
        <a:p>
          <a:endParaRPr lang="en-GB"/>
        </a:p>
      </dgm:t>
    </dgm:pt>
    <dgm:pt modelId="{EB895C97-E5AA-4997-BCF2-D6056B0CB57C}" type="pres">
      <dgm:prSet presAssocID="{4C928B44-2C0A-4A2B-B182-948A323CC34E}" presName="spacer" presStyleCnt="0"/>
      <dgm:spPr/>
    </dgm:pt>
    <dgm:pt modelId="{C485EA55-F3E3-456D-8665-36FB3D548E90}" type="pres">
      <dgm:prSet presAssocID="{EEACACFE-0736-452D-959D-4AEE640DA539}" presName="parentText" presStyleLbl="node1" presStyleIdx="1" presStyleCnt="5">
        <dgm:presLayoutVars>
          <dgm:chMax val="0"/>
          <dgm:bulletEnabled val="1"/>
        </dgm:presLayoutVars>
      </dgm:prSet>
      <dgm:spPr/>
      <dgm:t>
        <a:bodyPr/>
        <a:lstStyle/>
        <a:p>
          <a:endParaRPr lang="en-GB"/>
        </a:p>
      </dgm:t>
    </dgm:pt>
    <dgm:pt modelId="{33B6442B-7266-4389-8504-7ED3343D7081}" type="pres">
      <dgm:prSet presAssocID="{68E566A6-4440-448B-A81D-BC9D722724CD}" presName="spacer" presStyleCnt="0"/>
      <dgm:spPr/>
    </dgm:pt>
    <dgm:pt modelId="{9FA73165-EFA8-4A38-B14C-06019649A46E}" type="pres">
      <dgm:prSet presAssocID="{E8E09530-59BA-4262-9DFC-FB16ED89AF83}" presName="parentText" presStyleLbl="node1" presStyleIdx="2" presStyleCnt="5">
        <dgm:presLayoutVars>
          <dgm:chMax val="0"/>
          <dgm:bulletEnabled val="1"/>
        </dgm:presLayoutVars>
      </dgm:prSet>
      <dgm:spPr/>
      <dgm:t>
        <a:bodyPr/>
        <a:lstStyle/>
        <a:p>
          <a:endParaRPr lang="en-GB"/>
        </a:p>
      </dgm:t>
    </dgm:pt>
    <dgm:pt modelId="{53008B17-7545-4514-B2FE-1ABB4EAEC718}" type="pres">
      <dgm:prSet presAssocID="{36A7AA07-C331-4DEB-9A33-E2D1B03F251C}" presName="spacer" presStyleCnt="0"/>
      <dgm:spPr/>
    </dgm:pt>
    <dgm:pt modelId="{762FD0CD-DCF5-4041-A887-CF4C8E165322}" type="pres">
      <dgm:prSet presAssocID="{0DBDB083-CCEF-4CD8-A4C3-6273797BE3F0}" presName="parentText" presStyleLbl="node1" presStyleIdx="3" presStyleCnt="5">
        <dgm:presLayoutVars>
          <dgm:chMax val="0"/>
          <dgm:bulletEnabled val="1"/>
        </dgm:presLayoutVars>
      </dgm:prSet>
      <dgm:spPr/>
      <dgm:t>
        <a:bodyPr/>
        <a:lstStyle/>
        <a:p>
          <a:endParaRPr lang="en-GB"/>
        </a:p>
      </dgm:t>
    </dgm:pt>
    <dgm:pt modelId="{B619C9F6-C91D-4170-8AA2-DB35D4D03EB8}" type="pres">
      <dgm:prSet presAssocID="{EA0641E5-0BB7-4E8F-BF84-5D732F1FB772}" presName="spacer" presStyleCnt="0"/>
      <dgm:spPr/>
    </dgm:pt>
    <dgm:pt modelId="{3027485C-9A80-4A95-B777-FB9D1C721F01}" type="pres">
      <dgm:prSet presAssocID="{2CD20812-3C30-418A-A380-A0FBADD8EF5A}" presName="parentText" presStyleLbl="node1" presStyleIdx="4" presStyleCnt="5">
        <dgm:presLayoutVars>
          <dgm:chMax val="0"/>
          <dgm:bulletEnabled val="1"/>
        </dgm:presLayoutVars>
      </dgm:prSet>
      <dgm:spPr/>
      <dgm:t>
        <a:bodyPr/>
        <a:lstStyle/>
        <a:p>
          <a:endParaRPr lang="en-GB"/>
        </a:p>
      </dgm:t>
    </dgm:pt>
  </dgm:ptLst>
  <dgm:cxnLst>
    <dgm:cxn modelId="{54E494CC-BB36-4CDC-B885-C85CBFA92674}" srcId="{6F3A5AFB-2E30-4756-91FB-DD887F47BD29}" destId="{E0AD9AF0-1972-4F8B-B82F-5B6BD3DF34D9}" srcOrd="0" destOrd="0" parTransId="{966FFD98-47DA-4E99-A169-4AEF754770ED}" sibTransId="{4C928B44-2C0A-4A2B-B182-948A323CC34E}"/>
    <dgm:cxn modelId="{E3990B0F-28BB-4514-9FCF-C9D1FDD2E6F1}" srcId="{6F3A5AFB-2E30-4756-91FB-DD887F47BD29}" destId="{E8E09530-59BA-4262-9DFC-FB16ED89AF83}" srcOrd="2" destOrd="0" parTransId="{C63EE01B-D36B-42EF-8C65-7B24007EC6AC}" sibTransId="{36A7AA07-C331-4DEB-9A33-E2D1B03F251C}"/>
    <dgm:cxn modelId="{20FF8350-1F93-482E-A4CC-9BEDE8AECBDB}" type="presOf" srcId="{E0AD9AF0-1972-4F8B-B82F-5B6BD3DF34D9}" destId="{8C723EDF-0F24-4E27-9F77-AC6675C9910B}" srcOrd="0" destOrd="0" presId="urn:microsoft.com/office/officeart/2005/8/layout/vList2"/>
    <dgm:cxn modelId="{39474BA7-9C0D-42F3-AC1D-40BD1C54FA32}" type="presOf" srcId="{E8E09530-59BA-4262-9DFC-FB16ED89AF83}" destId="{9FA73165-EFA8-4A38-B14C-06019649A46E}" srcOrd="0" destOrd="0" presId="urn:microsoft.com/office/officeart/2005/8/layout/vList2"/>
    <dgm:cxn modelId="{87298FA1-7836-4F11-B19E-DEC361F2C5AB}" type="presOf" srcId="{0DBDB083-CCEF-4CD8-A4C3-6273797BE3F0}" destId="{762FD0CD-DCF5-4041-A887-CF4C8E165322}" srcOrd="0" destOrd="0" presId="urn:microsoft.com/office/officeart/2005/8/layout/vList2"/>
    <dgm:cxn modelId="{D7E2963F-EE54-4305-B246-9A588701724F}" srcId="{6F3A5AFB-2E30-4756-91FB-DD887F47BD29}" destId="{2CD20812-3C30-418A-A380-A0FBADD8EF5A}" srcOrd="4" destOrd="0" parTransId="{CEACF6C6-00B5-41C7-B260-EF3AF0C6ECF2}" sibTransId="{C0ED6957-6DB7-4E3F-B974-49777534386E}"/>
    <dgm:cxn modelId="{F029BA8B-ACD9-4530-8987-D7EF27317A3A}" type="presOf" srcId="{EEACACFE-0736-452D-959D-4AEE640DA539}" destId="{C485EA55-F3E3-456D-8665-36FB3D548E90}" srcOrd="0" destOrd="0" presId="urn:microsoft.com/office/officeart/2005/8/layout/vList2"/>
    <dgm:cxn modelId="{87748CC0-5B95-41F9-89B1-F12A1B2816C3}" type="presOf" srcId="{2CD20812-3C30-418A-A380-A0FBADD8EF5A}" destId="{3027485C-9A80-4A95-B777-FB9D1C721F01}" srcOrd="0" destOrd="0" presId="urn:microsoft.com/office/officeart/2005/8/layout/vList2"/>
    <dgm:cxn modelId="{1B166E3D-A11D-4B5C-A5DF-D3B4E8F249C4}" type="presOf" srcId="{6F3A5AFB-2E30-4756-91FB-DD887F47BD29}" destId="{9FEB5DCB-E2C4-4429-AEA3-AAC6A37C2A90}" srcOrd="0" destOrd="0" presId="urn:microsoft.com/office/officeart/2005/8/layout/vList2"/>
    <dgm:cxn modelId="{AF8B44AD-EAA9-486E-891A-8614086FCEAB}" srcId="{6F3A5AFB-2E30-4756-91FB-DD887F47BD29}" destId="{EEACACFE-0736-452D-959D-4AEE640DA539}" srcOrd="1" destOrd="0" parTransId="{6ECD856C-599C-4BD2-992F-3097DF9EC50A}" sibTransId="{68E566A6-4440-448B-A81D-BC9D722724CD}"/>
    <dgm:cxn modelId="{0A3E3448-A661-4C08-8725-191F71FCF6DE}" srcId="{6F3A5AFB-2E30-4756-91FB-DD887F47BD29}" destId="{0DBDB083-CCEF-4CD8-A4C3-6273797BE3F0}" srcOrd="3" destOrd="0" parTransId="{6A6E510B-13B9-4ACB-A456-053BE5A68F48}" sibTransId="{EA0641E5-0BB7-4E8F-BF84-5D732F1FB772}"/>
    <dgm:cxn modelId="{4570596D-62AC-4D52-A46D-85C65A2E66C3}" type="presParOf" srcId="{9FEB5DCB-E2C4-4429-AEA3-AAC6A37C2A90}" destId="{8C723EDF-0F24-4E27-9F77-AC6675C9910B}" srcOrd="0" destOrd="0" presId="urn:microsoft.com/office/officeart/2005/8/layout/vList2"/>
    <dgm:cxn modelId="{7C1CF88A-85DF-47AF-8356-5007D5F0C166}" type="presParOf" srcId="{9FEB5DCB-E2C4-4429-AEA3-AAC6A37C2A90}" destId="{EB895C97-E5AA-4997-BCF2-D6056B0CB57C}" srcOrd="1" destOrd="0" presId="urn:microsoft.com/office/officeart/2005/8/layout/vList2"/>
    <dgm:cxn modelId="{31194231-92A5-46B0-B8A6-CDF5DEF68110}" type="presParOf" srcId="{9FEB5DCB-E2C4-4429-AEA3-AAC6A37C2A90}" destId="{C485EA55-F3E3-456D-8665-36FB3D548E90}" srcOrd="2" destOrd="0" presId="urn:microsoft.com/office/officeart/2005/8/layout/vList2"/>
    <dgm:cxn modelId="{8CF5634E-27FE-4844-9EF0-DB38D13567FA}" type="presParOf" srcId="{9FEB5DCB-E2C4-4429-AEA3-AAC6A37C2A90}" destId="{33B6442B-7266-4389-8504-7ED3343D7081}" srcOrd="3" destOrd="0" presId="urn:microsoft.com/office/officeart/2005/8/layout/vList2"/>
    <dgm:cxn modelId="{BDB586CD-7E57-4089-ABDB-14047952E571}" type="presParOf" srcId="{9FEB5DCB-E2C4-4429-AEA3-AAC6A37C2A90}" destId="{9FA73165-EFA8-4A38-B14C-06019649A46E}" srcOrd="4" destOrd="0" presId="urn:microsoft.com/office/officeart/2005/8/layout/vList2"/>
    <dgm:cxn modelId="{12A51F1D-4FB7-4808-8A43-E22E54AE6766}" type="presParOf" srcId="{9FEB5DCB-E2C4-4429-AEA3-AAC6A37C2A90}" destId="{53008B17-7545-4514-B2FE-1ABB4EAEC718}" srcOrd="5" destOrd="0" presId="urn:microsoft.com/office/officeart/2005/8/layout/vList2"/>
    <dgm:cxn modelId="{293AB3F1-4EA3-412A-8967-0EDB2BBCA601}" type="presParOf" srcId="{9FEB5DCB-E2C4-4429-AEA3-AAC6A37C2A90}" destId="{762FD0CD-DCF5-4041-A887-CF4C8E165322}" srcOrd="6" destOrd="0" presId="urn:microsoft.com/office/officeart/2005/8/layout/vList2"/>
    <dgm:cxn modelId="{F7CB134A-C0E5-4041-BF5D-0D213328EF69}" type="presParOf" srcId="{9FEB5DCB-E2C4-4429-AEA3-AAC6A37C2A90}" destId="{B619C9F6-C91D-4170-8AA2-DB35D4D03EB8}" srcOrd="7" destOrd="0" presId="urn:microsoft.com/office/officeart/2005/8/layout/vList2"/>
    <dgm:cxn modelId="{2C1F50CC-1AE2-4694-B9E0-39054C0B9BC2}" type="presParOf" srcId="{9FEB5DCB-E2C4-4429-AEA3-AAC6A37C2A90}" destId="{3027485C-9A80-4A95-B777-FB9D1C721F01}"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C07E34E-7317-4303-9D05-495D11B3460E}"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lang="en-GB"/>
        </a:p>
      </dgm:t>
    </dgm:pt>
    <dgm:pt modelId="{57D23DE3-AC1C-4994-91CA-0ADE8F71F0D9}">
      <dgm:prSet custT="1"/>
      <dgm:spPr/>
      <dgm:t>
        <a:bodyPr/>
        <a:lstStyle/>
        <a:p>
          <a:pPr rtl="0"/>
          <a:r>
            <a:rPr lang="en-GB" sz="2400" b="1" dirty="0" smtClean="0"/>
            <a:t>Should the funding gap provide an impetus to new thinking?</a:t>
          </a:r>
          <a:endParaRPr lang="en-GB" sz="2400" b="1" dirty="0"/>
        </a:p>
      </dgm:t>
    </dgm:pt>
    <dgm:pt modelId="{FAFCF500-4082-4524-A7B1-DFFE3F1E69FF}" type="parTrans" cxnId="{276CA926-23B2-4E0B-878E-785233DC475F}">
      <dgm:prSet/>
      <dgm:spPr/>
      <dgm:t>
        <a:bodyPr/>
        <a:lstStyle/>
        <a:p>
          <a:endParaRPr lang="en-GB" sz="2400" b="1"/>
        </a:p>
      </dgm:t>
    </dgm:pt>
    <dgm:pt modelId="{31303A3A-005A-45EB-B1AB-A327DCDB4DA5}" type="sibTrans" cxnId="{276CA926-23B2-4E0B-878E-785233DC475F}">
      <dgm:prSet/>
      <dgm:spPr/>
      <dgm:t>
        <a:bodyPr/>
        <a:lstStyle/>
        <a:p>
          <a:endParaRPr lang="en-GB" sz="2400" b="1"/>
        </a:p>
      </dgm:t>
    </dgm:pt>
    <dgm:pt modelId="{E42F5B91-0F09-446B-ACB3-45C658BABBB0}">
      <dgm:prSet custT="1"/>
      <dgm:spPr/>
      <dgm:t>
        <a:bodyPr/>
        <a:lstStyle/>
        <a:p>
          <a:pPr rtl="0"/>
          <a:r>
            <a:rPr lang="en-GB" sz="2400" b="1" dirty="0" smtClean="0"/>
            <a:t>What role do we see for the private sector in highways investment? </a:t>
          </a:r>
          <a:endParaRPr lang="en-GB" sz="2400" b="1" dirty="0"/>
        </a:p>
      </dgm:t>
    </dgm:pt>
    <dgm:pt modelId="{A2BDB865-FDD4-431F-8F6B-7CBA00D273C4}" type="parTrans" cxnId="{88C2B8BF-39D5-4202-934F-1AAB53778FE9}">
      <dgm:prSet/>
      <dgm:spPr/>
      <dgm:t>
        <a:bodyPr/>
        <a:lstStyle/>
        <a:p>
          <a:endParaRPr lang="en-GB" sz="2400" b="1"/>
        </a:p>
      </dgm:t>
    </dgm:pt>
    <dgm:pt modelId="{D2EBB4AC-7D49-4CAF-9B79-9ECDF7D1B7DE}" type="sibTrans" cxnId="{88C2B8BF-39D5-4202-934F-1AAB53778FE9}">
      <dgm:prSet/>
      <dgm:spPr/>
      <dgm:t>
        <a:bodyPr/>
        <a:lstStyle/>
        <a:p>
          <a:endParaRPr lang="en-GB" sz="2400" b="1"/>
        </a:p>
      </dgm:t>
    </dgm:pt>
    <dgm:pt modelId="{21720BCB-76CD-4CAB-B807-DF6BDF29D6BA}">
      <dgm:prSet custT="1"/>
      <dgm:spPr/>
      <dgm:t>
        <a:bodyPr/>
        <a:lstStyle/>
        <a:p>
          <a:pPr rtl="0"/>
          <a:r>
            <a:rPr lang="en-GB" sz="2400" b="1" dirty="0" smtClean="0"/>
            <a:t>Is the UK regulated utility model the right one for roads?</a:t>
          </a:r>
          <a:endParaRPr lang="en-GB" sz="2400" b="1" dirty="0"/>
        </a:p>
      </dgm:t>
    </dgm:pt>
    <dgm:pt modelId="{8E69B452-A1CC-4C33-A09B-6262024C6AC0}" type="parTrans" cxnId="{06202439-6824-4E83-9927-D4BEE971CA5D}">
      <dgm:prSet/>
      <dgm:spPr/>
      <dgm:t>
        <a:bodyPr/>
        <a:lstStyle/>
        <a:p>
          <a:endParaRPr lang="en-GB" sz="2400" b="1"/>
        </a:p>
      </dgm:t>
    </dgm:pt>
    <dgm:pt modelId="{8D7C070C-E8E4-421D-A09A-8540217A26EF}" type="sibTrans" cxnId="{06202439-6824-4E83-9927-D4BEE971CA5D}">
      <dgm:prSet/>
      <dgm:spPr/>
      <dgm:t>
        <a:bodyPr/>
        <a:lstStyle/>
        <a:p>
          <a:endParaRPr lang="en-GB" sz="2400" b="1"/>
        </a:p>
      </dgm:t>
    </dgm:pt>
    <dgm:pt modelId="{2E2F30F3-510E-4385-9CCC-211F4ECE12DC}">
      <dgm:prSet custT="1"/>
      <dgm:spPr/>
      <dgm:t>
        <a:bodyPr/>
        <a:lstStyle/>
        <a:p>
          <a:pPr rtl="0"/>
          <a:r>
            <a:rPr lang="en-GB" sz="2400" b="1" dirty="0" smtClean="0"/>
            <a:t>Who should draw up a strategy for roads?</a:t>
          </a:r>
          <a:endParaRPr lang="en-GB" sz="2400" b="1" dirty="0"/>
        </a:p>
      </dgm:t>
    </dgm:pt>
    <dgm:pt modelId="{01E14548-0E3F-49A5-BC44-0C5530DFFD6D}" type="parTrans" cxnId="{218E4A7E-FF99-4456-A64A-07EA1138DE08}">
      <dgm:prSet/>
      <dgm:spPr/>
      <dgm:t>
        <a:bodyPr/>
        <a:lstStyle/>
        <a:p>
          <a:endParaRPr lang="en-GB" sz="2400" b="1"/>
        </a:p>
      </dgm:t>
    </dgm:pt>
    <dgm:pt modelId="{3899D957-EC2A-4458-A4E8-4D3706CBE161}" type="sibTrans" cxnId="{218E4A7E-FF99-4456-A64A-07EA1138DE08}">
      <dgm:prSet/>
      <dgm:spPr/>
      <dgm:t>
        <a:bodyPr/>
        <a:lstStyle/>
        <a:p>
          <a:endParaRPr lang="en-GB" sz="2400" b="1"/>
        </a:p>
      </dgm:t>
    </dgm:pt>
    <dgm:pt modelId="{FBD299D7-4040-494B-AC73-EC5C54A62C9F}" type="pres">
      <dgm:prSet presAssocID="{0C07E34E-7317-4303-9D05-495D11B3460E}" presName="linear" presStyleCnt="0">
        <dgm:presLayoutVars>
          <dgm:animLvl val="lvl"/>
          <dgm:resizeHandles val="exact"/>
        </dgm:presLayoutVars>
      </dgm:prSet>
      <dgm:spPr/>
      <dgm:t>
        <a:bodyPr/>
        <a:lstStyle/>
        <a:p>
          <a:endParaRPr lang="en-GB"/>
        </a:p>
      </dgm:t>
    </dgm:pt>
    <dgm:pt modelId="{C5E2A69F-620C-4D1E-9409-4DC269662F7A}" type="pres">
      <dgm:prSet presAssocID="{57D23DE3-AC1C-4994-91CA-0ADE8F71F0D9}" presName="parentText" presStyleLbl="node1" presStyleIdx="0" presStyleCnt="4">
        <dgm:presLayoutVars>
          <dgm:chMax val="0"/>
          <dgm:bulletEnabled val="1"/>
        </dgm:presLayoutVars>
      </dgm:prSet>
      <dgm:spPr/>
      <dgm:t>
        <a:bodyPr/>
        <a:lstStyle/>
        <a:p>
          <a:endParaRPr lang="en-GB"/>
        </a:p>
      </dgm:t>
    </dgm:pt>
    <dgm:pt modelId="{BB07CB1B-E898-41CB-9CA5-0BED2C924307}" type="pres">
      <dgm:prSet presAssocID="{31303A3A-005A-45EB-B1AB-A327DCDB4DA5}" presName="spacer" presStyleCnt="0"/>
      <dgm:spPr/>
    </dgm:pt>
    <dgm:pt modelId="{5F2418C6-76A9-467C-BF45-EC76963AB402}" type="pres">
      <dgm:prSet presAssocID="{E42F5B91-0F09-446B-ACB3-45C658BABBB0}" presName="parentText" presStyleLbl="node1" presStyleIdx="1" presStyleCnt="4">
        <dgm:presLayoutVars>
          <dgm:chMax val="0"/>
          <dgm:bulletEnabled val="1"/>
        </dgm:presLayoutVars>
      </dgm:prSet>
      <dgm:spPr/>
      <dgm:t>
        <a:bodyPr/>
        <a:lstStyle/>
        <a:p>
          <a:endParaRPr lang="en-GB"/>
        </a:p>
      </dgm:t>
    </dgm:pt>
    <dgm:pt modelId="{A1A33509-8F18-4190-B8B3-BD8A3952D9A5}" type="pres">
      <dgm:prSet presAssocID="{D2EBB4AC-7D49-4CAF-9B79-9ECDF7D1B7DE}" presName="spacer" presStyleCnt="0"/>
      <dgm:spPr/>
    </dgm:pt>
    <dgm:pt modelId="{754745BC-4CF4-4354-A7EF-5A5E46CEEE8A}" type="pres">
      <dgm:prSet presAssocID="{21720BCB-76CD-4CAB-B807-DF6BDF29D6BA}" presName="parentText" presStyleLbl="node1" presStyleIdx="2" presStyleCnt="4">
        <dgm:presLayoutVars>
          <dgm:chMax val="0"/>
          <dgm:bulletEnabled val="1"/>
        </dgm:presLayoutVars>
      </dgm:prSet>
      <dgm:spPr/>
      <dgm:t>
        <a:bodyPr/>
        <a:lstStyle/>
        <a:p>
          <a:endParaRPr lang="en-GB"/>
        </a:p>
      </dgm:t>
    </dgm:pt>
    <dgm:pt modelId="{21B5F11E-2573-4B81-9B65-FE294DEC5337}" type="pres">
      <dgm:prSet presAssocID="{8D7C070C-E8E4-421D-A09A-8540217A26EF}" presName="spacer" presStyleCnt="0"/>
      <dgm:spPr/>
    </dgm:pt>
    <dgm:pt modelId="{F8FF4906-2B69-40B2-B3B2-FCA2C0E77FF0}" type="pres">
      <dgm:prSet presAssocID="{2E2F30F3-510E-4385-9CCC-211F4ECE12DC}" presName="parentText" presStyleLbl="node1" presStyleIdx="3" presStyleCnt="4">
        <dgm:presLayoutVars>
          <dgm:chMax val="0"/>
          <dgm:bulletEnabled val="1"/>
        </dgm:presLayoutVars>
      </dgm:prSet>
      <dgm:spPr/>
      <dgm:t>
        <a:bodyPr/>
        <a:lstStyle/>
        <a:p>
          <a:endParaRPr lang="en-GB"/>
        </a:p>
      </dgm:t>
    </dgm:pt>
  </dgm:ptLst>
  <dgm:cxnLst>
    <dgm:cxn modelId="{C5AB2E26-C27F-4ECA-9741-E00B7DC11611}" type="presOf" srcId="{0C07E34E-7317-4303-9D05-495D11B3460E}" destId="{FBD299D7-4040-494B-AC73-EC5C54A62C9F}" srcOrd="0" destOrd="0" presId="urn:microsoft.com/office/officeart/2005/8/layout/vList2"/>
    <dgm:cxn modelId="{7EEC724F-7123-4C40-B669-5784E2FE3387}" type="presOf" srcId="{2E2F30F3-510E-4385-9CCC-211F4ECE12DC}" destId="{F8FF4906-2B69-40B2-B3B2-FCA2C0E77FF0}" srcOrd="0" destOrd="0" presId="urn:microsoft.com/office/officeart/2005/8/layout/vList2"/>
    <dgm:cxn modelId="{299549F1-5FCA-4CEB-A964-651E0959E114}" type="presOf" srcId="{57D23DE3-AC1C-4994-91CA-0ADE8F71F0D9}" destId="{C5E2A69F-620C-4D1E-9409-4DC269662F7A}" srcOrd="0" destOrd="0" presId="urn:microsoft.com/office/officeart/2005/8/layout/vList2"/>
    <dgm:cxn modelId="{04C8A60E-E84B-4646-AD6F-748726D0827D}" type="presOf" srcId="{21720BCB-76CD-4CAB-B807-DF6BDF29D6BA}" destId="{754745BC-4CF4-4354-A7EF-5A5E46CEEE8A}" srcOrd="0" destOrd="0" presId="urn:microsoft.com/office/officeart/2005/8/layout/vList2"/>
    <dgm:cxn modelId="{06202439-6824-4E83-9927-D4BEE971CA5D}" srcId="{0C07E34E-7317-4303-9D05-495D11B3460E}" destId="{21720BCB-76CD-4CAB-B807-DF6BDF29D6BA}" srcOrd="2" destOrd="0" parTransId="{8E69B452-A1CC-4C33-A09B-6262024C6AC0}" sibTransId="{8D7C070C-E8E4-421D-A09A-8540217A26EF}"/>
    <dgm:cxn modelId="{218E4A7E-FF99-4456-A64A-07EA1138DE08}" srcId="{0C07E34E-7317-4303-9D05-495D11B3460E}" destId="{2E2F30F3-510E-4385-9CCC-211F4ECE12DC}" srcOrd="3" destOrd="0" parTransId="{01E14548-0E3F-49A5-BC44-0C5530DFFD6D}" sibTransId="{3899D957-EC2A-4458-A4E8-4D3706CBE161}"/>
    <dgm:cxn modelId="{BA748168-A665-4F80-B4A3-69F101E27049}" type="presOf" srcId="{E42F5B91-0F09-446B-ACB3-45C658BABBB0}" destId="{5F2418C6-76A9-467C-BF45-EC76963AB402}" srcOrd="0" destOrd="0" presId="urn:microsoft.com/office/officeart/2005/8/layout/vList2"/>
    <dgm:cxn modelId="{88C2B8BF-39D5-4202-934F-1AAB53778FE9}" srcId="{0C07E34E-7317-4303-9D05-495D11B3460E}" destId="{E42F5B91-0F09-446B-ACB3-45C658BABBB0}" srcOrd="1" destOrd="0" parTransId="{A2BDB865-FDD4-431F-8F6B-7CBA00D273C4}" sibTransId="{D2EBB4AC-7D49-4CAF-9B79-9ECDF7D1B7DE}"/>
    <dgm:cxn modelId="{276CA926-23B2-4E0B-878E-785233DC475F}" srcId="{0C07E34E-7317-4303-9D05-495D11B3460E}" destId="{57D23DE3-AC1C-4994-91CA-0ADE8F71F0D9}" srcOrd="0" destOrd="0" parTransId="{FAFCF500-4082-4524-A7B1-DFFE3F1E69FF}" sibTransId="{31303A3A-005A-45EB-B1AB-A327DCDB4DA5}"/>
    <dgm:cxn modelId="{4818DDFE-2949-437D-AE20-2C41D2378DFE}" type="presParOf" srcId="{FBD299D7-4040-494B-AC73-EC5C54A62C9F}" destId="{C5E2A69F-620C-4D1E-9409-4DC269662F7A}" srcOrd="0" destOrd="0" presId="urn:microsoft.com/office/officeart/2005/8/layout/vList2"/>
    <dgm:cxn modelId="{58B6EBF4-59BF-4149-80B2-81FCE10A1019}" type="presParOf" srcId="{FBD299D7-4040-494B-AC73-EC5C54A62C9F}" destId="{BB07CB1B-E898-41CB-9CA5-0BED2C924307}" srcOrd="1" destOrd="0" presId="urn:microsoft.com/office/officeart/2005/8/layout/vList2"/>
    <dgm:cxn modelId="{FC51D98A-778E-4697-B8D8-BF01B83B404A}" type="presParOf" srcId="{FBD299D7-4040-494B-AC73-EC5C54A62C9F}" destId="{5F2418C6-76A9-467C-BF45-EC76963AB402}" srcOrd="2" destOrd="0" presId="urn:microsoft.com/office/officeart/2005/8/layout/vList2"/>
    <dgm:cxn modelId="{ED4CE940-E159-4AF7-B143-98947F0C00E2}" type="presParOf" srcId="{FBD299D7-4040-494B-AC73-EC5C54A62C9F}" destId="{A1A33509-8F18-4190-B8B3-BD8A3952D9A5}" srcOrd="3" destOrd="0" presId="urn:microsoft.com/office/officeart/2005/8/layout/vList2"/>
    <dgm:cxn modelId="{D08D3AD8-A6CC-4C7F-B62B-009269ABCE23}" type="presParOf" srcId="{FBD299D7-4040-494B-AC73-EC5C54A62C9F}" destId="{754745BC-4CF4-4354-A7EF-5A5E46CEEE8A}" srcOrd="4" destOrd="0" presId="urn:microsoft.com/office/officeart/2005/8/layout/vList2"/>
    <dgm:cxn modelId="{8408422D-EB33-4C5F-B604-B31AA87C76AC}" type="presParOf" srcId="{FBD299D7-4040-494B-AC73-EC5C54A62C9F}" destId="{21B5F11E-2573-4B81-9B65-FE294DEC5337}" srcOrd="5" destOrd="0" presId="urn:microsoft.com/office/officeart/2005/8/layout/vList2"/>
    <dgm:cxn modelId="{54EEE490-19E5-4554-8A45-919223F9C597}" type="presParOf" srcId="{FBD299D7-4040-494B-AC73-EC5C54A62C9F}" destId="{F8FF4906-2B69-40B2-B3B2-FCA2C0E77FF0}"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0.3106</cdr:x>
      <cdr:y>0.11163</cdr:y>
    </cdr:from>
    <cdr:to>
      <cdr:x>0.32638</cdr:x>
      <cdr:y>0.13983</cdr:y>
    </cdr:to>
    <cdr:sp macro="" textlink="">
      <cdr:nvSpPr>
        <cdr:cNvPr id="2" name="Diamond 1"/>
        <cdr:cNvSpPr/>
      </cdr:nvSpPr>
      <cdr:spPr>
        <a:xfrm xmlns:a="http://schemas.openxmlformats.org/drawingml/2006/main">
          <a:off x="2318696" y="560081"/>
          <a:ext cx="117805" cy="141477"/>
        </a:xfrm>
        <a:prstGeom xmlns:a="http://schemas.openxmlformats.org/drawingml/2006/main" prst="diamond">
          <a:avLst/>
        </a:prstGeom>
        <a:solidFill xmlns:a="http://schemas.openxmlformats.org/drawingml/2006/main">
          <a:srgbClr val="00B0F0"/>
        </a:solidFill>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0.2158</cdr:x>
      <cdr:y>0.13508</cdr:y>
    </cdr:from>
    <cdr:to>
      <cdr:x>0.22219</cdr:x>
      <cdr:y>0.1953</cdr:y>
    </cdr:to>
    <cdr:sp macro="" textlink="">
      <cdr:nvSpPr>
        <cdr:cNvPr id="7" name="Curved Connector 6"/>
        <cdr:cNvSpPr/>
      </cdr:nvSpPr>
      <cdr:spPr>
        <a:xfrm xmlns:a="http://schemas.openxmlformats.org/drawingml/2006/main" rot="16200000">
          <a:off x="1483815" y="804924"/>
          <a:ext cx="302146" cy="47709"/>
        </a:xfrm>
        <a:prstGeom xmlns:a="http://schemas.openxmlformats.org/drawingml/2006/main" prst="curvedConnector3">
          <a:avLst>
            <a:gd name="adj1" fmla="val 13157"/>
          </a:avLst>
        </a:prstGeom>
        <a:ln xmlns:a="http://schemas.openxmlformats.org/drawingml/2006/main">
          <a:tailEnd type="arrow"/>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0.14231</cdr:x>
      <cdr:y>0.10972</cdr:y>
    </cdr:from>
    <cdr:to>
      <cdr:x>0.2648</cdr:x>
      <cdr:y>0.29198</cdr:y>
    </cdr:to>
    <cdr:sp macro="" textlink="">
      <cdr:nvSpPr>
        <cdr:cNvPr id="8" name="TextBox 7"/>
        <cdr:cNvSpPr txBox="1"/>
      </cdr:nvSpPr>
      <cdr:spPr>
        <a:xfrm xmlns:a="http://schemas.openxmlformats.org/drawingml/2006/main">
          <a:off x="1062390" y="550481"/>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100" dirty="0" smtClean="0"/>
            <a:t>£32,000</a:t>
          </a:r>
          <a:endParaRPr lang="en-GB"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0894" cy="493395"/>
          </a:xfrm>
          <a:prstGeom prst="rect">
            <a:avLst/>
          </a:prstGeom>
        </p:spPr>
        <p:txBody>
          <a:bodyPr vert="horz" lIns="89767" tIns="44883" rIns="89767" bIns="44883" rtlCol="0"/>
          <a:lstStyle>
            <a:lvl1pPr algn="l">
              <a:defRPr sz="1200"/>
            </a:lvl1pPr>
          </a:lstStyle>
          <a:p>
            <a:endParaRPr lang="en-GB"/>
          </a:p>
        </p:txBody>
      </p:sp>
      <p:sp>
        <p:nvSpPr>
          <p:cNvPr id="3" name="Date Placeholder 2"/>
          <p:cNvSpPr>
            <a:spLocks noGrp="1"/>
          </p:cNvSpPr>
          <p:nvPr>
            <p:ph type="dt" sz="quarter" idx="1"/>
          </p:nvPr>
        </p:nvSpPr>
        <p:spPr>
          <a:xfrm>
            <a:off x="3818071" y="0"/>
            <a:ext cx="2920894" cy="493395"/>
          </a:xfrm>
          <a:prstGeom prst="rect">
            <a:avLst/>
          </a:prstGeom>
        </p:spPr>
        <p:txBody>
          <a:bodyPr vert="horz" lIns="89767" tIns="44883" rIns="89767" bIns="44883" rtlCol="0"/>
          <a:lstStyle>
            <a:lvl1pPr algn="r">
              <a:defRPr sz="1200"/>
            </a:lvl1pPr>
          </a:lstStyle>
          <a:p>
            <a:fld id="{82BB24F2-B174-4E57-887A-BA49909434E0}" type="datetimeFigureOut">
              <a:rPr lang="en-GB" smtClean="0"/>
              <a:pPr/>
              <a:t>28/01/2013</a:t>
            </a:fld>
            <a:endParaRPr lang="en-GB"/>
          </a:p>
        </p:txBody>
      </p:sp>
      <p:sp>
        <p:nvSpPr>
          <p:cNvPr id="4" name="Footer Placeholder 3"/>
          <p:cNvSpPr>
            <a:spLocks noGrp="1"/>
          </p:cNvSpPr>
          <p:nvPr>
            <p:ph type="ftr" sz="quarter" idx="2"/>
          </p:nvPr>
        </p:nvSpPr>
        <p:spPr>
          <a:xfrm>
            <a:off x="0" y="9372793"/>
            <a:ext cx="2920894" cy="493395"/>
          </a:xfrm>
          <a:prstGeom prst="rect">
            <a:avLst/>
          </a:prstGeom>
        </p:spPr>
        <p:txBody>
          <a:bodyPr vert="horz" lIns="89767" tIns="44883" rIns="89767" bIns="44883" rtlCol="0" anchor="b"/>
          <a:lstStyle>
            <a:lvl1pPr algn="l">
              <a:defRPr sz="1200"/>
            </a:lvl1pPr>
          </a:lstStyle>
          <a:p>
            <a:endParaRPr lang="en-GB"/>
          </a:p>
        </p:txBody>
      </p:sp>
      <p:sp>
        <p:nvSpPr>
          <p:cNvPr id="5" name="Slide Number Placeholder 4"/>
          <p:cNvSpPr>
            <a:spLocks noGrp="1"/>
          </p:cNvSpPr>
          <p:nvPr>
            <p:ph type="sldNum" sz="quarter" idx="3"/>
          </p:nvPr>
        </p:nvSpPr>
        <p:spPr>
          <a:xfrm>
            <a:off x="3818071" y="9372793"/>
            <a:ext cx="2920894" cy="493395"/>
          </a:xfrm>
          <a:prstGeom prst="rect">
            <a:avLst/>
          </a:prstGeom>
        </p:spPr>
        <p:txBody>
          <a:bodyPr vert="horz" lIns="89767" tIns="44883" rIns="89767" bIns="44883" rtlCol="0" anchor="b"/>
          <a:lstStyle>
            <a:lvl1pPr algn="r">
              <a:defRPr sz="1200"/>
            </a:lvl1pPr>
          </a:lstStyle>
          <a:p>
            <a:fld id="{E0F57E0E-D3BC-4DD5-AE9F-134A5C27AAED}" type="slidenum">
              <a:rPr lang="en-GB" smtClean="0"/>
              <a:pPr/>
              <a:t>‹#›</a:t>
            </a:fld>
            <a:endParaRPr lang="en-GB"/>
          </a:p>
        </p:txBody>
      </p:sp>
    </p:spTree>
    <p:extLst>
      <p:ext uri="{BB962C8B-B14F-4D97-AF65-F5344CB8AC3E}">
        <p14:creationId xmlns:p14="http://schemas.microsoft.com/office/powerpoint/2010/main" val="21504040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0894" cy="493629"/>
          </a:xfrm>
          <a:prstGeom prst="rect">
            <a:avLst/>
          </a:prstGeom>
        </p:spPr>
        <p:txBody>
          <a:bodyPr vert="horz" lIns="89767" tIns="44883" rIns="89767" bIns="44883" rtlCol="0"/>
          <a:lstStyle>
            <a:lvl1pPr algn="l">
              <a:defRPr sz="1200"/>
            </a:lvl1pPr>
          </a:lstStyle>
          <a:p>
            <a:endParaRPr lang="en-GB"/>
          </a:p>
        </p:txBody>
      </p:sp>
      <p:sp>
        <p:nvSpPr>
          <p:cNvPr id="3" name="Date Placeholder 2"/>
          <p:cNvSpPr>
            <a:spLocks noGrp="1"/>
          </p:cNvSpPr>
          <p:nvPr>
            <p:ph type="dt" idx="1"/>
          </p:nvPr>
        </p:nvSpPr>
        <p:spPr>
          <a:xfrm>
            <a:off x="3818071" y="0"/>
            <a:ext cx="2920894" cy="493629"/>
          </a:xfrm>
          <a:prstGeom prst="rect">
            <a:avLst/>
          </a:prstGeom>
        </p:spPr>
        <p:txBody>
          <a:bodyPr vert="horz" lIns="89767" tIns="44883" rIns="89767" bIns="44883" rtlCol="0"/>
          <a:lstStyle>
            <a:lvl1pPr algn="r">
              <a:defRPr sz="1200"/>
            </a:lvl1pPr>
          </a:lstStyle>
          <a:p>
            <a:fld id="{D0464A3E-DC12-4191-96D2-EF6FCC4396FA}" type="datetimeFigureOut">
              <a:rPr lang="en-GB" smtClean="0"/>
              <a:pPr/>
              <a:t>28/01/2013</a:t>
            </a:fld>
            <a:endParaRPr lang="en-GB"/>
          </a:p>
        </p:txBody>
      </p:sp>
      <p:sp>
        <p:nvSpPr>
          <p:cNvPr id="4" name="Slide Image Placeholder 3"/>
          <p:cNvSpPr>
            <a:spLocks noGrp="1" noRot="1" noChangeAspect="1"/>
          </p:cNvSpPr>
          <p:nvPr>
            <p:ph type="sldImg" idx="2"/>
          </p:nvPr>
        </p:nvSpPr>
        <p:spPr>
          <a:xfrm>
            <a:off x="901700" y="739775"/>
            <a:ext cx="4937125" cy="3702050"/>
          </a:xfrm>
          <a:prstGeom prst="rect">
            <a:avLst/>
          </a:prstGeom>
          <a:noFill/>
          <a:ln w="12700">
            <a:solidFill>
              <a:prstClr val="black"/>
            </a:solidFill>
          </a:ln>
        </p:spPr>
        <p:txBody>
          <a:bodyPr vert="horz" lIns="89767" tIns="44883" rIns="89767" bIns="44883" rtlCol="0" anchor="ctr"/>
          <a:lstStyle/>
          <a:p>
            <a:endParaRPr lang="en-GB"/>
          </a:p>
        </p:txBody>
      </p:sp>
      <p:sp>
        <p:nvSpPr>
          <p:cNvPr id="5" name="Notes Placeholder 4"/>
          <p:cNvSpPr>
            <a:spLocks noGrp="1"/>
          </p:cNvSpPr>
          <p:nvPr>
            <p:ph type="body" sz="quarter" idx="3"/>
          </p:nvPr>
        </p:nvSpPr>
        <p:spPr>
          <a:xfrm>
            <a:off x="674053" y="4687135"/>
            <a:ext cx="5392420" cy="4441100"/>
          </a:xfrm>
          <a:prstGeom prst="rect">
            <a:avLst/>
          </a:prstGeom>
        </p:spPr>
        <p:txBody>
          <a:bodyPr vert="horz" lIns="89767" tIns="44883" rIns="89767" bIns="4488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2715"/>
            <a:ext cx="2920894" cy="493628"/>
          </a:xfrm>
          <a:prstGeom prst="rect">
            <a:avLst/>
          </a:prstGeom>
        </p:spPr>
        <p:txBody>
          <a:bodyPr vert="horz" lIns="89767" tIns="44883" rIns="89767" bIns="44883" rtlCol="0" anchor="b"/>
          <a:lstStyle>
            <a:lvl1pPr algn="l">
              <a:defRPr sz="1200"/>
            </a:lvl1pPr>
          </a:lstStyle>
          <a:p>
            <a:endParaRPr lang="en-GB"/>
          </a:p>
        </p:txBody>
      </p:sp>
      <p:sp>
        <p:nvSpPr>
          <p:cNvPr id="7" name="Slide Number Placeholder 6"/>
          <p:cNvSpPr>
            <a:spLocks noGrp="1"/>
          </p:cNvSpPr>
          <p:nvPr>
            <p:ph type="sldNum" sz="quarter" idx="5"/>
          </p:nvPr>
        </p:nvSpPr>
        <p:spPr>
          <a:xfrm>
            <a:off x="3818071" y="9372715"/>
            <a:ext cx="2920894" cy="493628"/>
          </a:xfrm>
          <a:prstGeom prst="rect">
            <a:avLst/>
          </a:prstGeom>
        </p:spPr>
        <p:txBody>
          <a:bodyPr vert="horz" lIns="89767" tIns="44883" rIns="89767" bIns="44883" rtlCol="0" anchor="b"/>
          <a:lstStyle>
            <a:lvl1pPr algn="r">
              <a:defRPr sz="1200"/>
            </a:lvl1pPr>
          </a:lstStyle>
          <a:p>
            <a:fld id="{DECB8AD0-155C-48EE-8AD9-16A10D5090D3}" type="slidenum">
              <a:rPr lang="en-GB" smtClean="0"/>
              <a:pPr/>
              <a:t>‹#›</a:t>
            </a:fld>
            <a:endParaRPr lang="en-GB"/>
          </a:p>
        </p:txBody>
      </p:sp>
    </p:spTree>
    <p:extLst>
      <p:ext uri="{BB962C8B-B14F-4D97-AF65-F5344CB8AC3E}">
        <p14:creationId xmlns:p14="http://schemas.microsoft.com/office/powerpoint/2010/main" val="13094276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074B9CF-6885-4EF6-9D5A-297F9DF2A9C6}" type="slidenum">
              <a:rPr lang="en-GB" smtClean="0"/>
              <a:pPr/>
              <a:t>11</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24</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26</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27</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28</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29</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30</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31</a:t>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32</a:t>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33</a:t>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34</a:t>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35</a:t>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36</a:t>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37</a:t>
            </a:fld>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38</a:t>
            </a:fld>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39</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4</a:t>
            </a:fld>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40</a:t>
            </a:fld>
            <a:endParaRPr lang="en-GB"/>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41</a:t>
            </a:fld>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42</a:t>
            </a:fld>
            <a:endParaRPr lang="en-GB"/>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43</a:t>
            </a:fld>
            <a:endParaRPr lang="en-GB"/>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44</a:t>
            </a:fld>
            <a:endParaRPr lang="en-GB"/>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45</a:t>
            </a:fld>
            <a:endParaRPr lang="en-GB"/>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46</a:t>
            </a:fld>
            <a:endParaRPr lang="en-GB"/>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47</a:t>
            </a:fld>
            <a:endParaRPr lang="en-GB"/>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48</a:t>
            </a:fld>
            <a:endParaRPr lang="en-GB"/>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49</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5</a:t>
            </a:fld>
            <a:endParaRPr lang="en-GB"/>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50</a:t>
            </a:fld>
            <a:endParaRPr lang="en-GB"/>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51</a:t>
            </a:fld>
            <a:endParaRPr lang="en-GB"/>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52</a:t>
            </a:fld>
            <a:endParaRPr lang="en-GB"/>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53</a:t>
            </a:fld>
            <a:endParaRPr lang="en-GB"/>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54</a:t>
            </a:fld>
            <a:endParaRPr lang="en-GB"/>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55</a:t>
            </a:fld>
            <a:endParaRPr lang="en-GB"/>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56</a:t>
            </a:fld>
            <a:endParaRPr lang="en-GB"/>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57</a:t>
            </a:fld>
            <a:endParaRPr lang="en-GB"/>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074B9CF-6885-4EF6-9D5A-297F9DF2A9C6}" type="slidenum">
              <a:rPr lang="en-GB" smtClean="0"/>
              <a:pPr/>
              <a:t>58</a:t>
            </a:fld>
            <a:endParaRPr lang="en-GB"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59</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6</a:t>
            </a:fld>
            <a:endParaRPr lang="en-GB"/>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60</a:t>
            </a:fld>
            <a:endParaRPr lang="en-GB"/>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61</a:t>
            </a:fld>
            <a:endParaRPr lang="en-GB"/>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62</a:t>
            </a:fld>
            <a:endParaRPr lang="en-GB"/>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63</a:t>
            </a:fld>
            <a:endParaRPr lang="en-GB"/>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64</a:t>
            </a:fld>
            <a:endParaRPr lang="en-GB"/>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65</a:t>
            </a:fld>
            <a:endParaRPr lang="en-GB"/>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66</a:t>
            </a:fld>
            <a:endParaRPr lang="en-GB"/>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67</a:t>
            </a:fld>
            <a:endParaRPr lang="en-GB"/>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68</a:t>
            </a:fld>
            <a:endParaRPr lang="en-GB"/>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2374FD8C-8A66-4CF2-AED9-56F373D3F993}" type="slidenum">
              <a:rPr lang="en-US">
                <a:latin typeface="Arial" pitchFamily="34" charset="0"/>
              </a:rPr>
              <a:pPr/>
              <a:t>69</a:t>
            </a:fld>
            <a:endParaRPr lang="en-US">
              <a:latin typeface="Arial" pitchFamily="34"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n-US" sz="1400" dirty="0"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074B9CF-6885-4EF6-9D5A-297F9DF2A9C6}" type="slidenum">
              <a:rPr lang="en-GB" smtClean="0"/>
              <a:pPr/>
              <a:t>7</a:t>
            </a:fld>
            <a:endParaRPr lang="en-GB"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70</a:t>
            </a:fld>
            <a:endParaRPr lang="en-GB"/>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71</a:t>
            </a:fld>
            <a:endParaRPr lang="en-GB"/>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72</a:t>
            </a:fld>
            <a:endParaRPr lang="en-GB"/>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73</a:t>
            </a:fld>
            <a:endParaRPr lang="en-GB"/>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74</a:t>
            </a:fld>
            <a:endParaRPr lang="en-GB"/>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124847D-EF59-4F72-A13B-1CAF60903605}" type="slidenum">
              <a:rPr lang="en-GB" smtClean="0"/>
              <a:pPr/>
              <a:t>75</a:t>
            </a:fld>
            <a:endParaRPr lang="en-GB" dirty="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76</a:t>
            </a:fld>
            <a:endParaRPr lang="en-GB"/>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77</a:t>
            </a:fld>
            <a:endParaRPr lang="en-GB"/>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78</a:t>
            </a:fld>
            <a:endParaRPr lang="en-GB"/>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79</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074B9CF-6885-4EF6-9D5A-297F9DF2A9C6}" type="slidenum">
              <a:rPr lang="en-GB" smtClean="0"/>
              <a:pPr/>
              <a:t>8</a:t>
            </a:fld>
            <a:endParaRPr lang="en-GB" dirty="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80</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ECB8AD0-155C-48EE-8AD9-16A10D5090D3}"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cSld name="Title Slide">
    <p:spTree>
      <p:nvGrpSpPr>
        <p:cNvPr id="1" name=""/>
        <p:cNvGrpSpPr/>
        <p:nvPr/>
      </p:nvGrpSpPr>
      <p:grpSpPr>
        <a:xfrm>
          <a:off x="0" y="0"/>
          <a:ext cx="0" cy="0"/>
          <a:chOff x="0" y="0"/>
          <a:chExt cx="0" cy="0"/>
        </a:xfrm>
      </p:grpSpPr>
      <p:sp>
        <p:nvSpPr>
          <p:cNvPr id="7" name="Rectangle 2"/>
          <p:cNvSpPr>
            <a:spLocks noGrp="1" noChangeArrowheads="1"/>
          </p:cNvSpPr>
          <p:nvPr>
            <p:ph type="ctrTitle"/>
          </p:nvPr>
        </p:nvSpPr>
        <p:spPr>
          <a:xfrm>
            <a:off x="767695" y="1821491"/>
            <a:ext cx="7540282" cy="500137"/>
          </a:xfrm>
        </p:spPr>
        <p:txBody>
          <a:bodyPr anchor="t"/>
          <a:lstStyle>
            <a:lvl1pPr>
              <a:lnSpc>
                <a:spcPts val="3900"/>
              </a:lnSpc>
              <a:defRPr sz="3800" b="1" baseline="0">
                <a:solidFill>
                  <a:schemeClr val="accent1"/>
                </a:solidFill>
                <a:ea typeface="ＭＳ Ｐゴシック" pitchFamily="-105" charset="-128"/>
                <a:cs typeface="ＭＳ Ｐゴシック" pitchFamily="-105" charset="-128"/>
              </a:defRPr>
            </a:lvl1pPr>
          </a:lstStyle>
          <a:p>
            <a:r>
              <a:rPr lang="en-US" smtClean="0"/>
              <a:t>Click to edit Master title style</a:t>
            </a:r>
            <a:endParaRPr lang="en-US" dirty="0"/>
          </a:p>
        </p:txBody>
      </p:sp>
      <p:sp>
        <p:nvSpPr>
          <p:cNvPr id="8" name="Rectangle 3"/>
          <p:cNvSpPr>
            <a:spLocks noGrp="1" noChangeArrowheads="1"/>
          </p:cNvSpPr>
          <p:nvPr>
            <p:ph type="subTitle" idx="1"/>
          </p:nvPr>
        </p:nvSpPr>
        <p:spPr>
          <a:xfrm>
            <a:off x="779600" y="4164388"/>
            <a:ext cx="7683500" cy="533400"/>
          </a:xfrm>
        </p:spPr>
        <p:txBody>
          <a:bodyPr wrap="square" lIns="0" tIns="0" rIns="0" bIns="0"/>
          <a:lstStyle>
            <a:lvl1pPr marL="0" indent="0">
              <a:lnSpc>
                <a:spcPts val="1900"/>
              </a:lnSpc>
              <a:buFontTx/>
              <a:buNone/>
              <a:defRPr sz="1800">
                <a:solidFill>
                  <a:schemeClr val="tx1"/>
                </a:solidFill>
                <a:latin typeface="+mj-lt"/>
              </a:defRPr>
            </a:lvl1pPr>
          </a:lstStyle>
          <a:p>
            <a:r>
              <a:rPr lang="en-US" smtClean="0"/>
              <a:t>Click to edit Master subtitle style</a:t>
            </a:r>
            <a:endParaRPr lang="en-US" dirty="0"/>
          </a:p>
        </p:txBody>
      </p:sp>
      <p:grpSp>
        <p:nvGrpSpPr>
          <p:cNvPr id="2" name="Group 29"/>
          <p:cNvGrpSpPr>
            <a:grpSpLocks/>
          </p:cNvGrpSpPr>
          <p:nvPr/>
        </p:nvGrpSpPr>
        <p:grpSpPr bwMode="auto">
          <a:xfrm flipV="1">
            <a:off x="433388" y="3492500"/>
            <a:ext cx="8280400" cy="496888"/>
            <a:chOff x="433388" y="789277"/>
            <a:chExt cx="8280400" cy="496800"/>
          </a:xfrm>
        </p:grpSpPr>
        <p:sp>
          <p:nvSpPr>
            <p:cNvPr id="10" name="Rectangle 7"/>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11" name="Rectangle 8"/>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12" name="Rectangle 9"/>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grpSp>
        <p:nvGrpSpPr>
          <p:cNvPr id="3" name="Group 33"/>
          <p:cNvGrpSpPr>
            <a:grpSpLocks/>
          </p:cNvGrpSpPr>
          <p:nvPr/>
        </p:nvGrpSpPr>
        <p:grpSpPr bwMode="auto">
          <a:xfrm>
            <a:off x="433388" y="1328738"/>
            <a:ext cx="8280400" cy="496887"/>
            <a:chOff x="433388" y="789277"/>
            <a:chExt cx="8280400" cy="496800"/>
          </a:xfrm>
        </p:grpSpPr>
        <p:sp>
          <p:nvSpPr>
            <p:cNvPr id="14" name="Rectangle 12"/>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15" name="Rectangle 13"/>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16" name="Rectangle 14"/>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pic>
        <p:nvPicPr>
          <p:cNvPr id="17" name="Picture 16" descr="FinalArupLogo_Black_Scaled_For_PPT_300dpi.png"/>
          <p:cNvPicPr>
            <a:picLocks noChangeAspect="1"/>
          </p:cNvPicPr>
          <p:nvPr/>
        </p:nvPicPr>
        <p:blipFill>
          <a:blip r:embed="rId2" cstate="screen"/>
          <a:stretch>
            <a:fillRect/>
          </a:stretch>
        </p:blipFill>
        <p:spPr>
          <a:xfrm>
            <a:off x="7810092" y="6444000"/>
            <a:ext cx="851308" cy="257709"/>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grpSp>
        <p:nvGrpSpPr>
          <p:cNvPr id="2" name="Group 12"/>
          <p:cNvGrpSpPr/>
          <p:nvPr userDrawn="1"/>
        </p:nvGrpSpPr>
        <p:grpSpPr>
          <a:xfrm>
            <a:off x="433388" y="3492811"/>
            <a:ext cx="8280400" cy="496800"/>
            <a:chOff x="433388" y="3492811"/>
            <a:chExt cx="8280400" cy="496800"/>
          </a:xfrm>
        </p:grpSpPr>
        <p:sp>
          <p:nvSpPr>
            <p:cNvPr id="14" name="Rectangle 13"/>
            <p:cNvSpPr/>
            <p:nvPr userDrawn="1"/>
          </p:nvSpPr>
          <p:spPr>
            <a:xfrm flipV="1">
              <a:off x="4333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16" name="Rectangle 15"/>
            <p:cNvSpPr/>
            <p:nvPr userDrawn="1"/>
          </p:nvSpPr>
          <p:spPr>
            <a:xfrm flipV="1">
              <a:off x="85337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17" name="Rectangle 16"/>
            <p:cNvSpPr/>
            <p:nvPr userDrawn="1"/>
          </p:nvSpPr>
          <p:spPr>
            <a:xfrm flipV="1">
              <a:off x="492657" y="3809611"/>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grpSp>
        <p:nvGrpSpPr>
          <p:cNvPr id="3" name="Group 17"/>
          <p:cNvGrpSpPr/>
          <p:nvPr userDrawn="1"/>
        </p:nvGrpSpPr>
        <p:grpSpPr>
          <a:xfrm>
            <a:off x="433388" y="1328296"/>
            <a:ext cx="8280400" cy="496800"/>
            <a:chOff x="433388" y="1328296"/>
            <a:chExt cx="8280400" cy="496800"/>
          </a:xfrm>
        </p:grpSpPr>
        <p:sp>
          <p:nvSpPr>
            <p:cNvPr id="19" name="Rectangle 18"/>
            <p:cNvSpPr/>
            <p:nvPr userDrawn="1"/>
          </p:nvSpPr>
          <p:spPr>
            <a:xfrm>
              <a:off x="4333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20" name="Rectangle 19"/>
            <p:cNvSpPr/>
            <p:nvPr userDrawn="1"/>
          </p:nvSpPr>
          <p:spPr>
            <a:xfrm>
              <a:off x="85337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21" name="Rectangle 20"/>
            <p:cNvSpPr/>
            <p:nvPr userDrawn="1"/>
          </p:nvSpPr>
          <p:spPr>
            <a:xfrm>
              <a:off x="492657" y="1328296"/>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sp>
        <p:nvSpPr>
          <p:cNvPr id="23" name="Rectangle 3"/>
          <p:cNvSpPr>
            <a:spLocks noGrp="1" noChangeArrowheads="1"/>
          </p:cNvSpPr>
          <p:nvPr>
            <p:ph type="subTitle" idx="1"/>
          </p:nvPr>
        </p:nvSpPr>
        <p:spPr>
          <a:xfrm>
            <a:off x="779600" y="4164388"/>
            <a:ext cx="7683500" cy="533400"/>
          </a:xfrm>
        </p:spPr>
        <p:txBody>
          <a:bodyPr wrap="square" lIns="0" tIns="0" rIns="0" bIns="0"/>
          <a:lstStyle>
            <a:lvl1pPr marL="0" indent="0">
              <a:lnSpc>
                <a:spcPts val="1900"/>
              </a:lnSpc>
              <a:buFontTx/>
              <a:buNone/>
              <a:defRPr sz="1800">
                <a:solidFill>
                  <a:schemeClr val="tx1"/>
                </a:solidFill>
                <a:latin typeface="+mj-lt"/>
              </a:defRPr>
            </a:lvl1pPr>
          </a:lstStyle>
          <a:p>
            <a:r>
              <a:rPr lang="en-US" smtClean="0"/>
              <a:t>Click to edit Master subtitle style</a:t>
            </a:r>
            <a:endParaRPr lang="en-US" dirty="0"/>
          </a:p>
        </p:txBody>
      </p:sp>
      <p:grpSp>
        <p:nvGrpSpPr>
          <p:cNvPr id="4" name="Group 29"/>
          <p:cNvGrpSpPr>
            <a:grpSpLocks/>
          </p:cNvGrpSpPr>
          <p:nvPr userDrawn="1"/>
        </p:nvGrpSpPr>
        <p:grpSpPr bwMode="auto">
          <a:xfrm flipV="1">
            <a:off x="433388" y="3492500"/>
            <a:ext cx="8280400" cy="496888"/>
            <a:chOff x="433388" y="789277"/>
            <a:chExt cx="8280400" cy="496800"/>
          </a:xfrm>
        </p:grpSpPr>
        <p:sp>
          <p:nvSpPr>
            <p:cNvPr id="25" name="Rectangle 7"/>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26" name="Rectangle 8"/>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27" name="Rectangle 9"/>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grpSp>
        <p:nvGrpSpPr>
          <p:cNvPr id="5" name="Group 33"/>
          <p:cNvGrpSpPr>
            <a:grpSpLocks/>
          </p:cNvGrpSpPr>
          <p:nvPr userDrawn="1"/>
        </p:nvGrpSpPr>
        <p:grpSpPr bwMode="auto">
          <a:xfrm>
            <a:off x="433388" y="1328738"/>
            <a:ext cx="8280400" cy="496887"/>
            <a:chOff x="433388" y="789277"/>
            <a:chExt cx="8280400" cy="496800"/>
          </a:xfrm>
        </p:grpSpPr>
        <p:sp>
          <p:nvSpPr>
            <p:cNvPr id="29" name="Rectangle 12"/>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30" name="Rectangle 13"/>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34" name="Rectangle 14"/>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pic>
        <p:nvPicPr>
          <p:cNvPr id="38" name="Picture 37" descr="FinalArupLogo_Black_Scaled_For_PPT_300dpi.png"/>
          <p:cNvPicPr>
            <a:picLocks noChangeAspect="1"/>
          </p:cNvPicPr>
          <p:nvPr userDrawn="1"/>
        </p:nvPicPr>
        <p:blipFill>
          <a:blip r:embed="rId2" cstate="screen"/>
          <a:stretch>
            <a:fillRect/>
          </a:stretch>
        </p:blipFill>
        <p:spPr>
          <a:xfrm>
            <a:off x="7212228" y="6263014"/>
            <a:ext cx="1449172" cy="438695"/>
          </a:xfrm>
          <a:prstGeom prst="rect">
            <a:avLst/>
          </a:prstGeom>
        </p:spPr>
      </p:pic>
      <p:sp>
        <p:nvSpPr>
          <p:cNvPr id="24" name="Rectangle 2"/>
          <p:cNvSpPr>
            <a:spLocks noGrp="1" noChangeArrowheads="1"/>
          </p:cNvSpPr>
          <p:nvPr>
            <p:ph type="ctrTitle"/>
          </p:nvPr>
        </p:nvSpPr>
        <p:spPr>
          <a:xfrm>
            <a:off x="767695" y="1821491"/>
            <a:ext cx="7540282" cy="500137"/>
          </a:xfrm>
        </p:spPr>
        <p:txBody>
          <a:bodyPr anchor="t"/>
          <a:lstStyle>
            <a:lvl1pPr>
              <a:lnSpc>
                <a:spcPts val="3900"/>
              </a:lnSpc>
              <a:defRPr sz="3800" b="1" baseline="0">
                <a:solidFill>
                  <a:schemeClr val="accent2"/>
                </a:solidFill>
                <a:ea typeface="ＭＳ Ｐゴシック" pitchFamily="-105" charset="-128"/>
                <a:cs typeface="ＭＳ Ｐゴシック" pitchFamily="-105" charset="-128"/>
              </a:defRPr>
            </a:lvl1pPr>
          </a:lstStyle>
          <a:p>
            <a:r>
              <a:rPr lang="en-US" dirty="0" smtClean="0"/>
              <a:t>Click to edit Master title style</a:t>
            </a:r>
            <a:endParaRPr lang="en-US" dirty="0"/>
          </a:p>
        </p:txBody>
      </p:sp>
    </p:spTree>
  </p:cSld>
  <p:clrMapOvr>
    <a:masterClrMapping/>
  </p:clrMapOvr>
  <p:transition spd="slow">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Blue_Arup_MasterTitle_Solid">
    <p:bg>
      <p:bgPr>
        <a:solidFill>
          <a:schemeClr val="accent2"/>
        </a:solidFill>
        <a:effectLst/>
      </p:bgPr>
    </p:bg>
    <p:spTree>
      <p:nvGrpSpPr>
        <p:cNvPr id="1" name=""/>
        <p:cNvGrpSpPr/>
        <p:nvPr/>
      </p:nvGrpSpPr>
      <p:grpSpPr>
        <a:xfrm>
          <a:off x="0" y="0"/>
          <a:ext cx="0" cy="0"/>
          <a:chOff x="0" y="0"/>
          <a:chExt cx="0" cy="0"/>
        </a:xfrm>
      </p:grpSpPr>
      <p:pic>
        <p:nvPicPr>
          <p:cNvPr id="15" name="Picture 14" descr="FinalArupLogo_White_Scaled_For_PPT_300dpi.png"/>
          <p:cNvPicPr>
            <a:picLocks noChangeAspect="1"/>
          </p:cNvPicPr>
          <p:nvPr userDrawn="1"/>
        </p:nvPicPr>
        <p:blipFill>
          <a:blip r:embed="rId2" cstate="screen"/>
          <a:stretch>
            <a:fillRect/>
          </a:stretch>
        </p:blipFill>
        <p:spPr>
          <a:xfrm>
            <a:off x="7810092" y="6432550"/>
            <a:ext cx="851308" cy="257709"/>
          </a:xfrm>
          <a:prstGeom prst="rect">
            <a:avLst/>
          </a:prstGeom>
        </p:spPr>
      </p:pic>
      <p:grpSp>
        <p:nvGrpSpPr>
          <p:cNvPr id="2" name="Group 13"/>
          <p:cNvGrpSpPr/>
          <p:nvPr userDrawn="1"/>
        </p:nvGrpSpPr>
        <p:grpSpPr>
          <a:xfrm>
            <a:off x="433388" y="3492811"/>
            <a:ext cx="8280400" cy="496800"/>
            <a:chOff x="433388" y="3492811"/>
            <a:chExt cx="8280400" cy="496800"/>
          </a:xfrm>
        </p:grpSpPr>
        <p:sp>
          <p:nvSpPr>
            <p:cNvPr id="31" name="Rectangle 30"/>
            <p:cNvSpPr/>
            <p:nvPr userDrawn="1"/>
          </p:nvSpPr>
          <p:spPr>
            <a:xfrm flipV="1">
              <a:off x="4333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2" name="Rectangle 31"/>
            <p:cNvSpPr/>
            <p:nvPr userDrawn="1"/>
          </p:nvSpPr>
          <p:spPr>
            <a:xfrm flipV="1">
              <a:off x="85337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3" name="Rectangle 32"/>
            <p:cNvSpPr/>
            <p:nvPr userDrawn="1"/>
          </p:nvSpPr>
          <p:spPr>
            <a:xfrm flipV="1">
              <a:off x="492657" y="3809611"/>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grpSp>
        <p:nvGrpSpPr>
          <p:cNvPr id="3" name="Group 12"/>
          <p:cNvGrpSpPr/>
          <p:nvPr userDrawn="1"/>
        </p:nvGrpSpPr>
        <p:grpSpPr>
          <a:xfrm>
            <a:off x="433388" y="1328296"/>
            <a:ext cx="8280400" cy="496800"/>
            <a:chOff x="433388" y="1328296"/>
            <a:chExt cx="8280400" cy="496800"/>
          </a:xfrm>
        </p:grpSpPr>
        <p:sp>
          <p:nvSpPr>
            <p:cNvPr id="35" name="Rectangle 34"/>
            <p:cNvSpPr/>
            <p:nvPr userDrawn="1"/>
          </p:nvSpPr>
          <p:spPr>
            <a:xfrm>
              <a:off x="4333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6" name="Rectangle 35"/>
            <p:cNvSpPr/>
            <p:nvPr userDrawn="1"/>
          </p:nvSpPr>
          <p:spPr>
            <a:xfrm>
              <a:off x="85337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7" name="Rectangle 36"/>
            <p:cNvSpPr/>
            <p:nvPr userDrawn="1"/>
          </p:nvSpPr>
          <p:spPr>
            <a:xfrm>
              <a:off x="492657" y="1328296"/>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sp>
        <p:nvSpPr>
          <p:cNvPr id="18" name="Rectangle 2"/>
          <p:cNvSpPr>
            <a:spLocks noGrp="1" noChangeArrowheads="1"/>
          </p:cNvSpPr>
          <p:nvPr>
            <p:ph type="ctrTitle"/>
          </p:nvPr>
        </p:nvSpPr>
        <p:spPr>
          <a:xfrm>
            <a:off x="767695" y="1883410"/>
            <a:ext cx="7704400" cy="423193"/>
          </a:xfrm>
        </p:spPr>
        <p:txBody>
          <a:bodyPr anchor="t"/>
          <a:lstStyle>
            <a:lvl1pPr>
              <a:defRPr sz="3800" b="1" baseline="0">
                <a:solidFill>
                  <a:schemeClr val="bg1"/>
                </a:solidFill>
                <a:ea typeface="ＭＳ Ｐゴシック" pitchFamily="-105" charset="-128"/>
                <a:cs typeface="ＭＳ Ｐゴシック" pitchFamily="-105" charset="-128"/>
              </a:defRPr>
            </a:lvl1pPr>
          </a:lstStyle>
          <a:p>
            <a:r>
              <a:rPr lang="en-US" smtClean="0"/>
              <a:t>Click to edit Master title style</a:t>
            </a:r>
            <a:endParaRPr lang="en-US" dirty="0"/>
          </a:p>
        </p:txBody>
      </p:sp>
      <p:sp>
        <p:nvSpPr>
          <p:cNvPr id="19" name="Rectangle 3"/>
          <p:cNvSpPr>
            <a:spLocks noGrp="1" noChangeArrowheads="1"/>
          </p:cNvSpPr>
          <p:nvPr>
            <p:ph type="subTitle" idx="1"/>
          </p:nvPr>
        </p:nvSpPr>
        <p:spPr>
          <a:xfrm>
            <a:off x="779600" y="4155679"/>
            <a:ext cx="7683500" cy="533400"/>
          </a:xfrm>
        </p:spPr>
        <p:txBody>
          <a:bodyPr lIns="0" tIns="0" rIns="0" bIns="0"/>
          <a:lstStyle>
            <a:lvl1pPr marL="0" indent="0">
              <a:lnSpc>
                <a:spcPts val="1900"/>
              </a:lnSpc>
              <a:buFontTx/>
              <a:buNone/>
              <a:defRPr sz="1800">
                <a:solidFill>
                  <a:schemeClr val="bg1"/>
                </a:solidFill>
                <a:latin typeface="+mj-lt"/>
              </a:defRPr>
            </a:lvl1pPr>
          </a:lstStyle>
          <a:p>
            <a:r>
              <a:rPr lang="en-US" smtClean="0"/>
              <a:t>Click to edit Master subtitle style</a:t>
            </a:r>
            <a:endParaRPr lang="en-US" dirty="0"/>
          </a:p>
        </p:txBody>
      </p:sp>
    </p:spTree>
  </p:cSld>
  <p:clrMapOvr>
    <a:masterClrMapping/>
  </p:clrMapOvr>
  <p:transition spd="slow">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Blue_Arup_Master_Insert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buFont typeface="Wingdings" pitchFamily="2" charset="2"/>
              <a:buChar char="§"/>
              <a:defRPr/>
            </a:lvl1pPr>
            <a:lvl2pPr marL="627063" indent="-271463">
              <a:lnSpc>
                <a:spcPts val="2500"/>
              </a:lnSpc>
              <a:buClr>
                <a:schemeClr val="accent2"/>
              </a:buClr>
              <a:defRPr/>
            </a:lvl2pPr>
            <a:lvl3pPr marL="893763" indent="-266700">
              <a:lnSpc>
                <a:spcPts val="2300"/>
              </a:lnSpc>
              <a:buClr>
                <a:schemeClr val="accent2"/>
              </a:buClr>
              <a:defRPr/>
            </a:lvl3pPr>
            <a:lvl4pPr marL="896938" indent="-269875">
              <a:lnSpc>
                <a:spcPts val="2300"/>
              </a:lnSpc>
              <a:buClr>
                <a:schemeClr val="accent2"/>
              </a:buClr>
              <a:defRPr/>
            </a:lvl4pPr>
            <a:lvl5pPr marL="896938" indent="-269875">
              <a:lnSpc>
                <a:spcPts val="2300"/>
              </a:lnSpc>
              <a:buClr>
                <a:schemeClr val="accent2"/>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14"/>
          <p:cNvSpPr txBox="1">
            <a:spLocks/>
          </p:cNvSpPr>
          <p:nvPr userDrawn="1"/>
        </p:nvSpPr>
        <p:spPr>
          <a:xfrm>
            <a:off x="4321470" y="6457950"/>
            <a:ext cx="287338" cy="215900"/>
          </a:xfrm>
          <a:prstGeom prst="rect">
            <a:avLst/>
          </a:prstGeom>
        </p:spPr>
        <p:txBody>
          <a:bodyPr lIns="0" tIns="0" rIns="0" bIns="0" anchor="b" anchorCtr="0"/>
          <a:lstStyle>
            <a:lvl1pPr algn="r">
              <a:defRPr sz="800">
                <a:solidFill>
                  <a:schemeClr val="tx1"/>
                </a:solidFill>
              </a:defRPr>
            </a:lvl1pPr>
          </a:lstStyle>
          <a:p>
            <a:pPr fontAlgn="auto">
              <a:spcBef>
                <a:spcPts val="0"/>
              </a:spcBef>
              <a:spcAft>
                <a:spcPts val="0"/>
              </a:spcAft>
              <a:defRPr/>
            </a:pPr>
            <a:fld id="{84ADEA5E-D855-46E6-A607-27446C644854}" type="slidenum">
              <a:rPr lang="en-US" smtClean="0">
                <a:solidFill>
                  <a:schemeClr val="bg1"/>
                </a:solidFill>
                <a:latin typeface="Arial"/>
                <a:cs typeface="+mn-cs"/>
              </a:rPr>
              <a:pPr fontAlgn="auto">
                <a:spcBef>
                  <a:spcPts val="0"/>
                </a:spcBef>
                <a:spcAft>
                  <a:spcPts val="0"/>
                </a:spcAft>
                <a:defRPr/>
              </a:pPr>
              <a:t>‹#›</a:t>
            </a:fld>
            <a:r>
              <a:rPr lang="en-US" dirty="0" smtClean="0">
                <a:solidFill>
                  <a:schemeClr val="bg1"/>
                </a:solidFill>
                <a:latin typeface="Arial"/>
                <a:cs typeface="+mn-cs"/>
              </a:rPr>
              <a:t>  </a:t>
            </a:r>
            <a:endParaRPr lang="en-US" dirty="0">
              <a:solidFill>
                <a:schemeClr val="bg1"/>
              </a:solidFill>
              <a:latin typeface="Arial"/>
              <a:cs typeface="+mn-cs"/>
            </a:endParaRPr>
          </a:p>
        </p:txBody>
      </p:sp>
    </p:spTree>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Blue_Arup_MasterTitle">
    <p:spTree>
      <p:nvGrpSpPr>
        <p:cNvPr id="1" name=""/>
        <p:cNvGrpSpPr/>
        <p:nvPr/>
      </p:nvGrpSpPr>
      <p:grpSpPr>
        <a:xfrm>
          <a:off x="0" y="0"/>
          <a:ext cx="0" cy="0"/>
          <a:chOff x="0" y="0"/>
          <a:chExt cx="0" cy="0"/>
        </a:xfrm>
      </p:grpSpPr>
      <p:grpSp>
        <p:nvGrpSpPr>
          <p:cNvPr id="2" name="Group 12"/>
          <p:cNvGrpSpPr>
            <a:grpSpLocks/>
          </p:cNvGrpSpPr>
          <p:nvPr userDrawn="1"/>
        </p:nvGrpSpPr>
        <p:grpSpPr bwMode="auto">
          <a:xfrm>
            <a:off x="433754" y="3492500"/>
            <a:ext cx="8279423" cy="496888"/>
            <a:chOff x="433388" y="3492811"/>
            <a:chExt cx="8280400" cy="496800"/>
          </a:xfrm>
        </p:grpSpPr>
        <p:sp>
          <p:nvSpPr>
            <p:cNvPr id="5" name="Rectangle 4"/>
            <p:cNvSpPr/>
            <p:nvPr userDrawn="1"/>
          </p:nvSpPr>
          <p:spPr>
            <a:xfrm flipV="1">
              <a:off x="433388" y="3492811"/>
              <a:ext cx="180264" cy="496800"/>
            </a:xfrm>
            <a:prstGeom prst="rect">
              <a:avLst/>
            </a:prstGeom>
            <a:solidFill>
              <a:schemeClr val="bg1"/>
            </a:solidFill>
            <a:ln w="9525" cap="flat" cmpd="sng" algn="ctr">
              <a:noFill/>
              <a:prstDash val="solid"/>
            </a:ln>
            <a:effectLst/>
          </p:spPr>
          <p:txBody>
            <a:bodyPr anchor="ctr"/>
            <a:lstStyle/>
            <a:p>
              <a:pPr algn="ctr" fontAlgn="auto">
                <a:spcBef>
                  <a:spcPts val="0"/>
                </a:spcBef>
                <a:spcAft>
                  <a:spcPts val="0"/>
                </a:spcAft>
                <a:defRPr/>
              </a:pPr>
              <a:endParaRPr lang="en-US" sz="1800" kern="0" dirty="0">
                <a:solidFill>
                  <a:srgbClr val="FFFFFF"/>
                </a:solidFill>
                <a:latin typeface="Times New Roman"/>
                <a:ea typeface="ＭＳ Ｐゴシック"/>
                <a:cs typeface="+mn-cs"/>
              </a:endParaRPr>
            </a:p>
          </p:txBody>
        </p:sp>
        <p:sp>
          <p:nvSpPr>
            <p:cNvPr id="6" name="Rectangle 5"/>
            <p:cNvSpPr/>
            <p:nvPr userDrawn="1"/>
          </p:nvSpPr>
          <p:spPr>
            <a:xfrm flipV="1">
              <a:off x="8533525" y="3492811"/>
              <a:ext cx="180263" cy="496800"/>
            </a:xfrm>
            <a:prstGeom prst="rect">
              <a:avLst/>
            </a:prstGeom>
            <a:solidFill>
              <a:schemeClr val="bg1"/>
            </a:solidFill>
            <a:ln w="9525" cap="flat" cmpd="sng" algn="ctr">
              <a:noFill/>
              <a:prstDash val="solid"/>
            </a:ln>
            <a:effectLst/>
          </p:spPr>
          <p:txBody>
            <a:bodyPr anchor="ctr"/>
            <a:lstStyle/>
            <a:p>
              <a:pPr algn="ctr" fontAlgn="auto">
                <a:spcBef>
                  <a:spcPts val="0"/>
                </a:spcBef>
                <a:spcAft>
                  <a:spcPts val="0"/>
                </a:spcAft>
                <a:defRPr/>
              </a:pPr>
              <a:endParaRPr lang="en-US" sz="1800" kern="0" dirty="0">
                <a:solidFill>
                  <a:srgbClr val="FFFFFF"/>
                </a:solidFill>
                <a:latin typeface="Times New Roman"/>
                <a:ea typeface="ＭＳ Ｐゴシック"/>
                <a:cs typeface="+mn-cs"/>
              </a:endParaRPr>
            </a:p>
          </p:txBody>
        </p:sp>
        <p:sp>
          <p:nvSpPr>
            <p:cNvPr id="7" name="Rectangle 6"/>
            <p:cNvSpPr/>
            <p:nvPr userDrawn="1"/>
          </p:nvSpPr>
          <p:spPr>
            <a:xfrm flipV="1">
              <a:off x="492010" y="3810255"/>
              <a:ext cx="8100137" cy="179356"/>
            </a:xfrm>
            <a:prstGeom prst="rect">
              <a:avLst/>
            </a:prstGeom>
            <a:solidFill>
              <a:schemeClr val="bg1"/>
            </a:solidFill>
            <a:ln w="9525" cap="flat" cmpd="sng" algn="ctr">
              <a:noFill/>
              <a:prstDash val="solid"/>
            </a:ln>
            <a:effectLst/>
          </p:spPr>
          <p:txBody>
            <a:bodyPr anchor="ctr"/>
            <a:lstStyle/>
            <a:p>
              <a:pPr algn="ctr" fontAlgn="auto">
                <a:spcBef>
                  <a:spcPts val="0"/>
                </a:spcBef>
                <a:spcAft>
                  <a:spcPts val="0"/>
                </a:spcAft>
                <a:defRPr/>
              </a:pPr>
              <a:endParaRPr lang="en-US" sz="1800" kern="0" dirty="0">
                <a:solidFill>
                  <a:srgbClr val="FFFFFF"/>
                </a:solidFill>
                <a:latin typeface="Times New Roman"/>
                <a:ea typeface="ＭＳ Ｐゴシック"/>
                <a:cs typeface="+mn-cs"/>
              </a:endParaRPr>
            </a:p>
          </p:txBody>
        </p:sp>
      </p:grpSp>
      <p:grpSp>
        <p:nvGrpSpPr>
          <p:cNvPr id="3" name="Group 17"/>
          <p:cNvGrpSpPr>
            <a:grpSpLocks/>
          </p:cNvGrpSpPr>
          <p:nvPr userDrawn="1"/>
        </p:nvGrpSpPr>
        <p:grpSpPr bwMode="auto">
          <a:xfrm>
            <a:off x="433754" y="1328739"/>
            <a:ext cx="8279423" cy="496887"/>
            <a:chOff x="433388" y="1328296"/>
            <a:chExt cx="8280400" cy="496800"/>
          </a:xfrm>
        </p:grpSpPr>
        <p:sp>
          <p:nvSpPr>
            <p:cNvPr id="9" name="Rectangle 8"/>
            <p:cNvSpPr/>
            <p:nvPr userDrawn="1"/>
          </p:nvSpPr>
          <p:spPr>
            <a:xfrm>
              <a:off x="433388" y="1328296"/>
              <a:ext cx="180264" cy="496800"/>
            </a:xfrm>
            <a:prstGeom prst="rect">
              <a:avLst/>
            </a:prstGeom>
            <a:solidFill>
              <a:schemeClr val="bg1"/>
            </a:solidFill>
            <a:ln w="9525" cap="flat" cmpd="sng" algn="ctr">
              <a:noFill/>
              <a:prstDash val="solid"/>
            </a:ln>
            <a:effectLst/>
          </p:spPr>
          <p:txBody>
            <a:bodyPr anchor="ctr"/>
            <a:lstStyle/>
            <a:p>
              <a:pPr algn="ctr" fontAlgn="auto">
                <a:spcBef>
                  <a:spcPts val="0"/>
                </a:spcBef>
                <a:spcAft>
                  <a:spcPts val="0"/>
                </a:spcAft>
                <a:defRPr/>
              </a:pPr>
              <a:endParaRPr lang="en-US" sz="1800" kern="0" dirty="0">
                <a:solidFill>
                  <a:srgbClr val="FFFFFF"/>
                </a:solidFill>
                <a:latin typeface="Times New Roman"/>
                <a:ea typeface="ＭＳ Ｐゴシック"/>
                <a:cs typeface="+mn-cs"/>
              </a:endParaRPr>
            </a:p>
          </p:txBody>
        </p:sp>
        <p:sp>
          <p:nvSpPr>
            <p:cNvPr id="10" name="Rectangle 9"/>
            <p:cNvSpPr/>
            <p:nvPr userDrawn="1"/>
          </p:nvSpPr>
          <p:spPr>
            <a:xfrm>
              <a:off x="8533525" y="1328296"/>
              <a:ext cx="180263" cy="496800"/>
            </a:xfrm>
            <a:prstGeom prst="rect">
              <a:avLst/>
            </a:prstGeom>
            <a:solidFill>
              <a:schemeClr val="bg1"/>
            </a:solidFill>
            <a:ln w="9525" cap="flat" cmpd="sng" algn="ctr">
              <a:noFill/>
              <a:prstDash val="solid"/>
            </a:ln>
            <a:effectLst/>
          </p:spPr>
          <p:txBody>
            <a:bodyPr anchor="ctr"/>
            <a:lstStyle/>
            <a:p>
              <a:pPr algn="ctr" fontAlgn="auto">
                <a:spcBef>
                  <a:spcPts val="0"/>
                </a:spcBef>
                <a:spcAft>
                  <a:spcPts val="0"/>
                </a:spcAft>
                <a:defRPr/>
              </a:pPr>
              <a:endParaRPr lang="en-US" sz="1800" kern="0" dirty="0">
                <a:solidFill>
                  <a:srgbClr val="FFFFFF"/>
                </a:solidFill>
                <a:latin typeface="Times New Roman"/>
                <a:ea typeface="ＭＳ Ｐゴシック"/>
                <a:cs typeface="+mn-cs"/>
              </a:endParaRPr>
            </a:p>
          </p:txBody>
        </p:sp>
        <p:sp>
          <p:nvSpPr>
            <p:cNvPr id="11" name="Rectangle 10"/>
            <p:cNvSpPr/>
            <p:nvPr userDrawn="1"/>
          </p:nvSpPr>
          <p:spPr>
            <a:xfrm>
              <a:off x="492010" y="1328296"/>
              <a:ext cx="8100137" cy="179356"/>
            </a:xfrm>
            <a:prstGeom prst="rect">
              <a:avLst/>
            </a:prstGeom>
            <a:solidFill>
              <a:schemeClr val="bg1"/>
            </a:solidFill>
            <a:ln w="9525" cap="flat" cmpd="sng" algn="ctr">
              <a:noFill/>
              <a:prstDash val="solid"/>
            </a:ln>
            <a:effectLst/>
          </p:spPr>
          <p:txBody>
            <a:bodyPr anchor="ctr"/>
            <a:lstStyle/>
            <a:p>
              <a:pPr algn="ctr" fontAlgn="auto">
                <a:spcBef>
                  <a:spcPts val="0"/>
                </a:spcBef>
                <a:spcAft>
                  <a:spcPts val="0"/>
                </a:spcAft>
                <a:defRPr/>
              </a:pPr>
              <a:endParaRPr lang="en-US" sz="1800" kern="0" dirty="0">
                <a:solidFill>
                  <a:srgbClr val="FFFFFF"/>
                </a:solidFill>
                <a:latin typeface="Times New Roman"/>
                <a:ea typeface="ＭＳ Ｐゴシック"/>
                <a:cs typeface="+mn-cs"/>
              </a:endParaRPr>
            </a:p>
          </p:txBody>
        </p:sp>
      </p:grpSp>
      <p:grpSp>
        <p:nvGrpSpPr>
          <p:cNvPr id="4" name="Group 29"/>
          <p:cNvGrpSpPr>
            <a:grpSpLocks/>
          </p:cNvGrpSpPr>
          <p:nvPr userDrawn="1"/>
        </p:nvGrpSpPr>
        <p:grpSpPr bwMode="auto">
          <a:xfrm flipV="1">
            <a:off x="433754" y="3492500"/>
            <a:ext cx="8279423" cy="496888"/>
            <a:chOff x="433388" y="789277"/>
            <a:chExt cx="8280400" cy="496800"/>
          </a:xfrm>
        </p:grpSpPr>
        <p:sp>
          <p:nvSpPr>
            <p:cNvPr id="13" name="Rectangle 7"/>
            <p:cNvSpPr>
              <a:spLocks noChangeArrowheads="1"/>
            </p:cNvSpPr>
            <p:nvPr userDrawn="1"/>
          </p:nvSpPr>
          <p:spPr bwMode="auto">
            <a:xfrm>
              <a:off x="433388" y="789277"/>
              <a:ext cx="178798" cy="496800"/>
            </a:xfrm>
            <a:prstGeom prst="rect">
              <a:avLst/>
            </a:prstGeom>
            <a:solidFill>
              <a:srgbClr val="A6A6A6"/>
            </a:solidFill>
            <a:ln w="9525">
              <a:noFill/>
              <a:miter lim="800000"/>
              <a:headEnd/>
              <a:tailEnd/>
            </a:ln>
          </p:spPr>
          <p:txBody>
            <a:bodyPr anchor="ctr"/>
            <a:lstStyle/>
            <a:p>
              <a:pPr algn="ctr">
                <a:defRPr/>
              </a:pPr>
              <a:endParaRPr lang="en-GB" sz="1800" dirty="0">
                <a:solidFill>
                  <a:srgbClr val="FFFFFF"/>
                </a:solidFill>
                <a:cs typeface="+mn-cs"/>
              </a:endParaRPr>
            </a:p>
          </p:txBody>
        </p:sp>
        <p:sp>
          <p:nvSpPr>
            <p:cNvPr id="14" name="Rectangle 8"/>
            <p:cNvSpPr>
              <a:spLocks noChangeArrowheads="1"/>
            </p:cNvSpPr>
            <p:nvPr userDrawn="1"/>
          </p:nvSpPr>
          <p:spPr bwMode="auto">
            <a:xfrm>
              <a:off x="8534990" y="789277"/>
              <a:ext cx="178798" cy="496800"/>
            </a:xfrm>
            <a:prstGeom prst="rect">
              <a:avLst/>
            </a:prstGeom>
            <a:solidFill>
              <a:srgbClr val="A6A6A6"/>
            </a:solidFill>
            <a:ln w="9525">
              <a:noFill/>
              <a:miter lim="800000"/>
              <a:headEnd/>
              <a:tailEnd/>
            </a:ln>
          </p:spPr>
          <p:txBody>
            <a:bodyPr anchor="ctr"/>
            <a:lstStyle/>
            <a:p>
              <a:pPr algn="ctr">
                <a:defRPr/>
              </a:pPr>
              <a:endParaRPr lang="en-GB" sz="1800" dirty="0">
                <a:solidFill>
                  <a:srgbClr val="FFFFFF"/>
                </a:solidFill>
                <a:cs typeface="+mn-cs"/>
              </a:endParaRPr>
            </a:p>
          </p:txBody>
        </p:sp>
        <p:sp>
          <p:nvSpPr>
            <p:cNvPr id="15" name="Rectangle 9"/>
            <p:cNvSpPr>
              <a:spLocks noChangeArrowheads="1"/>
            </p:cNvSpPr>
            <p:nvPr userDrawn="1"/>
          </p:nvSpPr>
          <p:spPr bwMode="auto">
            <a:xfrm>
              <a:off x="492010" y="789277"/>
              <a:ext cx="8101602" cy="179356"/>
            </a:xfrm>
            <a:prstGeom prst="rect">
              <a:avLst/>
            </a:prstGeom>
            <a:solidFill>
              <a:srgbClr val="A6A6A6"/>
            </a:solidFill>
            <a:ln w="9525">
              <a:noFill/>
              <a:miter lim="800000"/>
              <a:headEnd/>
              <a:tailEnd/>
            </a:ln>
          </p:spPr>
          <p:txBody>
            <a:bodyPr anchor="ctr"/>
            <a:lstStyle/>
            <a:p>
              <a:pPr algn="ctr">
                <a:defRPr/>
              </a:pPr>
              <a:endParaRPr lang="en-GB" sz="1800" dirty="0">
                <a:solidFill>
                  <a:srgbClr val="FFFFFF"/>
                </a:solidFill>
                <a:cs typeface="+mn-cs"/>
              </a:endParaRPr>
            </a:p>
          </p:txBody>
        </p:sp>
      </p:grpSp>
      <p:grpSp>
        <p:nvGrpSpPr>
          <p:cNvPr id="8" name="Group 33"/>
          <p:cNvGrpSpPr>
            <a:grpSpLocks/>
          </p:cNvGrpSpPr>
          <p:nvPr userDrawn="1"/>
        </p:nvGrpSpPr>
        <p:grpSpPr bwMode="auto">
          <a:xfrm>
            <a:off x="433754" y="1328739"/>
            <a:ext cx="8279423" cy="496887"/>
            <a:chOff x="433388" y="789277"/>
            <a:chExt cx="8280400" cy="496800"/>
          </a:xfrm>
        </p:grpSpPr>
        <p:sp>
          <p:nvSpPr>
            <p:cNvPr id="17" name="Rectangle 12"/>
            <p:cNvSpPr>
              <a:spLocks noChangeArrowheads="1"/>
            </p:cNvSpPr>
            <p:nvPr userDrawn="1"/>
          </p:nvSpPr>
          <p:spPr bwMode="auto">
            <a:xfrm>
              <a:off x="433388" y="789277"/>
              <a:ext cx="178798" cy="496800"/>
            </a:xfrm>
            <a:prstGeom prst="rect">
              <a:avLst/>
            </a:prstGeom>
            <a:solidFill>
              <a:srgbClr val="A6A6A6"/>
            </a:solidFill>
            <a:ln w="9525">
              <a:noFill/>
              <a:miter lim="800000"/>
              <a:headEnd/>
              <a:tailEnd/>
            </a:ln>
          </p:spPr>
          <p:txBody>
            <a:bodyPr anchor="ctr"/>
            <a:lstStyle/>
            <a:p>
              <a:pPr algn="ctr">
                <a:defRPr/>
              </a:pPr>
              <a:endParaRPr lang="en-GB" sz="1800" dirty="0">
                <a:solidFill>
                  <a:srgbClr val="FFFFFF"/>
                </a:solidFill>
                <a:cs typeface="+mn-cs"/>
              </a:endParaRPr>
            </a:p>
          </p:txBody>
        </p:sp>
        <p:sp>
          <p:nvSpPr>
            <p:cNvPr id="18" name="Rectangle 13"/>
            <p:cNvSpPr>
              <a:spLocks noChangeArrowheads="1"/>
            </p:cNvSpPr>
            <p:nvPr userDrawn="1"/>
          </p:nvSpPr>
          <p:spPr bwMode="auto">
            <a:xfrm>
              <a:off x="8534990" y="789277"/>
              <a:ext cx="178798" cy="496800"/>
            </a:xfrm>
            <a:prstGeom prst="rect">
              <a:avLst/>
            </a:prstGeom>
            <a:solidFill>
              <a:srgbClr val="A6A6A6"/>
            </a:solidFill>
            <a:ln w="9525">
              <a:noFill/>
              <a:miter lim="800000"/>
              <a:headEnd/>
              <a:tailEnd/>
            </a:ln>
          </p:spPr>
          <p:txBody>
            <a:bodyPr anchor="ctr"/>
            <a:lstStyle/>
            <a:p>
              <a:pPr algn="ctr">
                <a:defRPr/>
              </a:pPr>
              <a:endParaRPr lang="en-GB" sz="1800" dirty="0">
                <a:solidFill>
                  <a:srgbClr val="FFFFFF"/>
                </a:solidFill>
                <a:cs typeface="+mn-cs"/>
              </a:endParaRPr>
            </a:p>
          </p:txBody>
        </p:sp>
        <p:sp>
          <p:nvSpPr>
            <p:cNvPr id="19" name="Rectangle 14"/>
            <p:cNvSpPr>
              <a:spLocks noChangeArrowheads="1"/>
            </p:cNvSpPr>
            <p:nvPr userDrawn="1"/>
          </p:nvSpPr>
          <p:spPr bwMode="auto">
            <a:xfrm>
              <a:off x="492010" y="789277"/>
              <a:ext cx="8101602" cy="179356"/>
            </a:xfrm>
            <a:prstGeom prst="rect">
              <a:avLst/>
            </a:prstGeom>
            <a:solidFill>
              <a:srgbClr val="A6A6A6"/>
            </a:solidFill>
            <a:ln w="9525">
              <a:noFill/>
              <a:miter lim="800000"/>
              <a:headEnd/>
              <a:tailEnd/>
            </a:ln>
          </p:spPr>
          <p:txBody>
            <a:bodyPr anchor="ctr"/>
            <a:lstStyle/>
            <a:p>
              <a:pPr algn="ctr">
                <a:defRPr/>
              </a:pPr>
              <a:endParaRPr lang="en-GB" sz="1800" dirty="0">
                <a:solidFill>
                  <a:srgbClr val="FFFFFF"/>
                </a:solidFill>
                <a:cs typeface="+mn-cs"/>
              </a:endParaRPr>
            </a:p>
          </p:txBody>
        </p:sp>
      </p:grpSp>
      <p:pic>
        <p:nvPicPr>
          <p:cNvPr id="20" name="Picture 29" descr="FinalArupLogo_Black_Scaled_For_PPT_300dpi.png"/>
          <p:cNvPicPr>
            <a:picLocks noChangeAspect="1"/>
          </p:cNvPicPr>
          <p:nvPr userDrawn="1"/>
        </p:nvPicPr>
        <p:blipFill>
          <a:blip r:embed="rId2" cstate="screen"/>
          <a:srcRect/>
          <a:stretch>
            <a:fillRect/>
          </a:stretch>
        </p:blipFill>
        <p:spPr bwMode="auto">
          <a:xfrm>
            <a:off x="7810500" y="6443663"/>
            <a:ext cx="851389" cy="258762"/>
          </a:xfrm>
          <a:prstGeom prst="rect">
            <a:avLst/>
          </a:prstGeom>
          <a:noFill/>
          <a:ln w="9525">
            <a:noFill/>
            <a:miter lim="800000"/>
            <a:headEnd/>
            <a:tailEnd/>
          </a:ln>
        </p:spPr>
      </p:pic>
      <p:sp>
        <p:nvSpPr>
          <p:cNvPr id="22" name="Rectangle 2"/>
          <p:cNvSpPr>
            <a:spLocks noGrp="1" noChangeArrowheads="1"/>
          </p:cNvSpPr>
          <p:nvPr>
            <p:ph type="ctrTitle"/>
          </p:nvPr>
        </p:nvSpPr>
        <p:spPr>
          <a:xfrm>
            <a:off x="767696" y="1883410"/>
            <a:ext cx="7704400" cy="423193"/>
          </a:xfrm>
        </p:spPr>
        <p:txBody>
          <a:bodyPr/>
          <a:lstStyle>
            <a:lvl1pPr>
              <a:defRPr sz="3800" b="1" baseline="0">
                <a:solidFill>
                  <a:schemeClr val="accent2"/>
                </a:solidFill>
                <a:ea typeface="ＭＳ Ｐゴシック" pitchFamily="-105" charset="-128"/>
                <a:cs typeface="ＭＳ Ｐゴシック" pitchFamily="-105" charset="-128"/>
              </a:defRPr>
            </a:lvl1pPr>
          </a:lstStyle>
          <a:p>
            <a:r>
              <a:rPr lang="en-US" dirty="0" smtClean="0"/>
              <a:t>Click to edit Master title style</a:t>
            </a:r>
            <a:endParaRPr lang="en-US" dirty="0"/>
          </a:p>
        </p:txBody>
      </p:sp>
      <p:sp>
        <p:nvSpPr>
          <p:cNvPr id="23" name="Rectangle 3"/>
          <p:cNvSpPr>
            <a:spLocks noGrp="1" noChangeArrowheads="1"/>
          </p:cNvSpPr>
          <p:nvPr>
            <p:ph type="subTitle" idx="1"/>
          </p:nvPr>
        </p:nvSpPr>
        <p:spPr>
          <a:xfrm>
            <a:off x="779600" y="4164388"/>
            <a:ext cx="7683500" cy="533400"/>
          </a:xfrm>
        </p:spPr>
        <p:txBody>
          <a:bodyPr/>
          <a:lstStyle>
            <a:lvl1pPr marL="0" indent="0">
              <a:lnSpc>
                <a:spcPts val="1900"/>
              </a:lnSpc>
              <a:buFontTx/>
              <a:buNone/>
              <a:defRPr sz="1800">
                <a:solidFill>
                  <a:schemeClr val="tx1"/>
                </a:solidFill>
                <a:latin typeface="+mj-lt"/>
              </a:defRPr>
            </a:lvl1pPr>
          </a:lstStyle>
          <a:p>
            <a:r>
              <a:rPr lang="en-US" smtClean="0"/>
              <a:t>Click to edit Master subtitle style</a:t>
            </a:r>
            <a:endParaRPr lang="en-US" dirty="0"/>
          </a:p>
        </p:txBody>
      </p:sp>
    </p:spTree>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grpSp>
        <p:nvGrpSpPr>
          <p:cNvPr id="2" name="Group 12"/>
          <p:cNvGrpSpPr/>
          <p:nvPr userDrawn="1"/>
        </p:nvGrpSpPr>
        <p:grpSpPr>
          <a:xfrm>
            <a:off x="433388" y="3492811"/>
            <a:ext cx="8280400" cy="496800"/>
            <a:chOff x="433388" y="3492811"/>
            <a:chExt cx="8280400" cy="496800"/>
          </a:xfrm>
        </p:grpSpPr>
        <p:sp>
          <p:nvSpPr>
            <p:cNvPr id="14" name="Rectangle 13"/>
            <p:cNvSpPr/>
            <p:nvPr userDrawn="1"/>
          </p:nvSpPr>
          <p:spPr>
            <a:xfrm flipV="1">
              <a:off x="4333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16" name="Rectangle 15"/>
            <p:cNvSpPr/>
            <p:nvPr userDrawn="1"/>
          </p:nvSpPr>
          <p:spPr>
            <a:xfrm flipV="1">
              <a:off x="85337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17" name="Rectangle 16"/>
            <p:cNvSpPr/>
            <p:nvPr userDrawn="1"/>
          </p:nvSpPr>
          <p:spPr>
            <a:xfrm flipV="1">
              <a:off x="492657" y="3809611"/>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grpSp>
        <p:nvGrpSpPr>
          <p:cNvPr id="3" name="Group 17"/>
          <p:cNvGrpSpPr/>
          <p:nvPr userDrawn="1"/>
        </p:nvGrpSpPr>
        <p:grpSpPr>
          <a:xfrm>
            <a:off x="433388" y="1328296"/>
            <a:ext cx="8280400" cy="496800"/>
            <a:chOff x="433388" y="1328296"/>
            <a:chExt cx="8280400" cy="496800"/>
          </a:xfrm>
        </p:grpSpPr>
        <p:sp>
          <p:nvSpPr>
            <p:cNvPr id="19" name="Rectangle 18"/>
            <p:cNvSpPr/>
            <p:nvPr userDrawn="1"/>
          </p:nvSpPr>
          <p:spPr>
            <a:xfrm>
              <a:off x="4333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20" name="Rectangle 19"/>
            <p:cNvSpPr/>
            <p:nvPr userDrawn="1"/>
          </p:nvSpPr>
          <p:spPr>
            <a:xfrm>
              <a:off x="85337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21" name="Rectangle 20"/>
            <p:cNvSpPr/>
            <p:nvPr userDrawn="1"/>
          </p:nvSpPr>
          <p:spPr>
            <a:xfrm>
              <a:off x="492657" y="1328296"/>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sp>
        <p:nvSpPr>
          <p:cNvPr id="23" name="Rectangle 3"/>
          <p:cNvSpPr>
            <a:spLocks noGrp="1" noChangeArrowheads="1"/>
          </p:cNvSpPr>
          <p:nvPr>
            <p:ph type="subTitle" idx="1"/>
          </p:nvPr>
        </p:nvSpPr>
        <p:spPr>
          <a:xfrm>
            <a:off x="779600" y="4164388"/>
            <a:ext cx="7683500" cy="533400"/>
          </a:xfrm>
          <a:prstGeom prst="rect">
            <a:avLst/>
          </a:prstGeom>
        </p:spPr>
        <p:txBody>
          <a:bodyPr wrap="square" lIns="0" tIns="0" rIns="0" bIns="0"/>
          <a:lstStyle>
            <a:lvl1pPr marL="0" indent="0">
              <a:lnSpc>
                <a:spcPts val="1900"/>
              </a:lnSpc>
              <a:buFontTx/>
              <a:buNone/>
              <a:defRPr sz="1800" b="1">
                <a:solidFill>
                  <a:schemeClr val="tx1"/>
                </a:solidFill>
                <a:latin typeface="+mj-lt"/>
              </a:defRPr>
            </a:lvl1pPr>
          </a:lstStyle>
          <a:p>
            <a:r>
              <a:rPr lang="en-US" dirty="0" smtClean="0"/>
              <a:t>Click to edit Master subtitle style</a:t>
            </a:r>
            <a:endParaRPr lang="en-US" dirty="0"/>
          </a:p>
        </p:txBody>
      </p:sp>
      <p:grpSp>
        <p:nvGrpSpPr>
          <p:cNvPr id="4" name="Group 29"/>
          <p:cNvGrpSpPr>
            <a:grpSpLocks/>
          </p:cNvGrpSpPr>
          <p:nvPr userDrawn="1"/>
        </p:nvGrpSpPr>
        <p:grpSpPr bwMode="auto">
          <a:xfrm flipV="1">
            <a:off x="433388" y="3492500"/>
            <a:ext cx="8280400" cy="496888"/>
            <a:chOff x="433388" y="789277"/>
            <a:chExt cx="8280400" cy="496800"/>
          </a:xfrm>
        </p:grpSpPr>
        <p:sp>
          <p:nvSpPr>
            <p:cNvPr id="25" name="Rectangle 7"/>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26" name="Rectangle 8"/>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27" name="Rectangle 9"/>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grpSp>
        <p:nvGrpSpPr>
          <p:cNvPr id="5" name="Group 33"/>
          <p:cNvGrpSpPr>
            <a:grpSpLocks/>
          </p:cNvGrpSpPr>
          <p:nvPr userDrawn="1"/>
        </p:nvGrpSpPr>
        <p:grpSpPr bwMode="auto">
          <a:xfrm>
            <a:off x="433388" y="1328738"/>
            <a:ext cx="8280400" cy="496887"/>
            <a:chOff x="433388" y="789277"/>
            <a:chExt cx="8280400" cy="496800"/>
          </a:xfrm>
        </p:grpSpPr>
        <p:sp>
          <p:nvSpPr>
            <p:cNvPr id="29" name="Rectangle 12"/>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30" name="Rectangle 13"/>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34" name="Rectangle 14"/>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pic>
        <p:nvPicPr>
          <p:cNvPr id="38" name="Picture 37" descr="FinalArupLogo_Black_Scaled_For_PPT_300dpi.png"/>
          <p:cNvPicPr>
            <a:picLocks noChangeAspect="1"/>
          </p:cNvPicPr>
          <p:nvPr userDrawn="1"/>
        </p:nvPicPr>
        <p:blipFill>
          <a:blip r:embed="rId2" cstate="screen"/>
          <a:stretch>
            <a:fillRect/>
          </a:stretch>
        </p:blipFill>
        <p:spPr>
          <a:xfrm>
            <a:off x="7810092" y="6444000"/>
            <a:ext cx="851308" cy="257709"/>
          </a:xfrm>
          <a:prstGeom prst="rect">
            <a:avLst/>
          </a:prstGeom>
        </p:spPr>
      </p:pic>
      <p:sp>
        <p:nvSpPr>
          <p:cNvPr id="24" name="Rectangle 2"/>
          <p:cNvSpPr>
            <a:spLocks noGrp="1" noChangeArrowheads="1"/>
          </p:cNvSpPr>
          <p:nvPr>
            <p:ph type="ctrTitle"/>
          </p:nvPr>
        </p:nvSpPr>
        <p:spPr>
          <a:xfrm>
            <a:off x="767695" y="1821491"/>
            <a:ext cx="7540282" cy="500137"/>
          </a:xfrm>
        </p:spPr>
        <p:txBody>
          <a:bodyPr anchor="t"/>
          <a:lstStyle>
            <a:lvl1pPr>
              <a:lnSpc>
                <a:spcPts val="3900"/>
              </a:lnSpc>
              <a:defRPr sz="3800" b="1" baseline="0">
                <a:solidFill>
                  <a:schemeClr val="accent2"/>
                </a:solidFill>
                <a:ea typeface="ＭＳ Ｐゴシック" pitchFamily="-105" charset="-128"/>
                <a:cs typeface="ＭＳ Ｐゴシック" pitchFamily="-105" charset="-128"/>
              </a:defRPr>
            </a:lvl1pPr>
          </a:lstStyle>
          <a:p>
            <a:r>
              <a:rPr lang="en-US" dirty="0" smtClean="0"/>
              <a:t>Click to edit Master title style</a:t>
            </a:r>
            <a:endParaRPr lang="en-US" dirty="0"/>
          </a:p>
        </p:txBody>
      </p:sp>
    </p:spTree>
  </p:cSld>
  <p:clrMapOvr>
    <a:masterClrMapping/>
  </p:clrMapOvr>
  <p:transition spd="slow">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_Arup_MasterSmallTitle_SingleObject">
    <p:spTree>
      <p:nvGrpSpPr>
        <p:cNvPr id="1" name=""/>
        <p:cNvGrpSpPr/>
        <p:nvPr/>
      </p:nvGrpSpPr>
      <p:grpSpPr>
        <a:xfrm>
          <a:off x="0" y="0"/>
          <a:ext cx="0" cy="0"/>
          <a:chOff x="0" y="0"/>
          <a:chExt cx="0" cy="0"/>
        </a:xfrm>
      </p:grpSpPr>
      <p:sp>
        <p:nvSpPr>
          <p:cNvPr id="4" name="Content Placeholder 4"/>
          <p:cNvSpPr>
            <a:spLocks noGrp="1"/>
          </p:cNvSpPr>
          <p:nvPr>
            <p:ph sz="quarter" idx="10" hasCustomPrompt="1"/>
          </p:nvPr>
        </p:nvSpPr>
        <p:spPr>
          <a:xfrm>
            <a:off x="417513" y="331200"/>
            <a:ext cx="8305200" cy="5583600"/>
          </a:xfrm>
          <a:prstGeom prst="rect">
            <a:avLst/>
          </a:prstGeom>
        </p:spPr>
        <p:txBody>
          <a:bodyPr lIns="0" tIns="0" rIns="0" bIns="0"/>
          <a:lstStyle>
            <a:lvl1pPr>
              <a:lnSpc>
                <a:spcPts val="2500"/>
              </a:lnSpc>
              <a:spcBef>
                <a:spcPts val="2000"/>
              </a:spcBef>
              <a:buClr>
                <a:schemeClr val="accent2"/>
              </a:buClr>
              <a:buFont typeface="Wingdings" pitchFamily="2" charset="2"/>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this layout for tables, charts/graphs images and multimedia by clicking on the icons below.</a:t>
            </a:r>
            <a:br>
              <a:rPr lang="en-US" dirty="0" smtClean="0"/>
            </a:br>
            <a:r>
              <a:rPr lang="en-US" dirty="0" smtClean="0"/>
              <a:t>For a bullet slide with text, from the ‘Home’ menu choose:</a:t>
            </a:r>
            <a:br>
              <a:rPr lang="en-US" dirty="0" smtClean="0"/>
            </a:br>
            <a:r>
              <a:rPr lang="en-US" dirty="0" smtClean="0"/>
              <a:t>New slide | </a:t>
            </a:r>
            <a:r>
              <a:rPr lang="en-US" dirty="0" err="1" smtClean="0"/>
              <a:t>colourname_Arup_Master_InsertObject</a:t>
            </a:r>
            <a:r>
              <a:rPr lang="en-US" dirty="0" smtClean="0"/>
              <a:t/>
            </a:r>
            <a:br>
              <a:rPr lang="en-US" dirty="0" smtClean="0"/>
            </a:br>
            <a:r>
              <a:rPr lang="en-US" dirty="0" smtClean="0"/>
              <a:t>Do not use this layout for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Tree>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ue_Arup_MasterSmallTitle_4Objects">
    <p:spTree>
      <p:nvGrpSpPr>
        <p:cNvPr id="1" name=""/>
        <p:cNvGrpSpPr/>
        <p:nvPr/>
      </p:nvGrpSpPr>
      <p:grpSpPr>
        <a:xfrm>
          <a:off x="0" y="0"/>
          <a:ext cx="0" cy="0"/>
          <a:chOff x="0" y="0"/>
          <a:chExt cx="0" cy="0"/>
        </a:xfrm>
      </p:grpSpPr>
      <p:sp>
        <p:nvSpPr>
          <p:cNvPr id="15"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2"/>
              </a:buClr>
              <a:buFont typeface="Wingdings" pitchFamily="2" charset="2"/>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5" hasCustomPrompt="1"/>
          </p:nvPr>
        </p:nvSpPr>
        <p:spPr>
          <a:xfrm>
            <a:off x="417513" y="3284984"/>
            <a:ext cx="3960000" cy="2638800"/>
          </a:xfrm>
          <a:prstGeom prst="rect">
            <a:avLst/>
          </a:prstGeom>
        </p:spPr>
        <p:txBody>
          <a:bodyPr lIns="0" tIns="0" rIns="0" bIns="0"/>
          <a:lstStyle>
            <a:lvl1pPr>
              <a:lnSpc>
                <a:spcPts val="2500"/>
              </a:lnSpc>
              <a:spcBef>
                <a:spcPts val="2000"/>
              </a:spcBef>
              <a:buClr>
                <a:schemeClr val="accent2"/>
              </a:buClr>
              <a:buFont typeface="Wingdings" pitchFamily="2" charset="2"/>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2"/>
              </a:buClr>
              <a:buFont typeface="Wingdings" pitchFamily="2" charset="2"/>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4"/>
          <p:cNvSpPr>
            <a:spLocks noGrp="1"/>
          </p:cNvSpPr>
          <p:nvPr>
            <p:ph sz="quarter" idx="22" hasCustomPrompt="1"/>
          </p:nvPr>
        </p:nvSpPr>
        <p:spPr>
          <a:xfrm>
            <a:off x="417513" y="331200"/>
            <a:ext cx="3960000" cy="2638800"/>
          </a:xfrm>
          <a:prstGeom prst="rect">
            <a:avLst/>
          </a:prstGeom>
        </p:spPr>
        <p:txBody>
          <a:bodyPr lIns="0" tIns="0" rIns="0" bIns="0"/>
          <a:lstStyle>
            <a:lvl1pPr>
              <a:lnSpc>
                <a:spcPts val="2500"/>
              </a:lnSpc>
              <a:spcBef>
                <a:spcPts val="1600"/>
              </a:spcBef>
              <a:buClr>
                <a:schemeClr val="accent2"/>
              </a:buClr>
              <a:buFont typeface="Wingdings" pitchFamily="2" charset="2"/>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1" name="Text Placeholder 11"/>
          <p:cNvSpPr>
            <a:spLocks noGrp="1"/>
          </p:cNvSpPr>
          <p:nvPr>
            <p:ph type="body" sz="quarter" idx="10"/>
          </p:nvPr>
        </p:nvSpPr>
        <p:spPr>
          <a:xfrm>
            <a:off x="41592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2" name="Text Placeholder 11"/>
          <p:cNvSpPr>
            <a:spLocks noGrp="1"/>
          </p:cNvSpPr>
          <p:nvPr>
            <p:ph type="body" sz="quarter" idx="11"/>
          </p:nvPr>
        </p:nvSpPr>
        <p:spPr>
          <a:xfrm>
            <a:off x="476567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567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Tree>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ue_Arup_MasterSmallTitle_3ObjectsLeftMa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2" name="Text Placeholder 11"/>
          <p:cNvSpPr>
            <a:spLocks noGrp="1"/>
          </p:cNvSpPr>
          <p:nvPr>
            <p:ph type="body" sz="quarter" idx="11"/>
          </p:nvPr>
        </p:nvSpPr>
        <p:spPr>
          <a:xfrm>
            <a:off x="476567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567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0"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2"/>
              </a:buClr>
              <a:buFont typeface="Wingdings" pitchFamily="2" charset="2"/>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2"/>
              </a:buClr>
              <a:buFont typeface="Wingdings" pitchFamily="2" charset="2"/>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2"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2"/>
              </a:buClr>
              <a:buFont typeface="Wingdings" pitchFamily="2" charset="2"/>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ue_Arup_MasterSmallTitle_3ObjectsRightMain">
    <p:spTree>
      <p:nvGrpSpPr>
        <p:cNvPr id="1" name=""/>
        <p:cNvGrpSpPr/>
        <p:nvPr/>
      </p:nvGrpSpPr>
      <p:grpSpPr>
        <a:xfrm>
          <a:off x="0" y="0"/>
          <a:ext cx="0" cy="0"/>
          <a:chOff x="0" y="0"/>
          <a:chExt cx="0" cy="0"/>
        </a:xfrm>
      </p:grpSpPr>
      <p:sp>
        <p:nvSpPr>
          <p:cNvPr id="15"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2"/>
              </a:buClr>
              <a:buFont typeface="Wingdings" pitchFamily="2" charset="2"/>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4" hasCustomPrompt="1"/>
          </p:nvPr>
        </p:nvSpPr>
        <p:spPr>
          <a:xfrm>
            <a:off x="415925" y="3284984"/>
            <a:ext cx="3960000" cy="2638800"/>
          </a:xfrm>
          <a:prstGeom prst="rect">
            <a:avLst/>
          </a:prstGeom>
        </p:spPr>
        <p:txBody>
          <a:bodyPr lIns="0" tIns="0" rIns="0" bIns="0"/>
          <a:lstStyle>
            <a:lvl1pPr>
              <a:lnSpc>
                <a:spcPts val="2500"/>
              </a:lnSpc>
              <a:spcBef>
                <a:spcPts val="2000"/>
              </a:spcBef>
              <a:buClr>
                <a:schemeClr val="accent2"/>
              </a:buClr>
              <a:buFont typeface="Wingdings" pitchFamily="2" charset="2"/>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15925" y="331200"/>
            <a:ext cx="3960000" cy="2638800"/>
          </a:xfrm>
          <a:prstGeom prst="rect">
            <a:avLst/>
          </a:prstGeom>
        </p:spPr>
        <p:txBody>
          <a:bodyPr lIns="0" tIns="0" rIns="0" bIns="0"/>
          <a:lstStyle>
            <a:lvl1pPr>
              <a:lnSpc>
                <a:spcPts val="2500"/>
              </a:lnSpc>
              <a:spcBef>
                <a:spcPts val="2000"/>
              </a:spcBef>
              <a:buClr>
                <a:schemeClr val="accent2"/>
              </a:buClr>
              <a:buFont typeface="Wingdings" pitchFamily="2" charset="2"/>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1" name="Text Placeholder 11"/>
          <p:cNvSpPr>
            <a:spLocks noGrp="1"/>
          </p:cNvSpPr>
          <p:nvPr>
            <p:ph type="body" sz="quarter" idx="10"/>
          </p:nvPr>
        </p:nvSpPr>
        <p:spPr>
          <a:xfrm>
            <a:off x="41592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4900"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Tree>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ue_Arup_MasterSmallTitle_2Objects">
    <p:spTree>
      <p:nvGrpSpPr>
        <p:cNvPr id="1" name=""/>
        <p:cNvGrpSpPr/>
        <p:nvPr/>
      </p:nvGrpSpPr>
      <p:grpSpPr>
        <a:xfrm>
          <a:off x="0" y="0"/>
          <a:ext cx="0" cy="0"/>
          <a:chOff x="0" y="0"/>
          <a:chExt cx="0" cy="0"/>
        </a:xfrm>
      </p:grpSpPr>
      <p:sp>
        <p:nvSpPr>
          <p:cNvPr id="7" name="Content Placeholder 4"/>
          <p:cNvSpPr>
            <a:spLocks noGrp="1"/>
          </p:cNvSpPr>
          <p:nvPr>
            <p:ph sz="quarter" idx="23"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2"/>
              </a:buClr>
              <a:buFont typeface="Wingdings" pitchFamily="2" charset="2"/>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2"/>
              </a:buClr>
              <a:buFont typeface="Wingdings" pitchFamily="2" charset="2"/>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4900"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Magenta_Arup_MasterTitle_Solid">
    <p:bg>
      <p:bgPr>
        <a:solidFill>
          <a:schemeClr val="accent1"/>
        </a:solidFill>
        <a:effectLst/>
      </p:bgPr>
    </p:bg>
    <p:spTree>
      <p:nvGrpSpPr>
        <p:cNvPr id="1" name=""/>
        <p:cNvGrpSpPr/>
        <p:nvPr/>
      </p:nvGrpSpPr>
      <p:grpSpPr>
        <a:xfrm>
          <a:off x="0" y="0"/>
          <a:ext cx="0" cy="0"/>
          <a:chOff x="0" y="0"/>
          <a:chExt cx="0" cy="0"/>
        </a:xfrm>
      </p:grpSpPr>
      <p:pic>
        <p:nvPicPr>
          <p:cNvPr id="15" name="Picture 14" descr="FinalArupLogo_White_Scaled_For_PPT_300dpi.png"/>
          <p:cNvPicPr>
            <a:picLocks noChangeAspect="1"/>
          </p:cNvPicPr>
          <p:nvPr/>
        </p:nvPicPr>
        <p:blipFill>
          <a:blip r:embed="rId2" cstate="screen"/>
          <a:stretch>
            <a:fillRect/>
          </a:stretch>
        </p:blipFill>
        <p:spPr>
          <a:xfrm>
            <a:off x="7810092" y="6432550"/>
            <a:ext cx="851308" cy="257709"/>
          </a:xfrm>
          <a:prstGeom prst="rect">
            <a:avLst/>
          </a:prstGeom>
        </p:spPr>
      </p:pic>
      <p:grpSp>
        <p:nvGrpSpPr>
          <p:cNvPr id="2" name="Group 13"/>
          <p:cNvGrpSpPr/>
          <p:nvPr/>
        </p:nvGrpSpPr>
        <p:grpSpPr>
          <a:xfrm>
            <a:off x="433388" y="3492811"/>
            <a:ext cx="8280400" cy="496800"/>
            <a:chOff x="433388" y="3492811"/>
            <a:chExt cx="8280400" cy="496800"/>
          </a:xfrm>
        </p:grpSpPr>
        <p:sp>
          <p:nvSpPr>
            <p:cNvPr id="31" name="Rectangle 30"/>
            <p:cNvSpPr/>
            <p:nvPr userDrawn="1"/>
          </p:nvSpPr>
          <p:spPr>
            <a:xfrm flipV="1">
              <a:off x="4333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2" name="Rectangle 31"/>
            <p:cNvSpPr/>
            <p:nvPr userDrawn="1"/>
          </p:nvSpPr>
          <p:spPr>
            <a:xfrm flipV="1">
              <a:off x="85337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3" name="Rectangle 32"/>
            <p:cNvSpPr/>
            <p:nvPr userDrawn="1"/>
          </p:nvSpPr>
          <p:spPr>
            <a:xfrm flipV="1">
              <a:off x="492657" y="3809611"/>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grpSp>
        <p:nvGrpSpPr>
          <p:cNvPr id="3" name="Group 12"/>
          <p:cNvGrpSpPr/>
          <p:nvPr/>
        </p:nvGrpSpPr>
        <p:grpSpPr>
          <a:xfrm>
            <a:off x="433388" y="1328296"/>
            <a:ext cx="8280400" cy="496800"/>
            <a:chOff x="433388" y="1328296"/>
            <a:chExt cx="8280400" cy="496800"/>
          </a:xfrm>
        </p:grpSpPr>
        <p:sp>
          <p:nvSpPr>
            <p:cNvPr id="35" name="Rectangle 34"/>
            <p:cNvSpPr/>
            <p:nvPr userDrawn="1"/>
          </p:nvSpPr>
          <p:spPr>
            <a:xfrm>
              <a:off x="4333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6" name="Rectangle 35"/>
            <p:cNvSpPr/>
            <p:nvPr userDrawn="1"/>
          </p:nvSpPr>
          <p:spPr>
            <a:xfrm>
              <a:off x="85337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7" name="Rectangle 36"/>
            <p:cNvSpPr/>
            <p:nvPr userDrawn="1"/>
          </p:nvSpPr>
          <p:spPr>
            <a:xfrm>
              <a:off x="492657" y="1328296"/>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sp>
        <p:nvSpPr>
          <p:cNvPr id="18" name="Rectangle 2"/>
          <p:cNvSpPr>
            <a:spLocks noGrp="1" noChangeArrowheads="1"/>
          </p:cNvSpPr>
          <p:nvPr>
            <p:ph type="ctrTitle"/>
          </p:nvPr>
        </p:nvSpPr>
        <p:spPr>
          <a:xfrm>
            <a:off x="767695" y="1883410"/>
            <a:ext cx="7704400" cy="423193"/>
          </a:xfrm>
        </p:spPr>
        <p:txBody>
          <a:bodyPr anchor="t"/>
          <a:lstStyle>
            <a:lvl1pPr>
              <a:defRPr sz="3800" b="1" baseline="0">
                <a:solidFill>
                  <a:schemeClr val="bg1"/>
                </a:solidFill>
                <a:ea typeface="ＭＳ Ｐゴシック" pitchFamily="-105" charset="-128"/>
                <a:cs typeface="ＭＳ Ｐゴシック" pitchFamily="-105" charset="-128"/>
              </a:defRPr>
            </a:lvl1pPr>
          </a:lstStyle>
          <a:p>
            <a:r>
              <a:rPr lang="en-US" smtClean="0"/>
              <a:t>Click to edit Master title style</a:t>
            </a:r>
            <a:endParaRPr lang="en-US" dirty="0"/>
          </a:p>
        </p:txBody>
      </p:sp>
      <p:sp>
        <p:nvSpPr>
          <p:cNvPr id="19" name="Rectangle 3"/>
          <p:cNvSpPr>
            <a:spLocks noGrp="1" noChangeArrowheads="1"/>
          </p:cNvSpPr>
          <p:nvPr>
            <p:ph type="subTitle" idx="1"/>
          </p:nvPr>
        </p:nvSpPr>
        <p:spPr>
          <a:xfrm>
            <a:off x="779600" y="4155679"/>
            <a:ext cx="7683500" cy="533400"/>
          </a:xfrm>
        </p:spPr>
        <p:txBody>
          <a:bodyPr lIns="0" tIns="0" rIns="0" bIns="0"/>
          <a:lstStyle>
            <a:lvl1pPr marL="0" indent="0">
              <a:lnSpc>
                <a:spcPts val="1900"/>
              </a:lnSpc>
              <a:buFontTx/>
              <a:buNone/>
              <a:defRPr sz="1800">
                <a:solidFill>
                  <a:schemeClr val="bg1"/>
                </a:solidFill>
                <a:latin typeface="+mj-lt"/>
              </a:defRPr>
            </a:lvl1pPr>
          </a:lstStyle>
          <a:p>
            <a:r>
              <a:rPr lang="en-US" smtClean="0"/>
              <a:t>Click to edit Master subtitle style</a:t>
            </a:r>
            <a:endParaRPr lang="en-US" dirty="0"/>
          </a:p>
        </p:txBody>
      </p:sp>
    </p:spTree>
  </p:cSld>
  <p:clrMapOvr>
    <a:masterClrMapping/>
  </p:clrMapOvr>
  <p:transition spd="slow">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grpSp>
        <p:nvGrpSpPr>
          <p:cNvPr id="2" name="Group 12"/>
          <p:cNvGrpSpPr/>
          <p:nvPr userDrawn="1"/>
        </p:nvGrpSpPr>
        <p:grpSpPr>
          <a:xfrm>
            <a:off x="433388" y="3492811"/>
            <a:ext cx="8280400" cy="496800"/>
            <a:chOff x="433388" y="3492811"/>
            <a:chExt cx="8280400" cy="496800"/>
          </a:xfrm>
        </p:grpSpPr>
        <p:sp>
          <p:nvSpPr>
            <p:cNvPr id="14" name="Rectangle 13"/>
            <p:cNvSpPr/>
            <p:nvPr userDrawn="1"/>
          </p:nvSpPr>
          <p:spPr>
            <a:xfrm flipV="1">
              <a:off x="4333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16" name="Rectangle 15"/>
            <p:cNvSpPr/>
            <p:nvPr userDrawn="1"/>
          </p:nvSpPr>
          <p:spPr>
            <a:xfrm flipV="1">
              <a:off x="85337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17" name="Rectangle 16"/>
            <p:cNvSpPr/>
            <p:nvPr userDrawn="1"/>
          </p:nvSpPr>
          <p:spPr>
            <a:xfrm flipV="1">
              <a:off x="492657" y="3809611"/>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grpSp>
        <p:nvGrpSpPr>
          <p:cNvPr id="3" name="Group 17"/>
          <p:cNvGrpSpPr/>
          <p:nvPr userDrawn="1"/>
        </p:nvGrpSpPr>
        <p:grpSpPr>
          <a:xfrm>
            <a:off x="433388" y="1328296"/>
            <a:ext cx="8280400" cy="496800"/>
            <a:chOff x="433388" y="1328296"/>
            <a:chExt cx="8280400" cy="496800"/>
          </a:xfrm>
        </p:grpSpPr>
        <p:sp>
          <p:nvSpPr>
            <p:cNvPr id="19" name="Rectangle 18"/>
            <p:cNvSpPr/>
            <p:nvPr userDrawn="1"/>
          </p:nvSpPr>
          <p:spPr>
            <a:xfrm>
              <a:off x="4333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20" name="Rectangle 19"/>
            <p:cNvSpPr/>
            <p:nvPr userDrawn="1"/>
          </p:nvSpPr>
          <p:spPr>
            <a:xfrm>
              <a:off x="85337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21" name="Rectangle 20"/>
            <p:cNvSpPr/>
            <p:nvPr userDrawn="1"/>
          </p:nvSpPr>
          <p:spPr>
            <a:xfrm>
              <a:off x="492657" y="1328296"/>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sp>
        <p:nvSpPr>
          <p:cNvPr id="23" name="Rectangle 3"/>
          <p:cNvSpPr>
            <a:spLocks noGrp="1" noChangeArrowheads="1"/>
          </p:cNvSpPr>
          <p:nvPr>
            <p:ph type="subTitle" idx="1"/>
          </p:nvPr>
        </p:nvSpPr>
        <p:spPr>
          <a:xfrm>
            <a:off x="779600" y="4164388"/>
            <a:ext cx="7683500" cy="533400"/>
          </a:xfrm>
        </p:spPr>
        <p:txBody>
          <a:bodyPr wrap="square" lIns="0" tIns="0" rIns="0" bIns="0"/>
          <a:lstStyle>
            <a:lvl1pPr marL="0" indent="0">
              <a:lnSpc>
                <a:spcPts val="1900"/>
              </a:lnSpc>
              <a:buFontTx/>
              <a:buNone/>
              <a:defRPr sz="1800">
                <a:solidFill>
                  <a:schemeClr val="tx1"/>
                </a:solidFill>
                <a:latin typeface="+mj-lt"/>
              </a:defRPr>
            </a:lvl1pPr>
          </a:lstStyle>
          <a:p>
            <a:r>
              <a:rPr lang="en-US" smtClean="0"/>
              <a:t>Click to edit Master subtitle style</a:t>
            </a:r>
            <a:endParaRPr lang="en-US" dirty="0"/>
          </a:p>
        </p:txBody>
      </p:sp>
      <p:grpSp>
        <p:nvGrpSpPr>
          <p:cNvPr id="4" name="Group 29"/>
          <p:cNvGrpSpPr>
            <a:grpSpLocks/>
          </p:cNvGrpSpPr>
          <p:nvPr userDrawn="1"/>
        </p:nvGrpSpPr>
        <p:grpSpPr bwMode="auto">
          <a:xfrm flipV="1">
            <a:off x="433388" y="3492500"/>
            <a:ext cx="8280400" cy="496888"/>
            <a:chOff x="433388" y="789277"/>
            <a:chExt cx="8280400" cy="496800"/>
          </a:xfrm>
        </p:grpSpPr>
        <p:sp>
          <p:nvSpPr>
            <p:cNvPr id="25" name="Rectangle 7"/>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26" name="Rectangle 8"/>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27" name="Rectangle 9"/>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grpSp>
        <p:nvGrpSpPr>
          <p:cNvPr id="5" name="Group 33"/>
          <p:cNvGrpSpPr>
            <a:grpSpLocks/>
          </p:cNvGrpSpPr>
          <p:nvPr userDrawn="1"/>
        </p:nvGrpSpPr>
        <p:grpSpPr bwMode="auto">
          <a:xfrm>
            <a:off x="433388" y="1328738"/>
            <a:ext cx="8280400" cy="496887"/>
            <a:chOff x="433388" y="789277"/>
            <a:chExt cx="8280400" cy="496800"/>
          </a:xfrm>
        </p:grpSpPr>
        <p:sp>
          <p:nvSpPr>
            <p:cNvPr id="29" name="Rectangle 12"/>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30" name="Rectangle 13"/>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34" name="Rectangle 14"/>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pic>
        <p:nvPicPr>
          <p:cNvPr id="38" name="Picture 37" descr="FinalArupLogo_Black_Scaled_For_PPT_300dpi.png"/>
          <p:cNvPicPr>
            <a:picLocks noChangeAspect="1"/>
          </p:cNvPicPr>
          <p:nvPr userDrawn="1"/>
        </p:nvPicPr>
        <p:blipFill>
          <a:blip r:embed="rId2" cstate="screen"/>
          <a:stretch>
            <a:fillRect/>
          </a:stretch>
        </p:blipFill>
        <p:spPr>
          <a:xfrm>
            <a:off x="7810092" y="6444000"/>
            <a:ext cx="851308" cy="257709"/>
          </a:xfrm>
          <a:prstGeom prst="rect">
            <a:avLst/>
          </a:prstGeom>
        </p:spPr>
      </p:pic>
      <p:sp>
        <p:nvSpPr>
          <p:cNvPr id="24" name="Rectangle 2"/>
          <p:cNvSpPr>
            <a:spLocks noGrp="1" noChangeArrowheads="1"/>
          </p:cNvSpPr>
          <p:nvPr>
            <p:ph type="ctrTitle"/>
          </p:nvPr>
        </p:nvSpPr>
        <p:spPr>
          <a:xfrm>
            <a:off x="767695" y="1821491"/>
            <a:ext cx="7540282" cy="500137"/>
          </a:xfrm>
        </p:spPr>
        <p:txBody>
          <a:bodyPr anchor="t"/>
          <a:lstStyle>
            <a:lvl1pPr>
              <a:lnSpc>
                <a:spcPts val="3900"/>
              </a:lnSpc>
              <a:defRPr sz="3800" b="1" baseline="0">
                <a:solidFill>
                  <a:schemeClr val="accent3"/>
                </a:solidFill>
                <a:ea typeface="ＭＳ Ｐゴシック" pitchFamily="-105" charset="-128"/>
                <a:cs typeface="ＭＳ Ｐゴシック" pitchFamily="-105" charset="-128"/>
              </a:defRPr>
            </a:lvl1pPr>
          </a:lstStyle>
          <a:p>
            <a:r>
              <a:rPr lang="en-US" dirty="0" smtClean="0"/>
              <a:t>Click to edit Master title style</a:t>
            </a:r>
            <a:endParaRPr lang="en-US" dirty="0"/>
          </a:p>
        </p:txBody>
      </p:sp>
    </p:spTree>
  </p:cSld>
  <p:clrMapOvr>
    <a:masterClrMapping/>
  </p:clrMapOvr>
  <p:transition spd="slow">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Orange_Arup_MasterTitle_Solid">
    <p:bg>
      <p:bgPr>
        <a:solidFill>
          <a:schemeClr val="accent3"/>
        </a:solidFill>
        <a:effectLst/>
      </p:bgPr>
    </p:bg>
    <p:spTree>
      <p:nvGrpSpPr>
        <p:cNvPr id="1" name=""/>
        <p:cNvGrpSpPr/>
        <p:nvPr/>
      </p:nvGrpSpPr>
      <p:grpSpPr>
        <a:xfrm>
          <a:off x="0" y="0"/>
          <a:ext cx="0" cy="0"/>
          <a:chOff x="0" y="0"/>
          <a:chExt cx="0" cy="0"/>
        </a:xfrm>
      </p:grpSpPr>
      <p:pic>
        <p:nvPicPr>
          <p:cNvPr id="15" name="Picture 14" descr="FinalArupLogo_White_Scaled_For_PPT_300dpi.png"/>
          <p:cNvPicPr>
            <a:picLocks noChangeAspect="1"/>
          </p:cNvPicPr>
          <p:nvPr userDrawn="1"/>
        </p:nvPicPr>
        <p:blipFill>
          <a:blip r:embed="rId2" cstate="screen"/>
          <a:stretch>
            <a:fillRect/>
          </a:stretch>
        </p:blipFill>
        <p:spPr>
          <a:xfrm>
            <a:off x="7810092" y="6432550"/>
            <a:ext cx="851308" cy="257709"/>
          </a:xfrm>
          <a:prstGeom prst="rect">
            <a:avLst/>
          </a:prstGeom>
        </p:spPr>
      </p:pic>
      <p:grpSp>
        <p:nvGrpSpPr>
          <p:cNvPr id="2" name="Group 13"/>
          <p:cNvGrpSpPr/>
          <p:nvPr userDrawn="1"/>
        </p:nvGrpSpPr>
        <p:grpSpPr>
          <a:xfrm>
            <a:off x="433388" y="3492811"/>
            <a:ext cx="8280400" cy="496800"/>
            <a:chOff x="433388" y="3492811"/>
            <a:chExt cx="8280400" cy="496800"/>
          </a:xfrm>
        </p:grpSpPr>
        <p:sp>
          <p:nvSpPr>
            <p:cNvPr id="31" name="Rectangle 30"/>
            <p:cNvSpPr/>
            <p:nvPr userDrawn="1"/>
          </p:nvSpPr>
          <p:spPr>
            <a:xfrm flipV="1">
              <a:off x="4333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2" name="Rectangle 31"/>
            <p:cNvSpPr/>
            <p:nvPr userDrawn="1"/>
          </p:nvSpPr>
          <p:spPr>
            <a:xfrm flipV="1">
              <a:off x="85337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3" name="Rectangle 32"/>
            <p:cNvSpPr/>
            <p:nvPr userDrawn="1"/>
          </p:nvSpPr>
          <p:spPr>
            <a:xfrm flipV="1">
              <a:off x="492657" y="3809611"/>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grpSp>
        <p:nvGrpSpPr>
          <p:cNvPr id="3" name="Group 12"/>
          <p:cNvGrpSpPr/>
          <p:nvPr userDrawn="1"/>
        </p:nvGrpSpPr>
        <p:grpSpPr>
          <a:xfrm>
            <a:off x="433388" y="1328296"/>
            <a:ext cx="8280400" cy="496800"/>
            <a:chOff x="433388" y="1328296"/>
            <a:chExt cx="8280400" cy="496800"/>
          </a:xfrm>
        </p:grpSpPr>
        <p:sp>
          <p:nvSpPr>
            <p:cNvPr id="35" name="Rectangle 34"/>
            <p:cNvSpPr/>
            <p:nvPr userDrawn="1"/>
          </p:nvSpPr>
          <p:spPr>
            <a:xfrm>
              <a:off x="4333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6" name="Rectangle 35"/>
            <p:cNvSpPr/>
            <p:nvPr userDrawn="1"/>
          </p:nvSpPr>
          <p:spPr>
            <a:xfrm>
              <a:off x="85337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7" name="Rectangle 36"/>
            <p:cNvSpPr/>
            <p:nvPr userDrawn="1"/>
          </p:nvSpPr>
          <p:spPr>
            <a:xfrm>
              <a:off x="492657" y="1328296"/>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sp>
        <p:nvSpPr>
          <p:cNvPr id="18" name="Rectangle 2"/>
          <p:cNvSpPr>
            <a:spLocks noGrp="1" noChangeArrowheads="1"/>
          </p:cNvSpPr>
          <p:nvPr>
            <p:ph type="ctrTitle"/>
          </p:nvPr>
        </p:nvSpPr>
        <p:spPr>
          <a:xfrm>
            <a:off x="767695" y="1883410"/>
            <a:ext cx="7704400" cy="423193"/>
          </a:xfrm>
        </p:spPr>
        <p:txBody>
          <a:bodyPr anchor="t"/>
          <a:lstStyle>
            <a:lvl1pPr>
              <a:defRPr sz="3800" b="1" baseline="0">
                <a:solidFill>
                  <a:schemeClr val="bg1"/>
                </a:solidFill>
                <a:ea typeface="ＭＳ Ｐゴシック" pitchFamily="-105" charset="-128"/>
                <a:cs typeface="ＭＳ Ｐゴシック" pitchFamily="-105" charset="-128"/>
              </a:defRPr>
            </a:lvl1pPr>
          </a:lstStyle>
          <a:p>
            <a:r>
              <a:rPr lang="en-US" smtClean="0"/>
              <a:t>Click to edit Master title style</a:t>
            </a:r>
            <a:endParaRPr lang="en-US" dirty="0"/>
          </a:p>
        </p:txBody>
      </p:sp>
      <p:sp>
        <p:nvSpPr>
          <p:cNvPr id="19" name="Rectangle 3"/>
          <p:cNvSpPr>
            <a:spLocks noGrp="1" noChangeArrowheads="1"/>
          </p:cNvSpPr>
          <p:nvPr>
            <p:ph type="subTitle" idx="1"/>
          </p:nvPr>
        </p:nvSpPr>
        <p:spPr>
          <a:xfrm>
            <a:off x="779600" y="4155679"/>
            <a:ext cx="7683500" cy="533400"/>
          </a:xfrm>
        </p:spPr>
        <p:txBody>
          <a:bodyPr lIns="0" tIns="0" rIns="0" bIns="0"/>
          <a:lstStyle>
            <a:lvl1pPr marL="0" indent="0">
              <a:lnSpc>
                <a:spcPts val="1900"/>
              </a:lnSpc>
              <a:buFontTx/>
              <a:buNone/>
              <a:defRPr sz="1800">
                <a:solidFill>
                  <a:schemeClr val="bg1"/>
                </a:solidFill>
                <a:latin typeface="+mj-lt"/>
              </a:defRPr>
            </a:lvl1pPr>
          </a:lstStyle>
          <a:p>
            <a:r>
              <a:rPr lang="en-US" smtClean="0"/>
              <a:t>Click to edit Master subtitle style</a:t>
            </a:r>
            <a:endParaRPr lang="en-US" dirty="0"/>
          </a:p>
        </p:txBody>
      </p:sp>
    </p:spTree>
  </p:cSld>
  <p:clrMapOvr>
    <a:masterClrMapping/>
  </p:clrMapOvr>
  <p:transition spd="slow">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Orange_Arup_Master_Insert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3"/>
              </a:buClr>
              <a:buFont typeface="Wingdings" pitchFamily="2" charset="2"/>
              <a:buChar char="§"/>
              <a:defRPr/>
            </a:lvl1pPr>
            <a:lvl2pPr marL="627063" indent="-271463">
              <a:lnSpc>
                <a:spcPts val="2500"/>
              </a:lnSpc>
              <a:buClr>
                <a:schemeClr val="accent3"/>
              </a:buClr>
              <a:defRPr/>
            </a:lvl2pPr>
            <a:lvl3pPr marL="893763" indent="-266700">
              <a:lnSpc>
                <a:spcPts val="2300"/>
              </a:lnSpc>
              <a:buClr>
                <a:schemeClr val="accent3"/>
              </a:buClr>
              <a:defRPr/>
            </a:lvl3pPr>
            <a:lvl4pPr marL="896938" indent="-269875">
              <a:lnSpc>
                <a:spcPts val="2300"/>
              </a:lnSpc>
              <a:buClr>
                <a:schemeClr val="accent3"/>
              </a:buClr>
              <a:defRPr/>
            </a:lvl4pPr>
            <a:lvl5pPr marL="896938" indent="-269875">
              <a:lnSpc>
                <a:spcPts val="2300"/>
              </a:lnSpc>
              <a:buClr>
                <a:schemeClr val="accent3"/>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14"/>
          <p:cNvSpPr txBox="1">
            <a:spLocks/>
          </p:cNvSpPr>
          <p:nvPr userDrawn="1"/>
        </p:nvSpPr>
        <p:spPr>
          <a:xfrm>
            <a:off x="0" y="6457950"/>
            <a:ext cx="287338" cy="215900"/>
          </a:xfrm>
          <a:prstGeom prst="rect">
            <a:avLst/>
          </a:prstGeom>
        </p:spPr>
        <p:txBody>
          <a:bodyPr lIns="0" tIns="0" rIns="0" bIns="0" anchor="b" anchorCtr="0"/>
          <a:lstStyle>
            <a:lvl1pPr algn="r">
              <a:defRPr sz="800">
                <a:solidFill>
                  <a:schemeClr val="tx1"/>
                </a:solidFill>
              </a:defRPr>
            </a:lvl1pPr>
          </a:lstStyle>
          <a:p>
            <a:pPr fontAlgn="auto">
              <a:spcBef>
                <a:spcPts val="0"/>
              </a:spcBef>
              <a:spcAft>
                <a:spcPts val="0"/>
              </a:spcAft>
              <a:defRPr/>
            </a:pPr>
            <a:fld id="{84ADEA5E-D855-46E6-A607-27446C644854}" type="slidenum">
              <a:rPr lang="en-US" smtClean="0">
                <a:solidFill>
                  <a:schemeClr val="bg1"/>
                </a:solidFill>
                <a:latin typeface="Arial"/>
                <a:cs typeface="+mn-cs"/>
              </a:rPr>
              <a:pPr fontAlgn="auto">
                <a:spcBef>
                  <a:spcPts val="0"/>
                </a:spcBef>
                <a:spcAft>
                  <a:spcPts val="0"/>
                </a:spcAft>
                <a:defRPr/>
              </a:pPr>
              <a:t>‹#›</a:t>
            </a:fld>
            <a:r>
              <a:rPr lang="en-US" dirty="0" smtClean="0">
                <a:solidFill>
                  <a:schemeClr val="bg1"/>
                </a:solidFill>
                <a:latin typeface="Arial"/>
                <a:cs typeface="+mn-cs"/>
              </a:rPr>
              <a:t>  </a:t>
            </a:r>
            <a:endParaRPr lang="en-US" dirty="0">
              <a:solidFill>
                <a:schemeClr val="bg1"/>
              </a:solidFill>
              <a:latin typeface="Arial"/>
              <a:cs typeface="+mn-cs"/>
            </a:endParaRPr>
          </a:p>
        </p:txBody>
      </p:sp>
    </p:spTree>
  </p:cSld>
  <p:clrMapOvr>
    <a:masterClrMapping/>
  </p:clrMapOvr>
  <p:transitio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grpSp>
        <p:nvGrpSpPr>
          <p:cNvPr id="2" name="Group 12"/>
          <p:cNvGrpSpPr/>
          <p:nvPr userDrawn="1"/>
        </p:nvGrpSpPr>
        <p:grpSpPr>
          <a:xfrm>
            <a:off x="433388" y="3492811"/>
            <a:ext cx="8280400" cy="496800"/>
            <a:chOff x="433388" y="3492811"/>
            <a:chExt cx="8280400" cy="496800"/>
          </a:xfrm>
        </p:grpSpPr>
        <p:sp>
          <p:nvSpPr>
            <p:cNvPr id="14" name="Rectangle 13"/>
            <p:cNvSpPr/>
            <p:nvPr userDrawn="1"/>
          </p:nvSpPr>
          <p:spPr>
            <a:xfrm flipV="1">
              <a:off x="4333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16" name="Rectangle 15"/>
            <p:cNvSpPr/>
            <p:nvPr userDrawn="1"/>
          </p:nvSpPr>
          <p:spPr>
            <a:xfrm flipV="1">
              <a:off x="85337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17" name="Rectangle 16"/>
            <p:cNvSpPr/>
            <p:nvPr userDrawn="1"/>
          </p:nvSpPr>
          <p:spPr>
            <a:xfrm flipV="1">
              <a:off x="492657" y="3809611"/>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grpSp>
        <p:nvGrpSpPr>
          <p:cNvPr id="3" name="Group 17"/>
          <p:cNvGrpSpPr/>
          <p:nvPr userDrawn="1"/>
        </p:nvGrpSpPr>
        <p:grpSpPr>
          <a:xfrm>
            <a:off x="433388" y="1328296"/>
            <a:ext cx="8280400" cy="496800"/>
            <a:chOff x="433388" y="1328296"/>
            <a:chExt cx="8280400" cy="496800"/>
          </a:xfrm>
        </p:grpSpPr>
        <p:sp>
          <p:nvSpPr>
            <p:cNvPr id="19" name="Rectangle 18"/>
            <p:cNvSpPr/>
            <p:nvPr userDrawn="1"/>
          </p:nvSpPr>
          <p:spPr>
            <a:xfrm>
              <a:off x="4333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20" name="Rectangle 19"/>
            <p:cNvSpPr/>
            <p:nvPr userDrawn="1"/>
          </p:nvSpPr>
          <p:spPr>
            <a:xfrm>
              <a:off x="85337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21" name="Rectangle 20"/>
            <p:cNvSpPr/>
            <p:nvPr userDrawn="1"/>
          </p:nvSpPr>
          <p:spPr>
            <a:xfrm>
              <a:off x="492657" y="1328296"/>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sp>
        <p:nvSpPr>
          <p:cNvPr id="23" name="Rectangle 3"/>
          <p:cNvSpPr>
            <a:spLocks noGrp="1" noChangeArrowheads="1"/>
          </p:cNvSpPr>
          <p:nvPr>
            <p:ph type="subTitle" idx="1"/>
          </p:nvPr>
        </p:nvSpPr>
        <p:spPr>
          <a:xfrm>
            <a:off x="779600" y="4164388"/>
            <a:ext cx="7683500" cy="533400"/>
          </a:xfrm>
          <a:prstGeom prst="rect">
            <a:avLst/>
          </a:prstGeom>
        </p:spPr>
        <p:txBody>
          <a:bodyPr wrap="square" lIns="0" tIns="0" rIns="0" bIns="0"/>
          <a:lstStyle>
            <a:lvl1pPr marL="0" indent="0">
              <a:lnSpc>
                <a:spcPts val="1900"/>
              </a:lnSpc>
              <a:buFontTx/>
              <a:buNone/>
              <a:defRPr sz="1800" b="1">
                <a:solidFill>
                  <a:schemeClr val="tx1"/>
                </a:solidFill>
                <a:latin typeface="+mj-lt"/>
              </a:defRPr>
            </a:lvl1pPr>
          </a:lstStyle>
          <a:p>
            <a:r>
              <a:rPr lang="en-US" dirty="0" smtClean="0"/>
              <a:t>Click to edit Master subtitle style</a:t>
            </a:r>
            <a:endParaRPr lang="en-US" dirty="0"/>
          </a:p>
        </p:txBody>
      </p:sp>
      <p:grpSp>
        <p:nvGrpSpPr>
          <p:cNvPr id="4" name="Group 29"/>
          <p:cNvGrpSpPr>
            <a:grpSpLocks/>
          </p:cNvGrpSpPr>
          <p:nvPr userDrawn="1"/>
        </p:nvGrpSpPr>
        <p:grpSpPr bwMode="auto">
          <a:xfrm flipV="1">
            <a:off x="433388" y="3492500"/>
            <a:ext cx="8280400" cy="496888"/>
            <a:chOff x="433388" y="789277"/>
            <a:chExt cx="8280400" cy="496800"/>
          </a:xfrm>
        </p:grpSpPr>
        <p:sp>
          <p:nvSpPr>
            <p:cNvPr id="25" name="Rectangle 7"/>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26" name="Rectangle 8"/>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27" name="Rectangle 9"/>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grpSp>
        <p:nvGrpSpPr>
          <p:cNvPr id="5" name="Group 33"/>
          <p:cNvGrpSpPr>
            <a:grpSpLocks/>
          </p:cNvGrpSpPr>
          <p:nvPr userDrawn="1"/>
        </p:nvGrpSpPr>
        <p:grpSpPr bwMode="auto">
          <a:xfrm>
            <a:off x="433388" y="1328738"/>
            <a:ext cx="8280400" cy="496887"/>
            <a:chOff x="433388" y="789277"/>
            <a:chExt cx="8280400" cy="496800"/>
          </a:xfrm>
        </p:grpSpPr>
        <p:sp>
          <p:nvSpPr>
            <p:cNvPr id="29" name="Rectangle 12"/>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30" name="Rectangle 13"/>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34" name="Rectangle 14"/>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pic>
        <p:nvPicPr>
          <p:cNvPr id="38" name="Picture 37" descr="FinalArupLogo_Black_Scaled_For_PPT_300dpi.png"/>
          <p:cNvPicPr>
            <a:picLocks noChangeAspect="1"/>
          </p:cNvPicPr>
          <p:nvPr userDrawn="1"/>
        </p:nvPicPr>
        <p:blipFill>
          <a:blip r:embed="rId2" cstate="screen"/>
          <a:stretch>
            <a:fillRect/>
          </a:stretch>
        </p:blipFill>
        <p:spPr>
          <a:xfrm>
            <a:off x="7810092" y="6444000"/>
            <a:ext cx="851308" cy="257709"/>
          </a:xfrm>
          <a:prstGeom prst="rect">
            <a:avLst/>
          </a:prstGeom>
        </p:spPr>
      </p:pic>
      <p:sp>
        <p:nvSpPr>
          <p:cNvPr id="24" name="Rectangle 2"/>
          <p:cNvSpPr>
            <a:spLocks noGrp="1" noChangeArrowheads="1"/>
          </p:cNvSpPr>
          <p:nvPr>
            <p:ph type="ctrTitle"/>
          </p:nvPr>
        </p:nvSpPr>
        <p:spPr>
          <a:xfrm>
            <a:off x="767695" y="1821491"/>
            <a:ext cx="7540282" cy="500137"/>
          </a:xfrm>
        </p:spPr>
        <p:txBody>
          <a:bodyPr anchor="t"/>
          <a:lstStyle>
            <a:lvl1pPr>
              <a:lnSpc>
                <a:spcPts val="3900"/>
              </a:lnSpc>
              <a:defRPr sz="3800" b="1" baseline="0">
                <a:solidFill>
                  <a:schemeClr val="accent3"/>
                </a:solidFill>
                <a:ea typeface="ＭＳ Ｐゴシック" pitchFamily="-105" charset="-128"/>
                <a:cs typeface="ＭＳ Ｐゴシック" pitchFamily="-105" charset="-128"/>
              </a:defRPr>
            </a:lvl1pPr>
          </a:lstStyle>
          <a:p>
            <a:r>
              <a:rPr lang="en-US" dirty="0" smtClean="0"/>
              <a:t>Click to edit Master title style</a:t>
            </a:r>
            <a:endParaRPr lang="en-US" dirty="0"/>
          </a:p>
        </p:txBody>
      </p:sp>
    </p:spTree>
  </p:cSld>
  <p:clrMapOvr>
    <a:masterClrMapping/>
  </p:clrMapOvr>
  <p:transition spd="slow">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Orange_Arup_MasterSmallTitle_SingleObject">
    <p:spTree>
      <p:nvGrpSpPr>
        <p:cNvPr id="1" name=""/>
        <p:cNvGrpSpPr/>
        <p:nvPr/>
      </p:nvGrpSpPr>
      <p:grpSpPr>
        <a:xfrm>
          <a:off x="0" y="0"/>
          <a:ext cx="0" cy="0"/>
          <a:chOff x="0" y="0"/>
          <a:chExt cx="0" cy="0"/>
        </a:xfrm>
      </p:grpSpPr>
      <p:sp>
        <p:nvSpPr>
          <p:cNvPr id="4" name="Content Placeholder 4"/>
          <p:cNvSpPr>
            <a:spLocks noGrp="1"/>
          </p:cNvSpPr>
          <p:nvPr>
            <p:ph sz="quarter" idx="10" hasCustomPrompt="1"/>
          </p:nvPr>
        </p:nvSpPr>
        <p:spPr>
          <a:xfrm>
            <a:off x="417513" y="331200"/>
            <a:ext cx="8305200" cy="5583600"/>
          </a:xfrm>
          <a:prstGeom prst="rect">
            <a:avLst/>
          </a:prstGeom>
        </p:spPr>
        <p:txBody>
          <a:bodyPr lIns="0" tIns="0" rIns="0" bIns="0"/>
          <a:lstStyle>
            <a:lvl1pPr>
              <a:lnSpc>
                <a:spcPts val="2500"/>
              </a:lnSpc>
              <a:spcBef>
                <a:spcPts val="2000"/>
              </a:spcBef>
              <a:buClr>
                <a:schemeClr val="accent3"/>
              </a:buClr>
              <a:buFont typeface="Wingdings" pitchFamily="2" charset="2"/>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this layout for tables, charts/graphs images and multimedia by clicking on the icons below.</a:t>
            </a:r>
            <a:br>
              <a:rPr lang="en-US" dirty="0" smtClean="0"/>
            </a:br>
            <a:r>
              <a:rPr lang="en-US" dirty="0" smtClean="0"/>
              <a:t>For a bullet slide with text, from the ‘Home’ menu choose:</a:t>
            </a:r>
            <a:br>
              <a:rPr lang="en-US" dirty="0" smtClean="0"/>
            </a:br>
            <a:r>
              <a:rPr lang="en-US" dirty="0" smtClean="0"/>
              <a:t>New slide | </a:t>
            </a:r>
            <a:r>
              <a:rPr lang="en-US" dirty="0" err="1" smtClean="0"/>
              <a:t>colourname_Arup_Master_InsertObject</a:t>
            </a:r>
            <a:r>
              <a:rPr lang="en-US" dirty="0" smtClean="0"/>
              <a:t/>
            </a:r>
            <a:br>
              <a:rPr lang="en-US" dirty="0" smtClean="0"/>
            </a:br>
            <a:r>
              <a:rPr lang="en-US" dirty="0" smtClean="0"/>
              <a:t>Do not use this layout for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Tree>
  </p:cSld>
  <p:clrMapOvr>
    <a:masterClrMapping/>
  </p:clrMapOvr>
  <p:transition spd="slow">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Orange_Arup_MasterSmallTitle_4Objects">
    <p:spTree>
      <p:nvGrpSpPr>
        <p:cNvPr id="1" name=""/>
        <p:cNvGrpSpPr/>
        <p:nvPr/>
      </p:nvGrpSpPr>
      <p:grpSpPr>
        <a:xfrm>
          <a:off x="0" y="0"/>
          <a:ext cx="0" cy="0"/>
          <a:chOff x="0" y="0"/>
          <a:chExt cx="0" cy="0"/>
        </a:xfrm>
      </p:grpSpPr>
      <p:sp>
        <p:nvSpPr>
          <p:cNvPr id="15"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3"/>
              </a:buClr>
              <a:buFont typeface="Wingdings" pitchFamily="2" charset="2"/>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5" hasCustomPrompt="1"/>
          </p:nvPr>
        </p:nvSpPr>
        <p:spPr>
          <a:xfrm>
            <a:off x="417513" y="3284984"/>
            <a:ext cx="3960000" cy="2638800"/>
          </a:xfrm>
          <a:prstGeom prst="rect">
            <a:avLst/>
          </a:prstGeom>
        </p:spPr>
        <p:txBody>
          <a:bodyPr lIns="0" tIns="0" rIns="0" bIns="0"/>
          <a:lstStyle>
            <a:lvl1pPr>
              <a:lnSpc>
                <a:spcPts val="2500"/>
              </a:lnSpc>
              <a:spcBef>
                <a:spcPts val="2000"/>
              </a:spcBef>
              <a:buClr>
                <a:schemeClr val="accent3"/>
              </a:buClr>
              <a:buFont typeface="Wingdings" pitchFamily="2" charset="2"/>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3"/>
              </a:buClr>
              <a:buFont typeface="Wingdings" pitchFamily="2" charset="2"/>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4"/>
          <p:cNvSpPr>
            <a:spLocks noGrp="1"/>
          </p:cNvSpPr>
          <p:nvPr>
            <p:ph sz="quarter" idx="22" hasCustomPrompt="1"/>
          </p:nvPr>
        </p:nvSpPr>
        <p:spPr>
          <a:xfrm>
            <a:off x="417513" y="331200"/>
            <a:ext cx="3960000" cy="2638800"/>
          </a:xfrm>
          <a:prstGeom prst="rect">
            <a:avLst/>
          </a:prstGeom>
        </p:spPr>
        <p:txBody>
          <a:bodyPr lIns="0" tIns="0" rIns="0" bIns="0"/>
          <a:lstStyle>
            <a:lvl1pPr>
              <a:lnSpc>
                <a:spcPts val="2500"/>
              </a:lnSpc>
              <a:spcBef>
                <a:spcPts val="1600"/>
              </a:spcBef>
              <a:buClr>
                <a:schemeClr val="accent3"/>
              </a:buClr>
              <a:buFont typeface="Wingdings" pitchFamily="2" charset="2"/>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1" name="Text Placeholder 11"/>
          <p:cNvSpPr>
            <a:spLocks noGrp="1"/>
          </p:cNvSpPr>
          <p:nvPr>
            <p:ph type="body" sz="quarter" idx="10"/>
          </p:nvPr>
        </p:nvSpPr>
        <p:spPr>
          <a:xfrm>
            <a:off x="41592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2" name="Text Placeholder 11"/>
          <p:cNvSpPr>
            <a:spLocks noGrp="1"/>
          </p:cNvSpPr>
          <p:nvPr>
            <p:ph type="body" sz="quarter" idx="11"/>
          </p:nvPr>
        </p:nvSpPr>
        <p:spPr>
          <a:xfrm>
            <a:off x="476567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567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Tree>
  </p:cSld>
  <p:clrMapOvr>
    <a:masterClrMapping/>
  </p:clrMapOvr>
  <p:transition spd="slow">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Orange_Arup_MasterSmallTitle_3ObjectsLeftMain">
    <p:spTree>
      <p:nvGrpSpPr>
        <p:cNvPr id="1" name=""/>
        <p:cNvGrpSpPr/>
        <p:nvPr/>
      </p:nvGrpSpPr>
      <p:grpSpPr>
        <a:xfrm>
          <a:off x="0" y="0"/>
          <a:ext cx="0" cy="0"/>
          <a:chOff x="0" y="0"/>
          <a:chExt cx="0" cy="0"/>
        </a:xfrm>
      </p:grpSpPr>
      <p:sp>
        <p:nvSpPr>
          <p:cNvPr id="10"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3"/>
              </a:buClr>
              <a:buFont typeface="Wingdings" pitchFamily="2" charset="2"/>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3"/>
              </a:buClr>
              <a:buFont typeface="Wingdings" pitchFamily="2" charset="2"/>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2"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3"/>
              </a:buClr>
              <a:buFont typeface="Wingdings" pitchFamily="2" charset="2"/>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2" name="Text Placeholder 11"/>
          <p:cNvSpPr>
            <a:spLocks noGrp="1"/>
          </p:cNvSpPr>
          <p:nvPr>
            <p:ph type="body" sz="quarter" idx="11"/>
          </p:nvPr>
        </p:nvSpPr>
        <p:spPr>
          <a:xfrm>
            <a:off x="476567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567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Tree>
  </p:cSld>
  <p:clrMapOvr>
    <a:masterClrMapping/>
  </p:clrMapOvr>
  <p:transitio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Orange_Arup_MasterSmallTitle_3ObjectsRightMain">
    <p:spTree>
      <p:nvGrpSpPr>
        <p:cNvPr id="1" name=""/>
        <p:cNvGrpSpPr/>
        <p:nvPr/>
      </p:nvGrpSpPr>
      <p:grpSpPr>
        <a:xfrm>
          <a:off x="0" y="0"/>
          <a:ext cx="0" cy="0"/>
          <a:chOff x="0" y="0"/>
          <a:chExt cx="0" cy="0"/>
        </a:xfrm>
      </p:grpSpPr>
      <p:sp>
        <p:nvSpPr>
          <p:cNvPr id="15"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3"/>
              </a:buClr>
              <a:buFont typeface="Wingdings" pitchFamily="2" charset="2"/>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4" hasCustomPrompt="1"/>
          </p:nvPr>
        </p:nvSpPr>
        <p:spPr>
          <a:xfrm>
            <a:off x="415925" y="3284984"/>
            <a:ext cx="3960000" cy="2638800"/>
          </a:xfrm>
          <a:prstGeom prst="rect">
            <a:avLst/>
          </a:prstGeom>
        </p:spPr>
        <p:txBody>
          <a:bodyPr lIns="0" tIns="0" rIns="0" bIns="0"/>
          <a:lstStyle>
            <a:lvl1pPr>
              <a:lnSpc>
                <a:spcPts val="2500"/>
              </a:lnSpc>
              <a:spcBef>
                <a:spcPts val="2000"/>
              </a:spcBef>
              <a:buClr>
                <a:schemeClr val="accent3"/>
              </a:buClr>
              <a:buFont typeface="Wingdings" pitchFamily="2" charset="2"/>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15925" y="331200"/>
            <a:ext cx="3960000" cy="2638800"/>
          </a:xfrm>
          <a:prstGeom prst="rect">
            <a:avLst/>
          </a:prstGeom>
        </p:spPr>
        <p:txBody>
          <a:bodyPr lIns="0" tIns="0" rIns="0" bIns="0"/>
          <a:lstStyle>
            <a:lvl1pPr>
              <a:lnSpc>
                <a:spcPts val="2500"/>
              </a:lnSpc>
              <a:spcBef>
                <a:spcPts val="2000"/>
              </a:spcBef>
              <a:buClr>
                <a:schemeClr val="accent3"/>
              </a:buClr>
              <a:buFont typeface="Wingdings" pitchFamily="2" charset="2"/>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1" name="Text Placeholder 11"/>
          <p:cNvSpPr>
            <a:spLocks noGrp="1"/>
          </p:cNvSpPr>
          <p:nvPr>
            <p:ph type="body" sz="quarter" idx="10"/>
          </p:nvPr>
        </p:nvSpPr>
        <p:spPr>
          <a:xfrm>
            <a:off x="41592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4900"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Tree>
  </p:cSld>
  <p:clrMapOvr>
    <a:masterClrMapping/>
  </p:clrMapOvr>
  <p:transitio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Orange_Arup_MasterSmallTitle_2Objects">
    <p:spTree>
      <p:nvGrpSpPr>
        <p:cNvPr id="1" name=""/>
        <p:cNvGrpSpPr/>
        <p:nvPr/>
      </p:nvGrpSpPr>
      <p:grpSpPr>
        <a:xfrm>
          <a:off x="0" y="0"/>
          <a:ext cx="0" cy="0"/>
          <a:chOff x="0" y="0"/>
          <a:chExt cx="0" cy="0"/>
        </a:xfrm>
      </p:grpSpPr>
      <p:sp>
        <p:nvSpPr>
          <p:cNvPr id="7" name="Content Placeholder 4"/>
          <p:cNvSpPr>
            <a:spLocks noGrp="1"/>
          </p:cNvSpPr>
          <p:nvPr>
            <p:ph sz="quarter" idx="23"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3"/>
              </a:buClr>
              <a:buFont typeface="Wingdings" pitchFamily="2" charset="2"/>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3"/>
              </a:buClr>
              <a:buFont typeface="Wingdings" pitchFamily="2" charset="2"/>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4900"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Tree>
  </p:cSld>
  <p:clrMapOvr>
    <a:masterClrMapping/>
  </p:clrMapOvr>
  <p:transition spd="slow">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grpSp>
        <p:nvGrpSpPr>
          <p:cNvPr id="2" name="Group 12"/>
          <p:cNvGrpSpPr/>
          <p:nvPr userDrawn="1"/>
        </p:nvGrpSpPr>
        <p:grpSpPr>
          <a:xfrm>
            <a:off x="433388" y="3492811"/>
            <a:ext cx="8280400" cy="496800"/>
            <a:chOff x="433388" y="3492811"/>
            <a:chExt cx="8280400" cy="496800"/>
          </a:xfrm>
        </p:grpSpPr>
        <p:sp>
          <p:nvSpPr>
            <p:cNvPr id="14" name="Rectangle 13"/>
            <p:cNvSpPr/>
            <p:nvPr userDrawn="1"/>
          </p:nvSpPr>
          <p:spPr>
            <a:xfrm flipV="1">
              <a:off x="4333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16" name="Rectangle 15"/>
            <p:cNvSpPr/>
            <p:nvPr userDrawn="1"/>
          </p:nvSpPr>
          <p:spPr>
            <a:xfrm flipV="1">
              <a:off x="85337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17" name="Rectangle 16"/>
            <p:cNvSpPr/>
            <p:nvPr userDrawn="1"/>
          </p:nvSpPr>
          <p:spPr>
            <a:xfrm flipV="1">
              <a:off x="492657" y="3809611"/>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grpSp>
        <p:nvGrpSpPr>
          <p:cNvPr id="3" name="Group 17"/>
          <p:cNvGrpSpPr/>
          <p:nvPr userDrawn="1"/>
        </p:nvGrpSpPr>
        <p:grpSpPr>
          <a:xfrm>
            <a:off x="433388" y="1328296"/>
            <a:ext cx="8280400" cy="496800"/>
            <a:chOff x="433388" y="1328296"/>
            <a:chExt cx="8280400" cy="496800"/>
          </a:xfrm>
        </p:grpSpPr>
        <p:sp>
          <p:nvSpPr>
            <p:cNvPr id="19" name="Rectangle 18"/>
            <p:cNvSpPr/>
            <p:nvPr userDrawn="1"/>
          </p:nvSpPr>
          <p:spPr>
            <a:xfrm>
              <a:off x="4333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20" name="Rectangle 19"/>
            <p:cNvSpPr/>
            <p:nvPr userDrawn="1"/>
          </p:nvSpPr>
          <p:spPr>
            <a:xfrm>
              <a:off x="85337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21" name="Rectangle 20"/>
            <p:cNvSpPr/>
            <p:nvPr userDrawn="1"/>
          </p:nvSpPr>
          <p:spPr>
            <a:xfrm>
              <a:off x="492657" y="1328296"/>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sp>
        <p:nvSpPr>
          <p:cNvPr id="23" name="Rectangle 3"/>
          <p:cNvSpPr>
            <a:spLocks noGrp="1" noChangeArrowheads="1"/>
          </p:cNvSpPr>
          <p:nvPr>
            <p:ph type="subTitle" idx="1"/>
          </p:nvPr>
        </p:nvSpPr>
        <p:spPr>
          <a:xfrm>
            <a:off x="779600" y="4164388"/>
            <a:ext cx="7683500" cy="533400"/>
          </a:xfrm>
        </p:spPr>
        <p:txBody>
          <a:bodyPr wrap="square" lIns="0" tIns="0" rIns="0" bIns="0"/>
          <a:lstStyle>
            <a:lvl1pPr marL="0" indent="0">
              <a:lnSpc>
                <a:spcPts val="1900"/>
              </a:lnSpc>
              <a:buFontTx/>
              <a:buNone/>
              <a:defRPr sz="1800">
                <a:solidFill>
                  <a:schemeClr val="tx1"/>
                </a:solidFill>
                <a:latin typeface="+mj-lt"/>
              </a:defRPr>
            </a:lvl1pPr>
          </a:lstStyle>
          <a:p>
            <a:r>
              <a:rPr lang="en-US" smtClean="0"/>
              <a:t>Click to edit Master subtitle style</a:t>
            </a:r>
            <a:endParaRPr lang="en-US" dirty="0"/>
          </a:p>
        </p:txBody>
      </p:sp>
      <p:grpSp>
        <p:nvGrpSpPr>
          <p:cNvPr id="4" name="Group 29"/>
          <p:cNvGrpSpPr>
            <a:grpSpLocks/>
          </p:cNvGrpSpPr>
          <p:nvPr userDrawn="1"/>
        </p:nvGrpSpPr>
        <p:grpSpPr bwMode="auto">
          <a:xfrm flipV="1">
            <a:off x="433388" y="3492500"/>
            <a:ext cx="8280400" cy="496888"/>
            <a:chOff x="433388" y="789277"/>
            <a:chExt cx="8280400" cy="496800"/>
          </a:xfrm>
        </p:grpSpPr>
        <p:sp>
          <p:nvSpPr>
            <p:cNvPr id="25" name="Rectangle 7"/>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26" name="Rectangle 8"/>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27" name="Rectangle 9"/>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grpSp>
        <p:nvGrpSpPr>
          <p:cNvPr id="5" name="Group 33"/>
          <p:cNvGrpSpPr>
            <a:grpSpLocks/>
          </p:cNvGrpSpPr>
          <p:nvPr userDrawn="1"/>
        </p:nvGrpSpPr>
        <p:grpSpPr bwMode="auto">
          <a:xfrm>
            <a:off x="433388" y="1328738"/>
            <a:ext cx="8280400" cy="496887"/>
            <a:chOff x="433388" y="789277"/>
            <a:chExt cx="8280400" cy="496800"/>
          </a:xfrm>
        </p:grpSpPr>
        <p:sp>
          <p:nvSpPr>
            <p:cNvPr id="29" name="Rectangle 12"/>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30" name="Rectangle 13"/>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34" name="Rectangle 14"/>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pic>
        <p:nvPicPr>
          <p:cNvPr id="38" name="Picture 37" descr="FinalArupLogo_Black_Scaled_For_PPT_300dpi.png"/>
          <p:cNvPicPr>
            <a:picLocks noChangeAspect="1"/>
          </p:cNvPicPr>
          <p:nvPr userDrawn="1"/>
        </p:nvPicPr>
        <p:blipFill>
          <a:blip r:embed="rId2" cstate="screen"/>
          <a:stretch>
            <a:fillRect/>
          </a:stretch>
        </p:blipFill>
        <p:spPr>
          <a:xfrm>
            <a:off x="7810092" y="6444000"/>
            <a:ext cx="851308" cy="257709"/>
          </a:xfrm>
          <a:prstGeom prst="rect">
            <a:avLst/>
          </a:prstGeom>
        </p:spPr>
      </p:pic>
      <p:sp>
        <p:nvSpPr>
          <p:cNvPr id="24" name="Rectangle 2"/>
          <p:cNvSpPr>
            <a:spLocks noGrp="1" noChangeArrowheads="1"/>
          </p:cNvSpPr>
          <p:nvPr>
            <p:ph type="ctrTitle"/>
          </p:nvPr>
        </p:nvSpPr>
        <p:spPr>
          <a:xfrm>
            <a:off x="767695" y="1821491"/>
            <a:ext cx="7540282" cy="500137"/>
          </a:xfrm>
        </p:spPr>
        <p:txBody>
          <a:bodyPr anchor="t"/>
          <a:lstStyle>
            <a:lvl1pPr>
              <a:lnSpc>
                <a:spcPts val="3900"/>
              </a:lnSpc>
              <a:defRPr sz="3800" b="1" baseline="0">
                <a:solidFill>
                  <a:schemeClr val="accent4"/>
                </a:solidFill>
                <a:ea typeface="ＭＳ Ｐゴシック" pitchFamily="-105" charset="-128"/>
                <a:cs typeface="ＭＳ Ｐゴシック" pitchFamily="-105" charset="-128"/>
              </a:defRPr>
            </a:lvl1pPr>
          </a:lstStyle>
          <a:p>
            <a:r>
              <a:rPr lang="en-US" dirty="0" smtClean="0"/>
              <a:t>Click to edit Master title style</a:t>
            </a:r>
            <a:endParaRPr lang="en-US" dirty="0"/>
          </a:p>
        </p:txBody>
      </p:sp>
    </p:spTree>
  </p:cSld>
  <p:clrMapOvr>
    <a:masterClrMapping/>
  </p:clrMapOvr>
  <p:transition spd="slow">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Magenta_Arup_Master_Insert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1"/>
              </a:buClr>
              <a:buFont typeface="Wingdings" pitchFamily="2" charset="2"/>
              <a:buChar char="§"/>
              <a:defRPr/>
            </a:lvl1pPr>
            <a:lvl2pPr marL="627063" indent="-271463">
              <a:lnSpc>
                <a:spcPts val="2500"/>
              </a:lnSpc>
              <a:buClr>
                <a:schemeClr val="accent1"/>
              </a:buClr>
              <a:buFont typeface="Times New Roman" pitchFamily="18" charset="0"/>
              <a:buChar char="-"/>
              <a:defRPr/>
            </a:lvl2pPr>
            <a:lvl3pPr marL="893763" indent="-266700">
              <a:lnSpc>
                <a:spcPts val="2300"/>
              </a:lnSpc>
              <a:buClr>
                <a:schemeClr val="accent1"/>
              </a:buClr>
              <a:buFont typeface="Times New Roman" pitchFamily="18" charset="0"/>
              <a:buChar char="-"/>
              <a:defRPr/>
            </a:lvl3pPr>
            <a:lvl4pPr marL="896938" indent="-269875">
              <a:lnSpc>
                <a:spcPts val="2300"/>
              </a:lnSpc>
              <a:buClr>
                <a:schemeClr val="accent1"/>
              </a:buClr>
              <a:buFont typeface="Times New Roman" pitchFamily="18" charset="0"/>
              <a:buChar char="-"/>
              <a:defRPr/>
            </a:lvl4pPr>
            <a:lvl5pPr marL="896938" indent="-269875">
              <a:lnSpc>
                <a:spcPts val="2300"/>
              </a:lnSpc>
              <a:buClr>
                <a:schemeClr val="accent1"/>
              </a:buClr>
              <a:buFont typeface="Times New Roman" pitchFamily="18"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14"/>
          <p:cNvSpPr txBox="1">
            <a:spLocks/>
          </p:cNvSpPr>
          <p:nvPr/>
        </p:nvSpPr>
        <p:spPr>
          <a:xfrm>
            <a:off x="0" y="6457950"/>
            <a:ext cx="287338" cy="215900"/>
          </a:xfrm>
          <a:prstGeom prst="rect">
            <a:avLst/>
          </a:prstGeom>
        </p:spPr>
        <p:txBody>
          <a:bodyPr lIns="0" tIns="0" rIns="0" bIns="0" anchor="b" anchorCtr="0"/>
          <a:lstStyle>
            <a:lvl1pPr algn="r">
              <a:defRPr sz="800">
                <a:solidFill>
                  <a:schemeClr val="tx1"/>
                </a:solidFill>
              </a:defRPr>
            </a:lvl1pPr>
          </a:lstStyle>
          <a:p>
            <a:pPr fontAlgn="auto">
              <a:spcBef>
                <a:spcPts val="0"/>
              </a:spcBef>
              <a:spcAft>
                <a:spcPts val="0"/>
              </a:spcAft>
              <a:defRPr/>
            </a:pPr>
            <a:fld id="{84ADEA5E-D855-46E6-A607-27446C644854}" type="slidenum">
              <a:rPr lang="en-US" smtClean="0">
                <a:solidFill>
                  <a:schemeClr val="bg1"/>
                </a:solidFill>
                <a:latin typeface="Arial"/>
                <a:cs typeface="+mn-cs"/>
              </a:rPr>
              <a:pPr fontAlgn="auto">
                <a:spcBef>
                  <a:spcPts val="0"/>
                </a:spcBef>
                <a:spcAft>
                  <a:spcPts val="0"/>
                </a:spcAft>
                <a:defRPr/>
              </a:pPr>
              <a:t>‹#›</a:t>
            </a:fld>
            <a:r>
              <a:rPr lang="en-US" dirty="0" smtClean="0">
                <a:solidFill>
                  <a:schemeClr val="bg1"/>
                </a:solidFill>
                <a:latin typeface="Arial"/>
                <a:cs typeface="+mn-cs"/>
              </a:rPr>
              <a:t>  </a:t>
            </a:r>
            <a:endParaRPr lang="en-US" dirty="0">
              <a:solidFill>
                <a:schemeClr val="bg1"/>
              </a:solidFill>
              <a:latin typeface="Arial"/>
              <a:cs typeface="+mn-cs"/>
            </a:endParaRPr>
          </a:p>
        </p:txBody>
      </p:sp>
    </p:spTree>
  </p:cSld>
  <p:clrMapOvr>
    <a:masterClrMapping/>
  </p:clrMapOvr>
  <p:transition spd="slow">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urple_Arup_MasterTitle_Solid">
    <p:bg>
      <p:bgPr>
        <a:solidFill>
          <a:schemeClr val="accent4"/>
        </a:solidFill>
        <a:effectLst/>
      </p:bgPr>
    </p:bg>
    <p:spTree>
      <p:nvGrpSpPr>
        <p:cNvPr id="1" name=""/>
        <p:cNvGrpSpPr/>
        <p:nvPr/>
      </p:nvGrpSpPr>
      <p:grpSpPr>
        <a:xfrm>
          <a:off x="0" y="0"/>
          <a:ext cx="0" cy="0"/>
          <a:chOff x="0" y="0"/>
          <a:chExt cx="0" cy="0"/>
        </a:xfrm>
      </p:grpSpPr>
      <p:pic>
        <p:nvPicPr>
          <p:cNvPr id="15" name="Picture 14" descr="FinalArupLogo_White_Scaled_For_PPT_300dpi.png"/>
          <p:cNvPicPr>
            <a:picLocks noChangeAspect="1"/>
          </p:cNvPicPr>
          <p:nvPr userDrawn="1"/>
        </p:nvPicPr>
        <p:blipFill>
          <a:blip r:embed="rId2" cstate="screen"/>
          <a:stretch>
            <a:fillRect/>
          </a:stretch>
        </p:blipFill>
        <p:spPr>
          <a:xfrm>
            <a:off x="7810092" y="6432550"/>
            <a:ext cx="851308" cy="257709"/>
          </a:xfrm>
          <a:prstGeom prst="rect">
            <a:avLst/>
          </a:prstGeom>
        </p:spPr>
      </p:pic>
      <p:grpSp>
        <p:nvGrpSpPr>
          <p:cNvPr id="2" name="Group 13"/>
          <p:cNvGrpSpPr/>
          <p:nvPr userDrawn="1"/>
        </p:nvGrpSpPr>
        <p:grpSpPr>
          <a:xfrm>
            <a:off x="433388" y="3492811"/>
            <a:ext cx="8280400" cy="496800"/>
            <a:chOff x="433388" y="3492811"/>
            <a:chExt cx="8280400" cy="496800"/>
          </a:xfrm>
        </p:grpSpPr>
        <p:sp>
          <p:nvSpPr>
            <p:cNvPr id="31" name="Rectangle 30"/>
            <p:cNvSpPr/>
            <p:nvPr userDrawn="1"/>
          </p:nvSpPr>
          <p:spPr>
            <a:xfrm flipV="1">
              <a:off x="4333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2" name="Rectangle 31"/>
            <p:cNvSpPr/>
            <p:nvPr userDrawn="1"/>
          </p:nvSpPr>
          <p:spPr>
            <a:xfrm flipV="1">
              <a:off x="85337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3" name="Rectangle 32"/>
            <p:cNvSpPr/>
            <p:nvPr userDrawn="1"/>
          </p:nvSpPr>
          <p:spPr>
            <a:xfrm flipV="1">
              <a:off x="492657" y="3809611"/>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grpSp>
        <p:nvGrpSpPr>
          <p:cNvPr id="3" name="Group 12"/>
          <p:cNvGrpSpPr/>
          <p:nvPr userDrawn="1"/>
        </p:nvGrpSpPr>
        <p:grpSpPr>
          <a:xfrm>
            <a:off x="433388" y="1328296"/>
            <a:ext cx="8280400" cy="496800"/>
            <a:chOff x="433388" y="1328296"/>
            <a:chExt cx="8280400" cy="496800"/>
          </a:xfrm>
        </p:grpSpPr>
        <p:sp>
          <p:nvSpPr>
            <p:cNvPr id="35" name="Rectangle 34"/>
            <p:cNvSpPr/>
            <p:nvPr userDrawn="1"/>
          </p:nvSpPr>
          <p:spPr>
            <a:xfrm>
              <a:off x="4333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6" name="Rectangle 35"/>
            <p:cNvSpPr/>
            <p:nvPr userDrawn="1"/>
          </p:nvSpPr>
          <p:spPr>
            <a:xfrm>
              <a:off x="85337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7" name="Rectangle 36"/>
            <p:cNvSpPr/>
            <p:nvPr userDrawn="1"/>
          </p:nvSpPr>
          <p:spPr>
            <a:xfrm>
              <a:off x="492657" y="1328296"/>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sp>
        <p:nvSpPr>
          <p:cNvPr id="18" name="Rectangle 2"/>
          <p:cNvSpPr>
            <a:spLocks noGrp="1" noChangeArrowheads="1"/>
          </p:cNvSpPr>
          <p:nvPr>
            <p:ph type="ctrTitle"/>
          </p:nvPr>
        </p:nvSpPr>
        <p:spPr>
          <a:xfrm>
            <a:off x="767695" y="1883410"/>
            <a:ext cx="7704400" cy="423193"/>
          </a:xfrm>
        </p:spPr>
        <p:txBody>
          <a:bodyPr anchor="t"/>
          <a:lstStyle>
            <a:lvl1pPr>
              <a:defRPr sz="3800" b="1" baseline="0">
                <a:solidFill>
                  <a:schemeClr val="bg1"/>
                </a:solidFill>
                <a:ea typeface="ＭＳ Ｐゴシック" pitchFamily="-105" charset="-128"/>
                <a:cs typeface="ＭＳ Ｐゴシック" pitchFamily="-105" charset="-128"/>
              </a:defRPr>
            </a:lvl1pPr>
          </a:lstStyle>
          <a:p>
            <a:r>
              <a:rPr lang="en-US" smtClean="0"/>
              <a:t>Click to edit Master title style</a:t>
            </a:r>
            <a:endParaRPr lang="en-US" dirty="0"/>
          </a:p>
        </p:txBody>
      </p:sp>
      <p:sp>
        <p:nvSpPr>
          <p:cNvPr id="19" name="Rectangle 3"/>
          <p:cNvSpPr>
            <a:spLocks noGrp="1" noChangeArrowheads="1"/>
          </p:cNvSpPr>
          <p:nvPr>
            <p:ph type="subTitle" idx="1"/>
          </p:nvPr>
        </p:nvSpPr>
        <p:spPr>
          <a:xfrm>
            <a:off x="779600" y="4155679"/>
            <a:ext cx="7683500" cy="533400"/>
          </a:xfrm>
        </p:spPr>
        <p:txBody>
          <a:bodyPr lIns="0" tIns="0" rIns="0" bIns="0"/>
          <a:lstStyle>
            <a:lvl1pPr marL="0" indent="0">
              <a:lnSpc>
                <a:spcPts val="1900"/>
              </a:lnSpc>
              <a:buFontTx/>
              <a:buNone/>
              <a:defRPr sz="1800">
                <a:solidFill>
                  <a:schemeClr val="bg1"/>
                </a:solidFill>
                <a:latin typeface="+mj-lt"/>
              </a:defRPr>
            </a:lvl1pPr>
          </a:lstStyle>
          <a:p>
            <a:r>
              <a:rPr lang="en-US" smtClean="0"/>
              <a:t>Click to edit Master subtitle style</a:t>
            </a:r>
            <a:endParaRPr lang="en-US" dirty="0"/>
          </a:p>
        </p:txBody>
      </p:sp>
    </p:spTree>
  </p:cSld>
  <p:clrMapOvr>
    <a:masterClrMapping/>
  </p:clrMapOvr>
  <p:transition spd="slow">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Purple_Arup_Master_Insert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4"/>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4"/>
              </a:buClr>
              <a:buFont typeface="Wingdings" pitchFamily="2" charset="2"/>
              <a:buChar char="§"/>
              <a:defRPr/>
            </a:lvl1pPr>
            <a:lvl2pPr marL="627063" indent="-271463">
              <a:lnSpc>
                <a:spcPts val="2500"/>
              </a:lnSpc>
              <a:buClr>
                <a:schemeClr val="accent4"/>
              </a:buClr>
              <a:defRPr/>
            </a:lvl2pPr>
            <a:lvl3pPr marL="893763" indent="-266700">
              <a:lnSpc>
                <a:spcPts val="2300"/>
              </a:lnSpc>
              <a:buClr>
                <a:schemeClr val="accent4"/>
              </a:buClr>
              <a:defRPr/>
            </a:lvl3pPr>
            <a:lvl4pPr marL="896938" indent="-269875">
              <a:lnSpc>
                <a:spcPts val="2300"/>
              </a:lnSpc>
              <a:buClr>
                <a:schemeClr val="accent4"/>
              </a:buClr>
              <a:defRPr/>
            </a:lvl4pPr>
            <a:lvl5pPr marL="896938" indent="-269875">
              <a:lnSpc>
                <a:spcPts val="2300"/>
              </a:lnSpc>
              <a:buClr>
                <a:schemeClr val="accent4"/>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14"/>
          <p:cNvSpPr txBox="1">
            <a:spLocks/>
          </p:cNvSpPr>
          <p:nvPr userDrawn="1"/>
        </p:nvSpPr>
        <p:spPr>
          <a:xfrm>
            <a:off x="0" y="6457950"/>
            <a:ext cx="287338" cy="215900"/>
          </a:xfrm>
          <a:prstGeom prst="rect">
            <a:avLst/>
          </a:prstGeom>
        </p:spPr>
        <p:txBody>
          <a:bodyPr lIns="0" tIns="0" rIns="0" bIns="0" anchor="b" anchorCtr="0"/>
          <a:lstStyle>
            <a:lvl1pPr algn="r">
              <a:defRPr sz="800">
                <a:solidFill>
                  <a:schemeClr val="tx1"/>
                </a:solidFill>
              </a:defRPr>
            </a:lvl1pPr>
          </a:lstStyle>
          <a:p>
            <a:pPr fontAlgn="auto">
              <a:spcBef>
                <a:spcPts val="0"/>
              </a:spcBef>
              <a:spcAft>
                <a:spcPts val="0"/>
              </a:spcAft>
              <a:defRPr/>
            </a:pPr>
            <a:fld id="{84ADEA5E-D855-46E6-A607-27446C644854}" type="slidenum">
              <a:rPr lang="en-US" smtClean="0">
                <a:solidFill>
                  <a:schemeClr val="bg1"/>
                </a:solidFill>
                <a:latin typeface="Arial"/>
                <a:cs typeface="+mn-cs"/>
              </a:rPr>
              <a:pPr fontAlgn="auto">
                <a:spcBef>
                  <a:spcPts val="0"/>
                </a:spcBef>
                <a:spcAft>
                  <a:spcPts val="0"/>
                </a:spcAft>
                <a:defRPr/>
              </a:pPr>
              <a:t>‹#›</a:t>
            </a:fld>
            <a:r>
              <a:rPr lang="en-US" dirty="0" smtClean="0">
                <a:solidFill>
                  <a:schemeClr val="bg1"/>
                </a:solidFill>
                <a:latin typeface="Arial"/>
                <a:cs typeface="+mn-cs"/>
              </a:rPr>
              <a:t>  </a:t>
            </a:r>
            <a:endParaRPr lang="en-US" dirty="0">
              <a:solidFill>
                <a:schemeClr val="bg1"/>
              </a:solidFill>
              <a:latin typeface="Arial"/>
              <a:cs typeface="+mn-cs"/>
            </a:endParaRPr>
          </a:p>
        </p:txBody>
      </p:sp>
    </p:spTree>
  </p:cSld>
  <p:clrMapOvr>
    <a:masterClrMapping/>
  </p:clrMapOvr>
  <p:transition spd="slow">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grpSp>
        <p:nvGrpSpPr>
          <p:cNvPr id="2" name="Group 12"/>
          <p:cNvGrpSpPr/>
          <p:nvPr userDrawn="1"/>
        </p:nvGrpSpPr>
        <p:grpSpPr>
          <a:xfrm>
            <a:off x="433388" y="3492811"/>
            <a:ext cx="8280400" cy="496800"/>
            <a:chOff x="433388" y="3492811"/>
            <a:chExt cx="8280400" cy="496800"/>
          </a:xfrm>
        </p:grpSpPr>
        <p:sp>
          <p:nvSpPr>
            <p:cNvPr id="14" name="Rectangle 13"/>
            <p:cNvSpPr/>
            <p:nvPr userDrawn="1"/>
          </p:nvSpPr>
          <p:spPr>
            <a:xfrm flipV="1">
              <a:off x="4333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16" name="Rectangle 15"/>
            <p:cNvSpPr/>
            <p:nvPr userDrawn="1"/>
          </p:nvSpPr>
          <p:spPr>
            <a:xfrm flipV="1">
              <a:off x="85337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17" name="Rectangle 16"/>
            <p:cNvSpPr/>
            <p:nvPr userDrawn="1"/>
          </p:nvSpPr>
          <p:spPr>
            <a:xfrm flipV="1">
              <a:off x="492657" y="3809611"/>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grpSp>
        <p:nvGrpSpPr>
          <p:cNvPr id="3" name="Group 17"/>
          <p:cNvGrpSpPr/>
          <p:nvPr userDrawn="1"/>
        </p:nvGrpSpPr>
        <p:grpSpPr>
          <a:xfrm>
            <a:off x="433388" y="1328296"/>
            <a:ext cx="8280400" cy="496800"/>
            <a:chOff x="433388" y="1328296"/>
            <a:chExt cx="8280400" cy="496800"/>
          </a:xfrm>
        </p:grpSpPr>
        <p:sp>
          <p:nvSpPr>
            <p:cNvPr id="19" name="Rectangle 18"/>
            <p:cNvSpPr/>
            <p:nvPr userDrawn="1"/>
          </p:nvSpPr>
          <p:spPr>
            <a:xfrm>
              <a:off x="4333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20" name="Rectangle 19"/>
            <p:cNvSpPr/>
            <p:nvPr userDrawn="1"/>
          </p:nvSpPr>
          <p:spPr>
            <a:xfrm>
              <a:off x="85337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21" name="Rectangle 20"/>
            <p:cNvSpPr/>
            <p:nvPr userDrawn="1"/>
          </p:nvSpPr>
          <p:spPr>
            <a:xfrm>
              <a:off x="492657" y="1328296"/>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sp>
        <p:nvSpPr>
          <p:cNvPr id="23" name="Rectangle 3"/>
          <p:cNvSpPr>
            <a:spLocks noGrp="1" noChangeArrowheads="1"/>
          </p:cNvSpPr>
          <p:nvPr>
            <p:ph type="subTitle" idx="1"/>
          </p:nvPr>
        </p:nvSpPr>
        <p:spPr>
          <a:xfrm>
            <a:off x="779600" y="4164388"/>
            <a:ext cx="7683500" cy="533400"/>
          </a:xfrm>
          <a:prstGeom prst="rect">
            <a:avLst/>
          </a:prstGeom>
        </p:spPr>
        <p:txBody>
          <a:bodyPr wrap="square" lIns="0" tIns="0" rIns="0" bIns="0"/>
          <a:lstStyle>
            <a:lvl1pPr marL="0" indent="0">
              <a:lnSpc>
                <a:spcPts val="1900"/>
              </a:lnSpc>
              <a:buFontTx/>
              <a:buNone/>
              <a:defRPr sz="1800" b="1">
                <a:solidFill>
                  <a:schemeClr val="tx1"/>
                </a:solidFill>
                <a:latin typeface="+mj-lt"/>
              </a:defRPr>
            </a:lvl1pPr>
          </a:lstStyle>
          <a:p>
            <a:r>
              <a:rPr lang="en-US" dirty="0" smtClean="0"/>
              <a:t>Click to edit Master subtitle style</a:t>
            </a:r>
            <a:endParaRPr lang="en-US" dirty="0"/>
          </a:p>
        </p:txBody>
      </p:sp>
      <p:grpSp>
        <p:nvGrpSpPr>
          <p:cNvPr id="4" name="Group 29"/>
          <p:cNvGrpSpPr>
            <a:grpSpLocks/>
          </p:cNvGrpSpPr>
          <p:nvPr userDrawn="1"/>
        </p:nvGrpSpPr>
        <p:grpSpPr bwMode="auto">
          <a:xfrm flipV="1">
            <a:off x="433388" y="3492500"/>
            <a:ext cx="8280400" cy="496888"/>
            <a:chOff x="433388" y="789277"/>
            <a:chExt cx="8280400" cy="496800"/>
          </a:xfrm>
        </p:grpSpPr>
        <p:sp>
          <p:nvSpPr>
            <p:cNvPr id="25" name="Rectangle 7"/>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26" name="Rectangle 8"/>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27" name="Rectangle 9"/>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grpSp>
        <p:nvGrpSpPr>
          <p:cNvPr id="5" name="Group 33"/>
          <p:cNvGrpSpPr>
            <a:grpSpLocks/>
          </p:cNvGrpSpPr>
          <p:nvPr userDrawn="1"/>
        </p:nvGrpSpPr>
        <p:grpSpPr bwMode="auto">
          <a:xfrm>
            <a:off x="433388" y="1328738"/>
            <a:ext cx="8280400" cy="496887"/>
            <a:chOff x="433388" y="789277"/>
            <a:chExt cx="8280400" cy="496800"/>
          </a:xfrm>
        </p:grpSpPr>
        <p:sp>
          <p:nvSpPr>
            <p:cNvPr id="29" name="Rectangle 12"/>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30" name="Rectangle 13"/>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34" name="Rectangle 14"/>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pic>
        <p:nvPicPr>
          <p:cNvPr id="38" name="Picture 37" descr="FinalArupLogo_Black_Scaled_For_PPT_300dpi.png"/>
          <p:cNvPicPr>
            <a:picLocks noChangeAspect="1"/>
          </p:cNvPicPr>
          <p:nvPr userDrawn="1"/>
        </p:nvPicPr>
        <p:blipFill>
          <a:blip r:embed="rId2" cstate="screen"/>
          <a:stretch>
            <a:fillRect/>
          </a:stretch>
        </p:blipFill>
        <p:spPr>
          <a:xfrm>
            <a:off x="7810092" y="6444000"/>
            <a:ext cx="851308" cy="257709"/>
          </a:xfrm>
          <a:prstGeom prst="rect">
            <a:avLst/>
          </a:prstGeom>
        </p:spPr>
      </p:pic>
      <p:sp>
        <p:nvSpPr>
          <p:cNvPr id="24" name="Rectangle 2"/>
          <p:cNvSpPr>
            <a:spLocks noGrp="1" noChangeArrowheads="1"/>
          </p:cNvSpPr>
          <p:nvPr>
            <p:ph type="ctrTitle"/>
          </p:nvPr>
        </p:nvSpPr>
        <p:spPr>
          <a:xfrm>
            <a:off x="767695" y="1821491"/>
            <a:ext cx="7540282" cy="500137"/>
          </a:xfrm>
        </p:spPr>
        <p:txBody>
          <a:bodyPr anchor="t"/>
          <a:lstStyle>
            <a:lvl1pPr>
              <a:lnSpc>
                <a:spcPts val="3900"/>
              </a:lnSpc>
              <a:defRPr sz="3800" b="1" baseline="0">
                <a:solidFill>
                  <a:schemeClr val="accent4"/>
                </a:solidFill>
                <a:ea typeface="ＭＳ Ｐゴシック" pitchFamily="-105" charset="-128"/>
                <a:cs typeface="ＭＳ Ｐゴシック" pitchFamily="-105" charset="-128"/>
              </a:defRPr>
            </a:lvl1pPr>
          </a:lstStyle>
          <a:p>
            <a:r>
              <a:rPr lang="en-US" dirty="0" smtClean="0"/>
              <a:t>Click to edit Master title style</a:t>
            </a:r>
            <a:endParaRPr lang="en-US" dirty="0"/>
          </a:p>
        </p:txBody>
      </p:sp>
    </p:spTree>
  </p:cSld>
  <p:clrMapOvr>
    <a:masterClrMapping/>
  </p:clrMapOvr>
  <p:transition spd="slow">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urple_Arup_MasterSmallTitle_SingleObject">
    <p:spTree>
      <p:nvGrpSpPr>
        <p:cNvPr id="1" name=""/>
        <p:cNvGrpSpPr/>
        <p:nvPr/>
      </p:nvGrpSpPr>
      <p:grpSpPr>
        <a:xfrm>
          <a:off x="0" y="0"/>
          <a:ext cx="0" cy="0"/>
          <a:chOff x="0" y="0"/>
          <a:chExt cx="0" cy="0"/>
        </a:xfrm>
      </p:grpSpPr>
      <p:sp>
        <p:nvSpPr>
          <p:cNvPr id="4" name="Content Placeholder 4"/>
          <p:cNvSpPr>
            <a:spLocks noGrp="1"/>
          </p:cNvSpPr>
          <p:nvPr>
            <p:ph sz="quarter" idx="10" hasCustomPrompt="1"/>
          </p:nvPr>
        </p:nvSpPr>
        <p:spPr>
          <a:xfrm>
            <a:off x="417513" y="331200"/>
            <a:ext cx="8305200" cy="5583600"/>
          </a:xfrm>
          <a:prstGeom prst="rect">
            <a:avLst/>
          </a:prstGeom>
        </p:spPr>
        <p:txBody>
          <a:bodyPr lIns="0" tIns="0" rIns="0" bIns="0"/>
          <a:lstStyle>
            <a:lvl1pPr>
              <a:lnSpc>
                <a:spcPts val="2500"/>
              </a:lnSpc>
              <a:spcBef>
                <a:spcPts val="2000"/>
              </a:spcBef>
              <a:buClr>
                <a:schemeClr val="accent4"/>
              </a:buClr>
              <a:buFont typeface="Wingdings" pitchFamily="2" charset="2"/>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this layout for tables, charts/graphs images and multimedia by clicking on the icons below.</a:t>
            </a:r>
            <a:br>
              <a:rPr lang="en-US" dirty="0" smtClean="0"/>
            </a:br>
            <a:r>
              <a:rPr lang="en-US" dirty="0" smtClean="0"/>
              <a:t>For a bullet slide with text, from the ‘Home’ menu choose:</a:t>
            </a:r>
            <a:br>
              <a:rPr lang="en-US" dirty="0" smtClean="0"/>
            </a:br>
            <a:r>
              <a:rPr lang="en-US" dirty="0" smtClean="0"/>
              <a:t>New slide | </a:t>
            </a:r>
            <a:r>
              <a:rPr lang="en-US" dirty="0" err="1" smtClean="0"/>
              <a:t>colourname_Arup_Master_InsertObject</a:t>
            </a:r>
            <a:r>
              <a:rPr lang="en-US" dirty="0" smtClean="0"/>
              <a:t/>
            </a:r>
            <a:br>
              <a:rPr lang="en-US" dirty="0" smtClean="0"/>
            </a:br>
            <a:r>
              <a:rPr lang="en-US" dirty="0" smtClean="0"/>
              <a:t>Do not use this layout for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Tree>
  </p:cSld>
  <p:clrMapOvr>
    <a:masterClrMapping/>
  </p:clrMapOvr>
  <p:transition spd="slow">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urple_Arup_MasterSmallTitle_4Objec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1" name="Text Placeholder 11"/>
          <p:cNvSpPr>
            <a:spLocks noGrp="1"/>
          </p:cNvSpPr>
          <p:nvPr>
            <p:ph type="body" sz="quarter" idx="10"/>
          </p:nvPr>
        </p:nvSpPr>
        <p:spPr>
          <a:xfrm>
            <a:off x="41592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2" name="Text Placeholder 11"/>
          <p:cNvSpPr>
            <a:spLocks noGrp="1"/>
          </p:cNvSpPr>
          <p:nvPr>
            <p:ph type="body" sz="quarter" idx="11"/>
          </p:nvPr>
        </p:nvSpPr>
        <p:spPr>
          <a:xfrm>
            <a:off x="476567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567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5"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4"/>
              </a:buClr>
              <a:buFont typeface="Wingdings" pitchFamily="2" charset="2"/>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5" hasCustomPrompt="1"/>
          </p:nvPr>
        </p:nvSpPr>
        <p:spPr>
          <a:xfrm>
            <a:off x="417513" y="3284984"/>
            <a:ext cx="3960000" cy="2638800"/>
          </a:xfrm>
          <a:prstGeom prst="rect">
            <a:avLst/>
          </a:prstGeom>
        </p:spPr>
        <p:txBody>
          <a:bodyPr lIns="0" tIns="0" rIns="0" bIns="0"/>
          <a:lstStyle>
            <a:lvl1pPr>
              <a:lnSpc>
                <a:spcPts val="2500"/>
              </a:lnSpc>
              <a:spcBef>
                <a:spcPts val="2000"/>
              </a:spcBef>
              <a:buClr>
                <a:schemeClr val="accent4"/>
              </a:buClr>
              <a:buFont typeface="Wingdings" pitchFamily="2" charset="2"/>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4"/>
              </a:buClr>
              <a:buFont typeface="Wingdings" pitchFamily="2" charset="2"/>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4"/>
          <p:cNvSpPr>
            <a:spLocks noGrp="1"/>
          </p:cNvSpPr>
          <p:nvPr>
            <p:ph sz="quarter" idx="22" hasCustomPrompt="1"/>
          </p:nvPr>
        </p:nvSpPr>
        <p:spPr>
          <a:xfrm>
            <a:off x="417513" y="331200"/>
            <a:ext cx="3960000" cy="2638800"/>
          </a:xfrm>
          <a:prstGeom prst="rect">
            <a:avLst/>
          </a:prstGeom>
        </p:spPr>
        <p:txBody>
          <a:bodyPr lIns="0" tIns="0" rIns="0" bIns="0"/>
          <a:lstStyle>
            <a:lvl1pPr>
              <a:lnSpc>
                <a:spcPts val="2500"/>
              </a:lnSpc>
              <a:spcBef>
                <a:spcPts val="1600"/>
              </a:spcBef>
              <a:buClr>
                <a:schemeClr val="accent4"/>
              </a:buClr>
              <a:buFont typeface="Wingdings" pitchFamily="2" charset="2"/>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spd="slow">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urple_Arup_MasterSmallTitle_3ObjectsLeftMain">
    <p:spTree>
      <p:nvGrpSpPr>
        <p:cNvPr id="1" name=""/>
        <p:cNvGrpSpPr/>
        <p:nvPr/>
      </p:nvGrpSpPr>
      <p:grpSpPr>
        <a:xfrm>
          <a:off x="0" y="0"/>
          <a:ext cx="0" cy="0"/>
          <a:chOff x="0" y="0"/>
          <a:chExt cx="0" cy="0"/>
        </a:xfrm>
      </p:grpSpPr>
      <p:sp>
        <p:nvSpPr>
          <p:cNvPr id="10"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4"/>
              </a:buClr>
              <a:buFont typeface="Wingdings" pitchFamily="2" charset="2"/>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4"/>
              </a:buClr>
              <a:buFont typeface="Wingdings" pitchFamily="2" charset="2"/>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2"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4"/>
              </a:buClr>
              <a:buFont typeface="Wingdings" pitchFamily="2" charset="2"/>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2" name="Text Placeholder 11"/>
          <p:cNvSpPr>
            <a:spLocks noGrp="1"/>
          </p:cNvSpPr>
          <p:nvPr>
            <p:ph type="body" sz="quarter" idx="11"/>
          </p:nvPr>
        </p:nvSpPr>
        <p:spPr>
          <a:xfrm>
            <a:off x="476567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567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Tree>
  </p:cSld>
  <p:clrMapOvr>
    <a:masterClrMapping/>
  </p:clrMapOvr>
  <p:transition spd="slow">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urple_Arup_MasterSmallTitle_3ObjectsRightMain">
    <p:spTree>
      <p:nvGrpSpPr>
        <p:cNvPr id="1" name=""/>
        <p:cNvGrpSpPr/>
        <p:nvPr/>
      </p:nvGrpSpPr>
      <p:grpSpPr>
        <a:xfrm>
          <a:off x="0" y="0"/>
          <a:ext cx="0" cy="0"/>
          <a:chOff x="0" y="0"/>
          <a:chExt cx="0" cy="0"/>
        </a:xfrm>
      </p:grpSpPr>
      <p:sp>
        <p:nvSpPr>
          <p:cNvPr id="15"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4"/>
              </a:buClr>
              <a:buFont typeface="Wingdings" pitchFamily="2" charset="2"/>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4" hasCustomPrompt="1"/>
          </p:nvPr>
        </p:nvSpPr>
        <p:spPr>
          <a:xfrm>
            <a:off x="415925" y="3284984"/>
            <a:ext cx="3960000" cy="2638800"/>
          </a:xfrm>
          <a:prstGeom prst="rect">
            <a:avLst/>
          </a:prstGeom>
        </p:spPr>
        <p:txBody>
          <a:bodyPr lIns="0" tIns="0" rIns="0" bIns="0"/>
          <a:lstStyle>
            <a:lvl1pPr>
              <a:lnSpc>
                <a:spcPts val="2500"/>
              </a:lnSpc>
              <a:spcBef>
                <a:spcPts val="2000"/>
              </a:spcBef>
              <a:buClr>
                <a:schemeClr val="accent4"/>
              </a:buClr>
              <a:buFont typeface="Wingdings" pitchFamily="2" charset="2"/>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15925" y="331200"/>
            <a:ext cx="3960000" cy="2638800"/>
          </a:xfrm>
          <a:prstGeom prst="rect">
            <a:avLst/>
          </a:prstGeom>
        </p:spPr>
        <p:txBody>
          <a:bodyPr lIns="0" tIns="0" rIns="0" bIns="0"/>
          <a:lstStyle>
            <a:lvl1pPr>
              <a:lnSpc>
                <a:spcPts val="2500"/>
              </a:lnSpc>
              <a:spcBef>
                <a:spcPts val="2000"/>
              </a:spcBef>
              <a:buClr>
                <a:schemeClr val="accent4"/>
              </a:buClr>
              <a:buFont typeface="Wingdings" pitchFamily="2" charset="2"/>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1" name="Text Placeholder 11"/>
          <p:cNvSpPr>
            <a:spLocks noGrp="1"/>
          </p:cNvSpPr>
          <p:nvPr>
            <p:ph type="body" sz="quarter" idx="10"/>
          </p:nvPr>
        </p:nvSpPr>
        <p:spPr>
          <a:xfrm>
            <a:off x="41592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4900"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Tree>
  </p:cSld>
  <p:clrMapOvr>
    <a:masterClrMapping/>
  </p:clrMapOvr>
  <p:transition spd="slow">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urple_Arup_MasterSmallTitle_2Objects">
    <p:spTree>
      <p:nvGrpSpPr>
        <p:cNvPr id="1" name=""/>
        <p:cNvGrpSpPr/>
        <p:nvPr/>
      </p:nvGrpSpPr>
      <p:grpSpPr>
        <a:xfrm>
          <a:off x="0" y="0"/>
          <a:ext cx="0" cy="0"/>
          <a:chOff x="0" y="0"/>
          <a:chExt cx="0" cy="0"/>
        </a:xfrm>
      </p:grpSpPr>
      <p:sp>
        <p:nvSpPr>
          <p:cNvPr id="7" name="Content Placeholder 4"/>
          <p:cNvSpPr>
            <a:spLocks noGrp="1"/>
          </p:cNvSpPr>
          <p:nvPr>
            <p:ph sz="quarter" idx="23"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4"/>
              </a:buClr>
              <a:buFont typeface="Wingdings" pitchFamily="2" charset="2"/>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4"/>
              </a:buClr>
              <a:buFont typeface="Wingdings" pitchFamily="2" charset="2"/>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4900"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Tree>
  </p:cSld>
  <p:clrMapOvr>
    <a:masterClrMapping/>
  </p:clrMapOvr>
  <p:transition spd="slow">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grpSp>
        <p:nvGrpSpPr>
          <p:cNvPr id="2" name="Group 12"/>
          <p:cNvGrpSpPr/>
          <p:nvPr userDrawn="1"/>
        </p:nvGrpSpPr>
        <p:grpSpPr>
          <a:xfrm>
            <a:off x="433388" y="3492811"/>
            <a:ext cx="8280400" cy="496800"/>
            <a:chOff x="433388" y="3492811"/>
            <a:chExt cx="8280400" cy="496800"/>
          </a:xfrm>
        </p:grpSpPr>
        <p:sp>
          <p:nvSpPr>
            <p:cNvPr id="14" name="Rectangle 13"/>
            <p:cNvSpPr/>
            <p:nvPr userDrawn="1"/>
          </p:nvSpPr>
          <p:spPr>
            <a:xfrm flipV="1">
              <a:off x="4333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16" name="Rectangle 15"/>
            <p:cNvSpPr/>
            <p:nvPr userDrawn="1"/>
          </p:nvSpPr>
          <p:spPr>
            <a:xfrm flipV="1">
              <a:off x="85337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17" name="Rectangle 16"/>
            <p:cNvSpPr/>
            <p:nvPr userDrawn="1"/>
          </p:nvSpPr>
          <p:spPr>
            <a:xfrm flipV="1">
              <a:off x="492657" y="3809611"/>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grpSp>
        <p:nvGrpSpPr>
          <p:cNvPr id="3" name="Group 17"/>
          <p:cNvGrpSpPr/>
          <p:nvPr userDrawn="1"/>
        </p:nvGrpSpPr>
        <p:grpSpPr>
          <a:xfrm>
            <a:off x="433388" y="1328296"/>
            <a:ext cx="8280400" cy="496800"/>
            <a:chOff x="433388" y="1328296"/>
            <a:chExt cx="8280400" cy="496800"/>
          </a:xfrm>
        </p:grpSpPr>
        <p:sp>
          <p:nvSpPr>
            <p:cNvPr id="19" name="Rectangle 18"/>
            <p:cNvSpPr/>
            <p:nvPr userDrawn="1"/>
          </p:nvSpPr>
          <p:spPr>
            <a:xfrm>
              <a:off x="4333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20" name="Rectangle 19"/>
            <p:cNvSpPr/>
            <p:nvPr userDrawn="1"/>
          </p:nvSpPr>
          <p:spPr>
            <a:xfrm>
              <a:off x="85337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21" name="Rectangle 20"/>
            <p:cNvSpPr/>
            <p:nvPr userDrawn="1"/>
          </p:nvSpPr>
          <p:spPr>
            <a:xfrm>
              <a:off x="492657" y="1328296"/>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sp>
        <p:nvSpPr>
          <p:cNvPr id="23" name="Rectangle 3"/>
          <p:cNvSpPr>
            <a:spLocks noGrp="1" noChangeArrowheads="1"/>
          </p:cNvSpPr>
          <p:nvPr>
            <p:ph type="subTitle" idx="1"/>
          </p:nvPr>
        </p:nvSpPr>
        <p:spPr>
          <a:xfrm>
            <a:off x="779600" y="4164388"/>
            <a:ext cx="7683500" cy="533400"/>
          </a:xfrm>
        </p:spPr>
        <p:txBody>
          <a:bodyPr wrap="square" lIns="0" tIns="0" rIns="0" bIns="0"/>
          <a:lstStyle>
            <a:lvl1pPr marL="0" indent="0">
              <a:lnSpc>
                <a:spcPts val="1900"/>
              </a:lnSpc>
              <a:buFontTx/>
              <a:buNone/>
              <a:defRPr sz="1800">
                <a:solidFill>
                  <a:schemeClr val="tx1"/>
                </a:solidFill>
                <a:latin typeface="+mj-lt"/>
              </a:defRPr>
            </a:lvl1pPr>
          </a:lstStyle>
          <a:p>
            <a:r>
              <a:rPr lang="en-US" smtClean="0"/>
              <a:t>Click to edit Master subtitle style</a:t>
            </a:r>
            <a:endParaRPr lang="en-US" dirty="0"/>
          </a:p>
        </p:txBody>
      </p:sp>
      <p:grpSp>
        <p:nvGrpSpPr>
          <p:cNvPr id="4" name="Group 29"/>
          <p:cNvGrpSpPr>
            <a:grpSpLocks/>
          </p:cNvGrpSpPr>
          <p:nvPr userDrawn="1"/>
        </p:nvGrpSpPr>
        <p:grpSpPr bwMode="auto">
          <a:xfrm flipV="1">
            <a:off x="433388" y="3492500"/>
            <a:ext cx="8280400" cy="496888"/>
            <a:chOff x="433388" y="789277"/>
            <a:chExt cx="8280400" cy="496800"/>
          </a:xfrm>
        </p:grpSpPr>
        <p:sp>
          <p:nvSpPr>
            <p:cNvPr id="25" name="Rectangle 7"/>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26" name="Rectangle 8"/>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27" name="Rectangle 9"/>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grpSp>
        <p:nvGrpSpPr>
          <p:cNvPr id="5" name="Group 33"/>
          <p:cNvGrpSpPr>
            <a:grpSpLocks/>
          </p:cNvGrpSpPr>
          <p:nvPr userDrawn="1"/>
        </p:nvGrpSpPr>
        <p:grpSpPr bwMode="auto">
          <a:xfrm>
            <a:off x="433388" y="1328738"/>
            <a:ext cx="8280400" cy="496887"/>
            <a:chOff x="433388" y="789277"/>
            <a:chExt cx="8280400" cy="496800"/>
          </a:xfrm>
        </p:grpSpPr>
        <p:sp>
          <p:nvSpPr>
            <p:cNvPr id="29" name="Rectangle 12"/>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30" name="Rectangle 13"/>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34" name="Rectangle 14"/>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pic>
        <p:nvPicPr>
          <p:cNvPr id="38" name="Picture 37" descr="FinalArupLogo_Black_Scaled_For_PPT_300dpi.png"/>
          <p:cNvPicPr>
            <a:picLocks noChangeAspect="1"/>
          </p:cNvPicPr>
          <p:nvPr userDrawn="1"/>
        </p:nvPicPr>
        <p:blipFill>
          <a:blip r:embed="rId2" cstate="screen"/>
          <a:stretch>
            <a:fillRect/>
          </a:stretch>
        </p:blipFill>
        <p:spPr>
          <a:xfrm>
            <a:off x="7810092" y="6444000"/>
            <a:ext cx="851308" cy="257709"/>
          </a:xfrm>
          <a:prstGeom prst="rect">
            <a:avLst/>
          </a:prstGeom>
        </p:spPr>
      </p:pic>
      <p:sp>
        <p:nvSpPr>
          <p:cNvPr id="24" name="Rectangle 2"/>
          <p:cNvSpPr>
            <a:spLocks noGrp="1" noChangeArrowheads="1"/>
          </p:cNvSpPr>
          <p:nvPr>
            <p:ph type="ctrTitle"/>
          </p:nvPr>
        </p:nvSpPr>
        <p:spPr>
          <a:xfrm>
            <a:off x="767695" y="1821491"/>
            <a:ext cx="7540282" cy="500137"/>
          </a:xfrm>
        </p:spPr>
        <p:txBody>
          <a:bodyPr anchor="t"/>
          <a:lstStyle>
            <a:lvl1pPr>
              <a:lnSpc>
                <a:spcPts val="3900"/>
              </a:lnSpc>
              <a:defRPr sz="3800" b="1" baseline="0">
                <a:solidFill>
                  <a:schemeClr val="accent5"/>
                </a:solidFill>
                <a:ea typeface="ＭＳ Ｐゴシック" pitchFamily="-105" charset="-128"/>
                <a:cs typeface="ＭＳ Ｐゴシック" pitchFamily="-105" charset="-128"/>
              </a:defRPr>
            </a:lvl1pPr>
          </a:lstStyle>
          <a:p>
            <a:r>
              <a:rPr lang="en-US" dirty="0" smtClean="0"/>
              <a:t>Click to edit Master title style</a:t>
            </a:r>
            <a:endParaRPr lang="en-US" dirty="0"/>
          </a:p>
        </p:txBody>
      </p:sp>
    </p:spTree>
  </p:cSld>
  <p:clrMapOvr>
    <a:masterClrMapping/>
  </p:clrMapOvr>
  <p:transition spd="slow">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Yellow_Arup_MasterTitle_Solid">
    <p:bg>
      <p:bgPr>
        <a:solidFill>
          <a:schemeClr val="accent5"/>
        </a:solidFill>
        <a:effectLst/>
      </p:bgPr>
    </p:bg>
    <p:spTree>
      <p:nvGrpSpPr>
        <p:cNvPr id="1" name=""/>
        <p:cNvGrpSpPr/>
        <p:nvPr/>
      </p:nvGrpSpPr>
      <p:grpSpPr>
        <a:xfrm>
          <a:off x="0" y="0"/>
          <a:ext cx="0" cy="0"/>
          <a:chOff x="0" y="0"/>
          <a:chExt cx="0" cy="0"/>
        </a:xfrm>
      </p:grpSpPr>
      <p:pic>
        <p:nvPicPr>
          <p:cNvPr id="15" name="Picture 14" descr="FinalArupLogo_White_Scaled_For_PPT_300dpi.png"/>
          <p:cNvPicPr>
            <a:picLocks noChangeAspect="1"/>
          </p:cNvPicPr>
          <p:nvPr userDrawn="1"/>
        </p:nvPicPr>
        <p:blipFill>
          <a:blip r:embed="rId2" cstate="screen"/>
          <a:stretch>
            <a:fillRect/>
          </a:stretch>
        </p:blipFill>
        <p:spPr>
          <a:xfrm>
            <a:off x="7810092" y="6432550"/>
            <a:ext cx="851308" cy="257709"/>
          </a:xfrm>
          <a:prstGeom prst="rect">
            <a:avLst/>
          </a:prstGeom>
        </p:spPr>
      </p:pic>
      <p:grpSp>
        <p:nvGrpSpPr>
          <p:cNvPr id="2" name="Group 13"/>
          <p:cNvGrpSpPr/>
          <p:nvPr userDrawn="1"/>
        </p:nvGrpSpPr>
        <p:grpSpPr>
          <a:xfrm>
            <a:off x="433388" y="3492811"/>
            <a:ext cx="8280400" cy="496800"/>
            <a:chOff x="433388" y="3492811"/>
            <a:chExt cx="8280400" cy="496800"/>
          </a:xfrm>
        </p:grpSpPr>
        <p:sp>
          <p:nvSpPr>
            <p:cNvPr id="31" name="Rectangle 30"/>
            <p:cNvSpPr/>
            <p:nvPr userDrawn="1"/>
          </p:nvSpPr>
          <p:spPr>
            <a:xfrm flipV="1">
              <a:off x="4333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2" name="Rectangle 31"/>
            <p:cNvSpPr/>
            <p:nvPr userDrawn="1"/>
          </p:nvSpPr>
          <p:spPr>
            <a:xfrm flipV="1">
              <a:off x="85337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3" name="Rectangle 32"/>
            <p:cNvSpPr/>
            <p:nvPr userDrawn="1"/>
          </p:nvSpPr>
          <p:spPr>
            <a:xfrm flipV="1">
              <a:off x="492657" y="3809611"/>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grpSp>
        <p:nvGrpSpPr>
          <p:cNvPr id="3" name="Group 12"/>
          <p:cNvGrpSpPr/>
          <p:nvPr userDrawn="1"/>
        </p:nvGrpSpPr>
        <p:grpSpPr>
          <a:xfrm>
            <a:off x="433388" y="1328296"/>
            <a:ext cx="8280400" cy="496800"/>
            <a:chOff x="433388" y="1328296"/>
            <a:chExt cx="8280400" cy="496800"/>
          </a:xfrm>
        </p:grpSpPr>
        <p:sp>
          <p:nvSpPr>
            <p:cNvPr id="35" name="Rectangle 34"/>
            <p:cNvSpPr/>
            <p:nvPr userDrawn="1"/>
          </p:nvSpPr>
          <p:spPr>
            <a:xfrm>
              <a:off x="4333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6" name="Rectangle 35"/>
            <p:cNvSpPr/>
            <p:nvPr userDrawn="1"/>
          </p:nvSpPr>
          <p:spPr>
            <a:xfrm>
              <a:off x="85337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7" name="Rectangle 36"/>
            <p:cNvSpPr/>
            <p:nvPr userDrawn="1"/>
          </p:nvSpPr>
          <p:spPr>
            <a:xfrm>
              <a:off x="492657" y="1328296"/>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sp>
        <p:nvSpPr>
          <p:cNvPr id="18" name="Rectangle 2"/>
          <p:cNvSpPr>
            <a:spLocks noGrp="1" noChangeArrowheads="1"/>
          </p:cNvSpPr>
          <p:nvPr>
            <p:ph type="ctrTitle"/>
          </p:nvPr>
        </p:nvSpPr>
        <p:spPr>
          <a:xfrm>
            <a:off x="767695" y="1883410"/>
            <a:ext cx="7704400" cy="423193"/>
          </a:xfrm>
        </p:spPr>
        <p:txBody>
          <a:bodyPr anchor="t"/>
          <a:lstStyle>
            <a:lvl1pPr>
              <a:defRPr sz="3800" b="1" baseline="0">
                <a:solidFill>
                  <a:schemeClr val="bg1"/>
                </a:solidFill>
                <a:ea typeface="ＭＳ Ｐゴシック" pitchFamily="-105" charset="-128"/>
                <a:cs typeface="ＭＳ Ｐゴシック" pitchFamily="-105" charset="-128"/>
              </a:defRPr>
            </a:lvl1pPr>
          </a:lstStyle>
          <a:p>
            <a:r>
              <a:rPr lang="en-US" smtClean="0"/>
              <a:t>Click to edit Master title style</a:t>
            </a:r>
            <a:endParaRPr lang="en-US" dirty="0"/>
          </a:p>
        </p:txBody>
      </p:sp>
      <p:sp>
        <p:nvSpPr>
          <p:cNvPr id="19" name="Rectangle 3"/>
          <p:cNvSpPr>
            <a:spLocks noGrp="1" noChangeArrowheads="1"/>
          </p:cNvSpPr>
          <p:nvPr>
            <p:ph type="subTitle" idx="1"/>
          </p:nvPr>
        </p:nvSpPr>
        <p:spPr>
          <a:xfrm>
            <a:off x="779600" y="4155679"/>
            <a:ext cx="7683500" cy="533400"/>
          </a:xfrm>
        </p:spPr>
        <p:txBody>
          <a:bodyPr lIns="0" tIns="0" rIns="0" bIns="0"/>
          <a:lstStyle>
            <a:lvl1pPr marL="0" indent="0">
              <a:lnSpc>
                <a:spcPts val="1900"/>
              </a:lnSpc>
              <a:buFontTx/>
              <a:buNone/>
              <a:defRPr sz="1800">
                <a:solidFill>
                  <a:schemeClr val="bg1"/>
                </a:solidFill>
                <a:latin typeface="+mj-lt"/>
              </a:defRPr>
            </a:lvl1pPr>
          </a:lstStyle>
          <a:p>
            <a:r>
              <a:rPr lang="en-US" smtClean="0"/>
              <a:t>Click to edit Master subtitle style</a:t>
            </a:r>
            <a:endParaRPr lang="en-US" dirty="0"/>
          </a:p>
        </p:txBody>
      </p:sp>
    </p:spTree>
  </p:cSld>
  <p:clrMapOvr>
    <a:masterClrMapping/>
  </p:clrMapOvr>
  <p:transition spd="slow">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7" name="Rectangle 2"/>
          <p:cNvSpPr>
            <a:spLocks noGrp="1" noChangeArrowheads="1"/>
          </p:cNvSpPr>
          <p:nvPr>
            <p:ph type="ctrTitle"/>
          </p:nvPr>
        </p:nvSpPr>
        <p:spPr>
          <a:xfrm>
            <a:off x="767695" y="1821491"/>
            <a:ext cx="7540282" cy="500137"/>
          </a:xfrm>
        </p:spPr>
        <p:txBody>
          <a:bodyPr anchor="t"/>
          <a:lstStyle>
            <a:lvl1pPr>
              <a:lnSpc>
                <a:spcPts val="3900"/>
              </a:lnSpc>
              <a:defRPr sz="3800" b="1" baseline="0">
                <a:solidFill>
                  <a:schemeClr val="accent1"/>
                </a:solidFill>
                <a:ea typeface="ＭＳ Ｐゴシック" pitchFamily="-105" charset="-128"/>
                <a:cs typeface="ＭＳ Ｐゴシック" pitchFamily="-105" charset="-128"/>
              </a:defRPr>
            </a:lvl1pPr>
          </a:lstStyle>
          <a:p>
            <a:r>
              <a:rPr lang="en-US" smtClean="0"/>
              <a:t>Click to edit Master title style</a:t>
            </a:r>
            <a:endParaRPr lang="en-US" dirty="0"/>
          </a:p>
        </p:txBody>
      </p:sp>
      <p:sp>
        <p:nvSpPr>
          <p:cNvPr id="8" name="Rectangle 3"/>
          <p:cNvSpPr>
            <a:spLocks noGrp="1" noChangeArrowheads="1"/>
          </p:cNvSpPr>
          <p:nvPr>
            <p:ph type="subTitle" idx="1"/>
          </p:nvPr>
        </p:nvSpPr>
        <p:spPr>
          <a:xfrm>
            <a:off x="779600" y="4164388"/>
            <a:ext cx="7683500" cy="533400"/>
          </a:xfrm>
          <a:prstGeom prst="rect">
            <a:avLst/>
          </a:prstGeom>
        </p:spPr>
        <p:txBody>
          <a:bodyPr wrap="square" lIns="0" tIns="0" rIns="0" bIns="0"/>
          <a:lstStyle>
            <a:lvl1pPr marL="0" indent="0">
              <a:lnSpc>
                <a:spcPts val="1900"/>
              </a:lnSpc>
              <a:buFontTx/>
              <a:buNone/>
              <a:defRPr sz="1800" b="1">
                <a:solidFill>
                  <a:schemeClr val="tx1"/>
                </a:solidFill>
                <a:latin typeface="+mj-lt"/>
              </a:defRPr>
            </a:lvl1pPr>
          </a:lstStyle>
          <a:p>
            <a:r>
              <a:rPr lang="en-US" dirty="0" smtClean="0"/>
              <a:t>Click to edit Master subtitle style</a:t>
            </a:r>
            <a:endParaRPr lang="en-US" dirty="0"/>
          </a:p>
        </p:txBody>
      </p:sp>
      <p:grpSp>
        <p:nvGrpSpPr>
          <p:cNvPr id="2" name="Group 29"/>
          <p:cNvGrpSpPr>
            <a:grpSpLocks/>
          </p:cNvGrpSpPr>
          <p:nvPr/>
        </p:nvGrpSpPr>
        <p:grpSpPr bwMode="auto">
          <a:xfrm flipV="1">
            <a:off x="433388" y="3492500"/>
            <a:ext cx="8280400" cy="496888"/>
            <a:chOff x="433388" y="789277"/>
            <a:chExt cx="8280400" cy="496800"/>
          </a:xfrm>
        </p:grpSpPr>
        <p:sp>
          <p:nvSpPr>
            <p:cNvPr id="10" name="Rectangle 7"/>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11" name="Rectangle 8"/>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12" name="Rectangle 9"/>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grpSp>
        <p:nvGrpSpPr>
          <p:cNvPr id="3" name="Group 33"/>
          <p:cNvGrpSpPr>
            <a:grpSpLocks/>
          </p:cNvGrpSpPr>
          <p:nvPr/>
        </p:nvGrpSpPr>
        <p:grpSpPr bwMode="auto">
          <a:xfrm>
            <a:off x="433388" y="1328738"/>
            <a:ext cx="8280400" cy="496887"/>
            <a:chOff x="433388" y="789277"/>
            <a:chExt cx="8280400" cy="496800"/>
          </a:xfrm>
        </p:grpSpPr>
        <p:sp>
          <p:nvSpPr>
            <p:cNvPr id="14" name="Rectangle 12"/>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15" name="Rectangle 13"/>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16" name="Rectangle 14"/>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pic>
        <p:nvPicPr>
          <p:cNvPr id="17" name="Picture 16" descr="FinalArupLogo_Black_Scaled_For_PPT_300dpi.png"/>
          <p:cNvPicPr>
            <a:picLocks noChangeAspect="1"/>
          </p:cNvPicPr>
          <p:nvPr/>
        </p:nvPicPr>
        <p:blipFill>
          <a:blip r:embed="rId2" cstate="screen"/>
          <a:stretch>
            <a:fillRect/>
          </a:stretch>
        </p:blipFill>
        <p:spPr>
          <a:xfrm>
            <a:off x="7810092" y="6444000"/>
            <a:ext cx="851308" cy="257709"/>
          </a:xfrm>
          <a:prstGeom prst="rect">
            <a:avLst/>
          </a:prstGeom>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Yellow_Arup_Master_Insert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5"/>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5"/>
              </a:buClr>
              <a:buFont typeface="Wingdings" pitchFamily="2" charset="2"/>
              <a:buChar char="§"/>
              <a:defRPr/>
            </a:lvl1pPr>
            <a:lvl2pPr marL="627063" indent="-271463">
              <a:lnSpc>
                <a:spcPts val="2500"/>
              </a:lnSpc>
              <a:buClr>
                <a:schemeClr val="accent5"/>
              </a:buClr>
              <a:defRPr/>
            </a:lvl2pPr>
            <a:lvl3pPr marL="893763" indent="-266700">
              <a:lnSpc>
                <a:spcPts val="2300"/>
              </a:lnSpc>
              <a:buClr>
                <a:schemeClr val="accent5"/>
              </a:buClr>
              <a:defRPr/>
            </a:lvl3pPr>
            <a:lvl4pPr marL="896938" indent="-269875">
              <a:lnSpc>
                <a:spcPts val="2300"/>
              </a:lnSpc>
              <a:buClr>
                <a:schemeClr val="accent5"/>
              </a:buClr>
              <a:defRPr/>
            </a:lvl4pPr>
            <a:lvl5pPr marL="896938" indent="-269875">
              <a:lnSpc>
                <a:spcPts val="2300"/>
              </a:lnSpc>
              <a:buClr>
                <a:schemeClr val="accent5"/>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14"/>
          <p:cNvSpPr txBox="1">
            <a:spLocks/>
          </p:cNvSpPr>
          <p:nvPr userDrawn="1"/>
        </p:nvSpPr>
        <p:spPr>
          <a:xfrm>
            <a:off x="0" y="6457950"/>
            <a:ext cx="287338" cy="215900"/>
          </a:xfrm>
          <a:prstGeom prst="rect">
            <a:avLst/>
          </a:prstGeom>
        </p:spPr>
        <p:txBody>
          <a:bodyPr lIns="0" tIns="0" rIns="0" bIns="0" anchor="b" anchorCtr="0"/>
          <a:lstStyle>
            <a:lvl1pPr algn="r">
              <a:defRPr sz="800">
                <a:solidFill>
                  <a:schemeClr val="tx1"/>
                </a:solidFill>
              </a:defRPr>
            </a:lvl1pPr>
          </a:lstStyle>
          <a:p>
            <a:pPr fontAlgn="auto">
              <a:spcBef>
                <a:spcPts val="0"/>
              </a:spcBef>
              <a:spcAft>
                <a:spcPts val="0"/>
              </a:spcAft>
              <a:defRPr/>
            </a:pPr>
            <a:fld id="{84ADEA5E-D855-46E6-A607-27446C644854}" type="slidenum">
              <a:rPr lang="en-US" smtClean="0">
                <a:solidFill>
                  <a:schemeClr val="bg1"/>
                </a:solidFill>
                <a:latin typeface="Arial"/>
                <a:cs typeface="+mn-cs"/>
              </a:rPr>
              <a:pPr fontAlgn="auto">
                <a:spcBef>
                  <a:spcPts val="0"/>
                </a:spcBef>
                <a:spcAft>
                  <a:spcPts val="0"/>
                </a:spcAft>
                <a:defRPr/>
              </a:pPr>
              <a:t>‹#›</a:t>
            </a:fld>
            <a:r>
              <a:rPr lang="en-US" dirty="0" smtClean="0">
                <a:solidFill>
                  <a:schemeClr val="bg1"/>
                </a:solidFill>
                <a:latin typeface="Arial"/>
                <a:cs typeface="+mn-cs"/>
              </a:rPr>
              <a:t>  </a:t>
            </a:r>
            <a:endParaRPr lang="en-US" dirty="0">
              <a:solidFill>
                <a:schemeClr val="bg1"/>
              </a:solidFill>
              <a:latin typeface="Arial"/>
              <a:cs typeface="+mn-cs"/>
            </a:endParaRPr>
          </a:p>
        </p:txBody>
      </p:sp>
    </p:spTree>
  </p:cSld>
  <p:clrMapOvr>
    <a:masterClrMapping/>
  </p:clrMapOvr>
  <p:transition spd="slow">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grpSp>
        <p:nvGrpSpPr>
          <p:cNvPr id="2" name="Group 12"/>
          <p:cNvGrpSpPr/>
          <p:nvPr userDrawn="1"/>
        </p:nvGrpSpPr>
        <p:grpSpPr>
          <a:xfrm>
            <a:off x="433388" y="3492811"/>
            <a:ext cx="8280400" cy="496800"/>
            <a:chOff x="433388" y="3492811"/>
            <a:chExt cx="8280400" cy="496800"/>
          </a:xfrm>
        </p:grpSpPr>
        <p:sp>
          <p:nvSpPr>
            <p:cNvPr id="14" name="Rectangle 13"/>
            <p:cNvSpPr/>
            <p:nvPr userDrawn="1"/>
          </p:nvSpPr>
          <p:spPr>
            <a:xfrm flipV="1">
              <a:off x="4333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16" name="Rectangle 15"/>
            <p:cNvSpPr/>
            <p:nvPr userDrawn="1"/>
          </p:nvSpPr>
          <p:spPr>
            <a:xfrm flipV="1">
              <a:off x="85337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17" name="Rectangle 16"/>
            <p:cNvSpPr/>
            <p:nvPr userDrawn="1"/>
          </p:nvSpPr>
          <p:spPr>
            <a:xfrm flipV="1">
              <a:off x="492657" y="3809611"/>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grpSp>
        <p:nvGrpSpPr>
          <p:cNvPr id="3" name="Group 17"/>
          <p:cNvGrpSpPr/>
          <p:nvPr userDrawn="1"/>
        </p:nvGrpSpPr>
        <p:grpSpPr>
          <a:xfrm>
            <a:off x="433388" y="1328296"/>
            <a:ext cx="8280400" cy="496800"/>
            <a:chOff x="433388" y="1328296"/>
            <a:chExt cx="8280400" cy="496800"/>
          </a:xfrm>
        </p:grpSpPr>
        <p:sp>
          <p:nvSpPr>
            <p:cNvPr id="19" name="Rectangle 18"/>
            <p:cNvSpPr/>
            <p:nvPr userDrawn="1"/>
          </p:nvSpPr>
          <p:spPr>
            <a:xfrm>
              <a:off x="4333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20" name="Rectangle 19"/>
            <p:cNvSpPr/>
            <p:nvPr userDrawn="1"/>
          </p:nvSpPr>
          <p:spPr>
            <a:xfrm>
              <a:off x="85337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21" name="Rectangle 20"/>
            <p:cNvSpPr/>
            <p:nvPr userDrawn="1"/>
          </p:nvSpPr>
          <p:spPr>
            <a:xfrm>
              <a:off x="492657" y="1328296"/>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sp>
        <p:nvSpPr>
          <p:cNvPr id="23" name="Rectangle 3"/>
          <p:cNvSpPr>
            <a:spLocks noGrp="1" noChangeArrowheads="1"/>
          </p:cNvSpPr>
          <p:nvPr>
            <p:ph type="subTitle" idx="1"/>
          </p:nvPr>
        </p:nvSpPr>
        <p:spPr>
          <a:xfrm>
            <a:off x="779600" y="4164388"/>
            <a:ext cx="7683500" cy="533400"/>
          </a:xfrm>
          <a:prstGeom prst="rect">
            <a:avLst/>
          </a:prstGeom>
        </p:spPr>
        <p:txBody>
          <a:bodyPr wrap="square" lIns="0" tIns="0" rIns="0" bIns="0"/>
          <a:lstStyle>
            <a:lvl1pPr marL="0" indent="0">
              <a:lnSpc>
                <a:spcPts val="1900"/>
              </a:lnSpc>
              <a:buFontTx/>
              <a:buNone/>
              <a:defRPr sz="1800" b="1">
                <a:solidFill>
                  <a:schemeClr val="tx1"/>
                </a:solidFill>
                <a:latin typeface="+mj-lt"/>
              </a:defRPr>
            </a:lvl1pPr>
          </a:lstStyle>
          <a:p>
            <a:r>
              <a:rPr lang="en-US" dirty="0" smtClean="0"/>
              <a:t>Click to edit Master subtitle style</a:t>
            </a:r>
            <a:endParaRPr lang="en-US" dirty="0"/>
          </a:p>
        </p:txBody>
      </p:sp>
      <p:grpSp>
        <p:nvGrpSpPr>
          <p:cNvPr id="4" name="Group 29"/>
          <p:cNvGrpSpPr>
            <a:grpSpLocks/>
          </p:cNvGrpSpPr>
          <p:nvPr userDrawn="1"/>
        </p:nvGrpSpPr>
        <p:grpSpPr bwMode="auto">
          <a:xfrm flipV="1">
            <a:off x="433388" y="3492500"/>
            <a:ext cx="8280400" cy="496888"/>
            <a:chOff x="433388" y="789277"/>
            <a:chExt cx="8280400" cy="496800"/>
          </a:xfrm>
        </p:grpSpPr>
        <p:sp>
          <p:nvSpPr>
            <p:cNvPr id="25" name="Rectangle 7"/>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26" name="Rectangle 8"/>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27" name="Rectangle 9"/>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grpSp>
        <p:nvGrpSpPr>
          <p:cNvPr id="5" name="Group 33"/>
          <p:cNvGrpSpPr>
            <a:grpSpLocks/>
          </p:cNvGrpSpPr>
          <p:nvPr userDrawn="1"/>
        </p:nvGrpSpPr>
        <p:grpSpPr bwMode="auto">
          <a:xfrm>
            <a:off x="433388" y="1328738"/>
            <a:ext cx="8280400" cy="496887"/>
            <a:chOff x="433388" y="789277"/>
            <a:chExt cx="8280400" cy="496800"/>
          </a:xfrm>
        </p:grpSpPr>
        <p:sp>
          <p:nvSpPr>
            <p:cNvPr id="29" name="Rectangle 12"/>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30" name="Rectangle 13"/>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34" name="Rectangle 14"/>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pic>
        <p:nvPicPr>
          <p:cNvPr id="38" name="Picture 37" descr="FinalArupLogo_Black_Scaled_For_PPT_300dpi.png"/>
          <p:cNvPicPr>
            <a:picLocks noChangeAspect="1"/>
          </p:cNvPicPr>
          <p:nvPr userDrawn="1"/>
        </p:nvPicPr>
        <p:blipFill>
          <a:blip r:embed="rId2" cstate="screen"/>
          <a:stretch>
            <a:fillRect/>
          </a:stretch>
        </p:blipFill>
        <p:spPr>
          <a:xfrm>
            <a:off x="7810092" y="6444000"/>
            <a:ext cx="851308" cy="257709"/>
          </a:xfrm>
          <a:prstGeom prst="rect">
            <a:avLst/>
          </a:prstGeom>
        </p:spPr>
      </p:pic>
      <p:sp>
        <p:nvSpPr>
          <p:cNvPr id="24" name="Rectangle 2"/>
          <p:cNvSpPr>
            <a:spLocks noGrp="1" noChangeArrowheads="1"/>
          </p:cNvSpPr>
          <p:nvPr>
            <p:ph type="ctrTitle"/>
          </p:nvPr>
        </p:nvSpPr>
        <p:spPr>
          <a:xfrm>
            <a:off x="767695" y="1821491"/>
            <a:ext cx="7540282" cy="500137"/>
          </a:xfrm>
        </p:spPr>
        <p:txBody>
          <a:bodyPr anchor="t"/>
          <a:lstStyle>
            <a:lvl1pPr>
              <a:lnSpc>
                <a:spcPts val="3900"/>
              </a:lnSpc>
              <a:defRPr sz="3800" b="1" baseline="0">
                <a:solidFill>
                  <a:schemeClr val="accent5"/>
                </a:solidFill>
                <a:ea typeface="ＭＳ Ｐゴシック" pitchFamily="-105" charset="-128"/>
                <a:cs typeface="ＭＳ Ｐゴシック" pitchFamily="-105" charset="-128"/>
              </a:defRPr>
            </a:lvl1pPr>
          </a:lstStyle>
          <a:p>
            <a:r>
              <a:rPr lang="en-US" dirty="0" smtClean="0"/>
              <a:t>Click to edit Master title style</a:t>
            </a:r>
            <a:endParaRPr lang="en-US" dirty="0"/>
          </a:p>
        </p:txBody>
      </p:sp>
    </p:spTree>
  </p:cSld>
  <p:clrMapOvr>
    <a:masterClrMapping/>
  </p:clrMapOvr>
  <p:transition spd="slow">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Yellow_Arup_MasterSmallTitle_SingleObject">
    <p:spTree>
      <p:nvGrpSpPr>
        <p:cNvPr id="1" name=""/>
        <p:cNvGrpSpPr/>
        <p:nvPr/>
      </p:nvGrpSpPr>
      <p:grpSpPr>
        <a:xfrm>
          <a:off x="0" y="0"/>
          <a:ext cx="0" cy="0"/>
          <a:chOff x="0" y="0"/>
          <a:chExt cx="0" cy="0"/>
        </a:xfrm>
      </p:grpSpPr>
      <p:sp>
        <p:nvSpPr>
          <p:cNvPr id="4" name="Content Placeholder 4"/>
          <p:cNvSpPr>
            <a:spLocks noGrp="1"/>
          </p:cNvSpPr>
          <p:nvPr>
            <p:ph sz="quarter" idx="10" hasCustomPrompt="1"/>
          </p:nvPr>
        </p:nvSpPr>
        <p:spPr>
          <a:xfrm>
            <a:off x="417513" y="331200"/>
            <a:ext cx="8305200" cy="5583600"/>
          </a:xfrm>
          <a:prstGeom prst="rect">
            <a:avLst/>
          </a:prstGeom>
        </p:spPr>
        <p:txBody>
          <a:bodyPr lIns="0" tIns="0" rIns="0" bIns="0"/>
          <a:lstStyle>
            <a:lvl1pPr>
              <a:lnSpc>
                <a:spcPts val="2500"/>
              </a:lnSpc>
              <a:spcBef>
                <a:spcPts val="2000"/>
              </a:spcBef>
              <a:buClr>
                <a:schemeClr val="accent5"/>
              </a:buClr>
              <a:buFont typeface="Wingdings" pitchFamily="2" charset="2"/>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this layout for tables, charts/graphs images and multimedia by clicking on the icons below.</a:t>
            </a:r>
            <a:br>
              <a:rPr lang="en-US" dirty="0" smtClean="0"/>
            </a:br>
            <a:r>
              <a:rPr lang="en-US" dirty="0" smtClean="0"/>
              <a:t>For a bullet slide with text, from the ‘Home’ menu choose:</a:t>
            </a:r>
            <a:br>
              <a:rPr lang="en-US" dirty="0" smtClean="0"/>
            </a:br>
            <a:r>
              <a:rPr lang="en-US" dirty="0" smtClean="0"/>
              <a:t>New slide | </a:t>
            </a:r>
            <a:r>
              <a:rPr lang="en-US" dirty="0" err="1" smtClean="0"/>
              <a:t>colourname_Arup_Master_InsertObject</a:t>
            </a:r>
            <a:r>
              <a:rPr lang="en-US" dirty="0" smtClean="0"/>
              <a:t/>
            </a:r>
            <a:br>
              <a:rPr lang="en-US" dirty="0" smtClean="0"/>
            </a:br>
            <a:r>
              <a:rPr lang="en-US" dirty="0" smtClean="0"/>
              <a:t>Do not use this layout for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Tree>
  </p:cSld>
  <p:clrMapOvr>
    <a:masterClrMapping/>
  </p:clrMapOvr>
  <p:transition spd="slow">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Yellow_Arup_MasterSmallTitle_4Objects">
    <p:spTree>
      <p:nvGrpSpPr>
        <p:cNvPr id="1" name=""/>
        <p:cNvGrpSpPr/>
        <p:nvPr/>
      </p:nvGrpSpPr>
      <p:grpSpPr>
        <a:xfrm>
          <a:off x="0" y="0"/>
          <a:ext cx="0" cy="0"/>
          <a:chOff x="0" y="0"/>
          <a:chExt cx="0" cy="0"/>
        </a:xfrm>
      </p:grpSpPr>
      <p:sp>
        <p:nvSpPr>
          <p:cNvPr id="15"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5"/>
              </a:buClr>
              <a:buFont typeface="Wingdings" pitchFamily="2" charset="2"/>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5" hasCustomPrompt="1"/>
          </p:nvPr>
        </p:nvSpPr>
        <p:spPr>
          <a:xfrm>
            <a:off x="417513" y="3284984"/>
            <a:ext cx="3960000" cy="2638800"/>
          </a:xfrm>
          <a:prstGeom prst="rect">
            <a:avLst/>
          </a:prstGeom>
        </p:spPr>
        <p:txBody>
          <a:bodyPr lIns="0" tIns="0" rIns="0" bIns="0"/>
          <a:lstStyle>
            <a:lvl1pPr>
              <a:lnSpc>
                <a:spcPts val="2500"/>
              </a:lnSpc>
              <a:spcBef>
                <a:spcPts val="2000"/>
              </a:spcBef>
              <a:buClr>
                <a:schemeClr val="accent5"/>
              </a:buClr>
              <a:buFont typeface="Wingdings" pitchFamily="2" charset="2"/>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5"/>
              </a:buClr>
              <a:buFont typeface="Wingdings" pitchFamily="2" charset="2"/>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4"/>
          <p:cNvSpPr>
            <a:spLocks noGrp="1"/>
          </p:cNvSpPr>
          <p:nvPr>
            <p:ph sz="quarter" idx="22" hasCustomPrompt="1"/>
          </p:nvPr>
        </p:nvSpPr>
        <p:spPr>
          <a:xfrm>
            <a:off x="417513" y="331200"/>
            <a:ext cx="3960000" cy="2638800"/>
          </a:xfrm>
          <a:prstGeom prst="rect">
            <a:avLst/>
          </a:prstGeom>
        </p:spPr>
        <p:txBody>
          <a:bodyPr lIns="0" tIns="0" rIns="0" bIns="0"/>
          <a:lstStyle>
            <a:lvl1pPr>
              <a:lnSpc>
                <a:spcPts val="2500"/>
              </a:lnSpc>
              <a:spcBef>
                <a:spcPts val="1600"/>
              </a:spcBef>
              <a:buClr>
                <a:schemeClr val="accent5"/>
              </a:buClr>
              <a:buFont typeface="Wingdings" pitchFamily="2" charset="2"/>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1" name="Text Placeholder 11"/>
          <p:cNvSpPr>
            <a:spLocks noGrp="1"/>
          </p:cNvSpPr>
          <p:nvPr>
            <p:ph type="body" sz="quarter" idx="10"/>
          </p:nvPr>
        </p:nvSpPr>
        <p:spPr>
          <a:xfrm>
            <a:off x="41592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2" name="Text Placeholder 11"/>
          <p:cNvSpPr>
            <a:spLocks noGrp="1"/>
          </p:cNvSpPr>
          <p:nvPr>
            <p:ph type="body" sz="quarter" idx="11"/>
          </p:nvPr>
        </p:nvSpPr>
        <p:spPr>
          <a:xfrm>
            <a:off x="476567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567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Tree>
  </p:cSld>
  <p:clrMapOvr>
    <a:masterClrMapping/>
  </p:clrMapOvr>
  <p:transition spd="slow">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Yellow_Arup_MasterSmallTitle_3ObjectsLeftMain">
    <p:spTree>
      <p:nvGrpSpPr>
        <p:cNvPr id="1" name=""/>
        <p:cNvGrpSpPr/>
        <p:nvPr/>
      </p:nvGrpSpPr>
      <p:grpSpPr>
        <a:xfrm>
          <a:off x="0" y="0"/>
          <a:ext cx="0" cy="0"/>
          <a:chOff x="0" y="0"/>
          <a:chExt cx="0" cy="0"/>
        </a:xfrm>
      </p:grpSpPr>
      <p:sp>
        <p:nvSpPr>
          <p:cNvPr id="10"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5"/>
              </a:buClr>
              <a:buFont typeface="Wingdings" pitchFamily="2" charset="2"/>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5"/>
              </a:buClr>
              <a:buFont typeface="Wingdings" pitchFamily="2" charset="2"/>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2"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5"/>
              </a:buClr>
              <a:buFont typeface="Wingdings" pitchFamily="2" charset="2"/>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2" name="Text Placeholder 11"/>
          <p:cNvSpPr>
            <a:spLocks noGrp="1"/>
          </p:cNvSpPr>
          <p:nvPr>
            <p:ph type="body" sz="quarter" idx="11"/>
          </p:nvPr>
        </p:nvSpPr>
        <p:spPr>
          <a:xfrm>
            <a:off x="476567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567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Tree>
  </p:cSld>
  <p:clrMapOvr>
    <a:masterClrMapping/>
  </p:clrMapOvr>
  <p:transition spd="slow">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Yellow_Arup_MasterSmallTitle_3ObjectsRightMain">
    <p:spTree>
      <p:nvGrpSpPr>
        <p:cNvPr id="1" name=""/>
        <p:cNvGrpSpPr/>
        <p:nvPr/>
      </p:nvGrpSpPr>
      <p:grpSpPr>
        <a:xfrm>
          <a:off x="0" y="0"/>
          <a:ext cx="0" cy="0"/>
          <a:chOff x="0" y="0"/>
          <a:chExt cx="0" cy="0"/>
        </a:xfrm>
      </p:grpSpPr>
      <p:sp>
        <p:nvSpPr>
          <p:cNvPr id="15"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5"/>
              </a:buClr>
              <a:buFont typeface="Wingdings" pitchFamily="2" charset="2"/>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4" hasCustomPrompt="1"/>
          </p:nvPr>
        </p:nvSpPr>
        <p:spPr>
          <a:xfrm>
            <a:off x="415925" y="3284984"/>
            <a:ext cx="3960000" cy="2638800"/>
          </a:xfrm>
          <a:prstGeom prst="rect">
            <a:avLst/>
          </a:prstGeom>
        </p:spPr>
        <p:txBody>
          <a:bodyPr lIns="0" tIns="0" rIns="0" bIns="0"/>
          <a:lstStyle>
            <a:lvl1pPr>
              <a:lnSpc>
                <a:spcPts val="2500"/>
              </a:lnSpc>
              <a:spcBef>
                <a:spcPts val="2000"/>
              </a:spcBef>
              <a:buClr>
                <a:schemeClr val="accent5"/>
              </a:buClr>
              <a:buFont typeface="Wingdings" pitchFamily="2" charset="2"/>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15925" y="331200"/>
            <a:ext cx="3960000" cy="2638800"/>
          </a:xfrm>
          <a:prstGeom prst="rect">
            <a:avLst/>
          </a:prstGeom>
        </p:spPr>
        <p:txBody>
          <a:bodyPr lIns="0" tIns="0" rIns="0" bIns="0"/>
          <a:lstStyle>
            <a:lvl1pPr>
              <a:lnSpc>
                <a:spcPts val="2500"/>
              </a:lnSpc>
              <a:spcBef>
                <a:spcPts val="2000"/>
              </a:spcBef>
              <a:buClr>
                <a:schemeClr val="accent5"/>
              </a:buClr>
              <a:buFont typeface="Wingdings" pitchFamily="2" charset="2"/>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1" name="Text Placeholder 11"/>
          <p:cNvSpPr>
            <a:spLocks noGrp="1"/>
          </p:cNvSpPr>
          <p:nvPr>
            <p:ph type="body" sz="quarter" idx="10"/>
          </p:nvPr>
        </p:nvSpPr>
        <p:spPr>
          <a:xfrm>
            <a:off x="41592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4900"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Tree>
  </p:cSld>
  <p:clrMapOvr>
    <a:masterClrMapping/>
  </p:clrMapOvr>
  <p:transition spd="slow">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Yellow_Arup_MasterSmallTitle_2Objects">
    <p:spTree>
      <p:nvGrpSpPr>
        <p:cNvPr id="1" name=""/>
        <p:cNvGrpSpPr/>
        <p:nvPr/>
      </p:nvGrpSpPr>
      <p:grpSpPr>
        <a:xfrm>
          <a:off x="0" y="0"/>
          <a:ext cx="0" cy="0"/>
          <a:chOff x="0" y="0"/>
          <a:chExt cx="0" cy="0"/>
        </a:xfrm>
      </p:grpSpPr>
      <p:sp>
        <p:nvSpPr>
          <p:cNvPr id="7" name="Content Placeholder 4"/>
          <p:cNvSpPr>
            <a:spLocks noGrp="1"/>
          </p:cNvSpPr>
          <p:nvPr>
            <p:ph sz="quarter" idx="23"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5"/>
              </a:buClr>
              <a:buFont typeface="Wingdings" pitchFamily="2" charset="2"/>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5"/>
              </a:buClr>
              <a:buFont typeface="Wingdings" pitchFamily="2" charset="2"/>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4900"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Tree>
  </p:cSld>
  <p:clrMapOvr>
    <a:masterClrMapping/>
  </p:clrMapOvr>
  <p:transition spd="slow">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grpSp>
        <p:nvGrpSpPr>
          <p:cNvPr id="2" name="Group 12"/>
          <p:cNvGrpSpPr/>
          <p:nvPr userDrawn="1"/>
        </p:nvGrpSpPr>
        <p:grpSpPr>
          <a:xfrm>
            <a:off x="433388" y="3492811"/>
            <a:ext cx="8280400" cy="496800"/>
            <a:chOff x="433388" y="3492811"/>
            <a:chExt cx="8280400" cy="496800"/>
          </a:xfrm>
        </p:grpSpPr>
        <p:sp>
          <p:nvSpPr>
            <p:cNvPr id="14" name="Rectangle 13"/>
            <p:cNvSpPr/>
            <p:nvPr userDrawn="1"/>
          </p:nvSpPr>
          <p:spPr>
            <a:xfrm flipV="1">
              <a:off x="4333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16" name="Rectangle 15"/>
            <p:cNvSpPr/>
            <p:nvPr userDrawn="1"/>
          </p:nvSpPr>
          <p:spPr>
            <a:xfrm flipV="1">
              <a:off x="85337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17" name="Rectangle 16"/>
            <p:cNvSpPr/>
            <p:nvPr userDrawn="1"/>
          </p:nvSpPr>
          <p:spPr>
            <a:xfrm flipV="1">
              <a:off x="492657" y="3809611"/>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grpSp>
        <p:nvGrpSpPr>
          <p:cNvPr id="3" name="Group 17"/>
          <p:cNvGrpSpPr/>
          <p:nvPr userDrawn="1"/>
        </p:nvGrpSpPr>
        <p:grpSpPr>
          <a:xfrm>
            <a:off x="433388" y="1328296"/>
            <a:ext cx="8280400" cy="496800"/>
            <a:chOff x="433388" y="1328296"/>
            <a:chExt cx="8280400" cy="496800"/>
          </a:xfrm>
        </p:grpSpPr>
        <p:sp>
          <p:nvSpPr>
            <p:cNvPr id="19" name="Rectangle 18"/>
            <p:cNvSpPr/>
            <p:nvPr userDrawn="1"/>
          </p:nvSpPr>
          <p:spPr>
            <a:xfrm>
              <a:off x="4333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20" name="Rectangle 19"/>
            <p:cNvSpPr/>
            <p:nvPr userDrawn="1"/>
          </p:nvSpPr>
          <p:spPr>
            <a:xfrm>
              <a:off x="85337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21" name="Rectangle 20"/>
            <p:cNvSpPr/>
            <p:nvPr userDrawn="1"/>
          </p:nvSpPr>
          <p:spPr>
            <a:xfrm>
              <a:off x="492657" y="1328296"/>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sp>
        <p:nvSpPr>
          <p:cNvPr id="23" name="Rectangle 3"/>
          <p:cNvSpPr>
            <a:spLocks noGrp="1" noChangeArrowheads="1"/>
          </p:cNvSpPr>
          <p:nvPr>
            <p:ph type="subTitle" idx="1"/>
          </p:nvPr>
        </p:nvSpPr>
        <p:spPr>
          <a:xfrm>
            <a:off x="779600" y="4164388"/>
            <a:ext cx="7683500" cy="533400"/>
          </a:xfrm>
        </p:spPr>
        <p:txBody>
          <a:bodyPr wrap="square" lIns="0" tIns="0" rIns="0" bIns="0"/>
          <a:lstStyle>
            <a:lvl1pPr marL="0" indent="0">
              <a:lnSpc>
                <a:spcPts val="1900"/>
              </a:lnSpc>
              <a:buFontTx/>
              <a:buNone/>
              <a:defRPr sz="1800">
                <a:solidFill>
                  <a:schemeClr val="tx1"/>
                </a:solidFill>
                <a:latin typeface="+mj-lt"/>
              </a:defRPr>
            </a:lvl1pPr>
          </a:lstStyle>
          <a:p>
            <a:r>
              <a:rPr lang="en-US" smtClean="0"/>
              <a:t>Click to edit Master subtitle style</a:t>
            </a:r>
            <a:endParaRPr lang="en-US" dirty="0"/>
          </a:p>
        </p:txBody>
      </p:sp>
      <p:grpSp>
        <p:nvGrpSpPr>
          <p:cNvPr id="4" name="Group 29"/>
          <p:cNvGrpSpPr>
            <a:grpSpLocks/>
          </p:cNvGrpSpPr>
          <p:nvPr userDrawn="1"/>
        </p:nvGrpSpPr>
        <p:grpSpPr bwMode="auto">
          <a:xfrm flipV="1">
            <a:off x="433388" y="3492500"/>
            <a:ext cx="8280400" cy="496888"/>
            <a:chOff x="433388" y="789277"/>
            <a:chExt cx="8280400" cy="496800"/>
          </a:xfrm>
        </p:grpSpPr>
        <p:sp>
          <p:nvSpPr>
            <p:cNvPr id="25" name="Rectangle 7"/>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26" name="Rectangle 8"/>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27" name="Rectangle 9"/>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grpSp>
        <p:nvGrpSpPr>
          <p:cNvPr id="5" name="Group 33"/>
          <p:cNvGrpSpPr>
            <a:grpSpLocks/>
          </p:cNvGrpSpPr>
          <p:nvPr userDrawn="1"/>
        </p:nvGrpSpPr>
        <p:grpSpPr bwMode="auto">
          <a:xfrm>
            <a:off x="433388" y="1328738"/>
            <a:ext cx="8280400" cy="496887"/>
            <a:chOff x="433388" y="789277"/>
            <a:chExt cx="8280400" cy="496800"/>
          </a:xfrm>
        </p:grpSpPr>
        <p:sp>
          <p:nvSpPr>
            <p:cNvPr id="29" name="Rectangle 12"/>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30" name="Rectangle 13"/>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34" name="Rectangle 14"/>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pic>
        <p:nvPicPr>
          <p:cNvPr id="38" name="Picture 37" descr="FinalArupLogo_Black_Scaled_For_PPT_300dpi.png"/>
          <p:cNvPicPr>
            <a:picLocks noChangeAspect="1"/>
          </p:cNvPicPr>
          <p:nvPr userDrawn="1"/>
        </p:nvPicPr>
        <p:blipFill>
          <a:blip r:embed="rId2" cstate="screen"/>
          <a:stretch>
            <a:fillRect/>
          </a:stretch>
        </p:blipFill>
        <p:spPr>
          <a:xfrm>
            <a:off x="7810092" y="6444000"/>
            <a:ext cx="851308" cy="257709"/>
          </a:xfrm>
          <a:prstGeom prst="rect">
            <a:avLst/>
          </a:prstGeom>
        </p:spPr>
      </p:pic>
      <p:sp>
        <p:nvSpPr>
          <p:cNvPr id="24" name="Rectangle 2"/>
          <p:cNvSpPr>
            <a:spLocks noGrp="1" noChangeArrowheads="1"/>
          </p:cNvSpPr>
          <p:nvPr>
            <p:ph type="ctrTitle"/>
          </p:nvPr>
        </p:nvSpPr>
        <p:spPr>
          <a:xfrm>
            <a:off x="767695" y="1821491"/>
            <a:ext cx="7540282" cy="500137"/>
          </a:xfrm>
        </p:spPr>
        <p:txBody>
          <a:bodyPr anchor="t"/>
          <a:lstStyle>
            <a:lvl1pPr>
              <a:lnSpc>
                <a:spcPts val="3900"/>
              </a:lnSpc>
              <a:defRPr sz="3800" b="1" baseline="0">
                <a:solidFill>
                  <a:schemeClr val="accent6"/>
                </a:solidFill>
                <a:ea typeface="ＭＳ Ｐゴシック" pitchFamily="-105" charset="-128"/>
                <a:cs typeface="ＭＳ Ｐゴシック" pitchFamily="-105" charset="-128"/>
              </a:defRPr>
            </a:lvl1pPr>
          </a:lstStyle>
          <a:p>
            <a:r>
              <a:rPr lang="en-US" dirty="0" smtClean="0"/>
              <a:t>Click to edit Master title style</a:t>
            </a:r>
            <a:endParaRPr lang="en-US" dirty="0"/>
          </a:p>
        </p:txBody>
      </p:sp>
    </p:spTree>
  </p:cSld>
  <p:clrMapOvr>
    <a:masterClrMapping/>
  </p:clrMapOvr>
  <p:transition spd="slow">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Green_Arup_MasterTitle_Solid">
    <p:bg>
      <p:bgPr>
        <a:solidFill>
          <a:schemeClr val="accent6"/>
        </a:solidFill>
        <a:effectLst/>
      </p:bgPr>
    </p:bg>
    <p:spTree>
      <p:nvGrpSpPr>
        <p:cNvPr id="1" name=""/>
        <p:cNvGrpSpPr/>
        <p:nvPr/>
      </p:nvGrpSpPr>
      <p:grpSpPr>
        <a:xfrm>
          <a:off x="0" y="0"/>
          <a:ext cx="0" cy="0"/>
          <a:chOff x="0" y="0"/>
          <a:chExt cx="0" cy="0"/>
        </a:xfrm>
      </p:grpSpPr>
      <p:pic>
        <p:nvPicPr>
          <p:cNvPr id="15" name="Picture 14" descr="FinalArupLogo_White_Scaled_For_PPT_300dpi.png"/>
          <p:cNvPicPr>
            <a:picLocks noChangeAspect="1"/>
          </p:cNvPicPr>
          <p:nvPr userDrawn="1"/>
        </p:nvPicPr>
        <p:blipFill>
          <a:blip r:embed="rId2" cstate="screen"/>
          <a:stretch>
            <a:fillRect/>
          </a:stretch>
        </p:blipFill>
        <p:spPr>
          <a:xfrm>
            <a:off x="7810092" y="6432550"/>
            <a:ext cx="851308" cy="257709"/>
          </a:xfrm>
          <a:prstGeom prst="rect">
            <a:avLst/>
          </a:prstGeom>
        </p:spPr>
      </p:pic>
      <p:grpSp>
        <p:nvGrpSpPr>
          <p:cNvPr id="2" name="Group 13"/>
          <p:cNvGrpSpPr/>
          <p:nvPr userDrawn="1"/>
        </p:nvGrpSpPr>
        <p:grpSpPr>
          <a:xfrm>
            <a:off x="433388" y="3492811"/>
            <a:ext cx="8280400" cy="496800"/>
            <a:chOff x="433388" y="3492811"/>
            <a:chExt cx="8280400" cy="496800"/>
          </a:xfrm>
        </p:grpSpPr>
        <p:sp>
          <p:nvSpPr>
            <p:cNvPr id="31" name="Rectangle 30"/>
            <p:cNvSpPr/>
            <p:nvPr userDrawn="1"/>
          </p:nvSpPr>
          <p:spPr>
            <a:xfrm flipV="1">
              <a:off x="4333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2" name="Rectangle 31"/>
            <p:cNvSpPr/>
            <p:nvPr userDrawn="1"/>
          </p:nvSpPr>
          <p:spPr>
            <a:xfrm flipV="1">
              <a:off x="85337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3" name="Rectangle 32"/>
            <p:cNvSpPr/>
            <p:nvPr userDrawn="1"/>
          </p:nvSpPr>
          <p:spPr>
            <a:xfrm flipV="1">
              <a:off x="492657" y="3809611"/>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grpSp>
        <p:nvGrpSpPr>
          <p:cNvPr id="3" name="Group 12"/>
          <p:cNvGrpSpPr/>
          <p:nvPr userDrawn="1"/>
        </p:nvGrpSpPr>
        <p:grpSpPr>
          <a:xfrm>
            <a:off x="433388" y="1328296"/>
            <a:ext cx="8280400" cy="496800"/>
            <a:chOff x="433388" y="1328296"/>
            <a:chExt cx="8280400" cy="496800"/>
          </a:xfrm>
        </p:grpSpPr>
        <p:sp>
          <p:nvSpPr>
            <p:cNvPr id="35" name="Rectangle 34"/>
            <p:cNvSpPr/>
            <p:nvPr userDrawn="1"/>
          </p:nvSpPr>
          <p:spPr>
            <a:xfrm>
              <a:off x="4333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6" name="Rectangle 35"/>
            <p:cNvSpPr/>
            <p:nvPr userDrawn="1"/>
          </p:nvSpPr>
          <p:spPr>
            <a:xfrm>
              <a:off x="85337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37" name="Rectangle 36"/>
            <p:cNvSpPr/>
            <p:nvPr userDrawn="1"/>
          </p:nvSpPr>
          <p:spPr>
            <a:xfrm>
              <a:off x="492657" y="1328296"/>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sp>
        <p:nvSpPr>
          <p:cNvPr id="18" name="Rectangle 2"/>
          <p:cNvSpPr>
            <a:spLocks noGrp="1" noChangeArrowheads="1"/>
          </p:cNvSpPr>
          <p:nvPr>
            <p:ph type="ctrTitle"/>
          </p:nvPr>
        </p:nvSpPr>
        <p:spPr>
          <a:xfrm>
            <a:off x="767695" y="1883410"/>
            <a:ext cx="7704400" cy="423193"/>
          </a:xfrm>
        </p:spPr>
        <p:txBody>
          <a:bodyPr anchor="t"/>
          <a:lstStyle>
            <a:lvl1pPr>
              <a:defRPr sz="3800" b="1" baseline="0">
                <a:solidFill>
                  <a:schemeClr val="bg1"/>
                </a:solidFill>
                <a:ea typeface="ＭＳ Ｐゴシック" pitchFamily="-105" charset="-128"/>
                <a:cs typeface="ＭＳ Ｐゴシック" pitchFamily="-105" charset="-128"/>
              </a:defRPr>
            </a:lvl1pPr>
          </a:lstStyle>
          <a:p>
            <a:r>
              <a:rPr lang="en-US" smtClean="0"/>
              <a:t>Click to edit Master title style</a:t>
            </a:r>
            <a:endParaRPr lang="en-US" dirty="0"/>
          </a:p>
        </p:txBody>
      </p:sp>
      <p:sp>
        <p:nvSpPr>
          <p:cNvPr id="19" name="Rectangle 3"/>
          <p:cNvSpPr>
            <a:spLocks noGrp="1" noChangeArrowheads="1"/>
          </p:cNvSpPr>
          <p:nvPr>
            <p:ph type="subTitle" idx="1"/>
          </p:nvPr>
        </p:nvSpPr>
        <p:spPr>
          <a:xfrm>
            <a:off x="779600" y="4155679"/>
            <a:ext cx="7683500" cy="533400"/>
          </a:xfrm>
        </p:spPr>
        <p:txBody>
          <a:bodyPr lIns="0" tIns="0" rIns="0" bIns="0"/>
          <a:lstStyle>
            <a:lvl1pPr marL="0" indent="0">
              <a:lnSpc>
                <a:spcPts val="1900"/>
              </a:lnSpc>
              <a:buFontTx/>
              <a:buNone/>
              <a:defRPr sz="1800">
                <a:solidFill>
                  <a:schemeClr val="bg1"/>
                </a:solidFill>
                <a:latin typeface="+mj-lt"/>
              </a:defRPr>
            </a:lvl1pPr>
          </a:lstStyle>
          <a:p>
            <a:r>
              <a:rPr lang="en-US" smtClean="0"/>
              <a:t>Click to edit Master subtitle style</a:t>
            </a:r>
            <a:endParaRPr lang="en-US" dirty="0"/>
          </a:p>
        </p:txBody>
      </p:sp>
    </p:spTree>
  </p:cSld>
  <p:clrMapOvr>
    <a:masterClrMapping/>
  </p:clrMapOvr>
  <p:transition spd="slow">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Green_Arup_Master_Insert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6"/>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6"/>
              </a:buClr>
              <a:buFont typeface="Wingdings" pitchFamily="2" charset="2"/>
              <a:buChar char="§"/>
              <a:defRPr/>
            </a:lvl1pPr>
            <a:lvl2pPr marL="627063" indent="-271463">
              <a:lnSpc>
                <a:spcPts val="2500"/>
              </a:lnSpc>
              <a:buClr>
                <a:schemeClr val="accent6"/>
              </a:buClr>
              <a:defRPr/>
            </a:lvl2pPr>
            <a:lvl3pPr marL="893763" indent="-266700">
              <a:lnSpc>
                <a:spcPts val="2300"/>
              </a:lnSpc>
              <a:buClr>
                <a:schemeClr val="accent6"/>
              </a:buClr>
              <a:defRPr/>
            </a:lvl3pPr>
            <a:lvl4pPr marL="896938" indent="-269875">
              <a:lnSpc>
                <a:spcPts val="2300"/>
              </a:lnSpc>
              <a:buClr>
                <a:schemeClr val="accent6"/>
              </a:buClr>
              <a:defRPr/>
            </a:lvl4pPr>
            <a:lvl5pPr marL="896938" indent="-269875">
              <a:lnSpc>
                <a:spcPts val="2300"/>
              </a:lnSpc>
              <a:buClr>
                <a:schemeClr val="accent6"/>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14"/>
          <p:cNvSpPr txBox="1">
            <a:spLocks/>
          </p:cNvSpPr>
          <p:nvPr userDrawn="1"/>
        </p:nvSpPr>
        <p:spPr>
          <a:xfrm>
            <a:off x="0" y="6457950"/>
            <a:ext cx="287338" cy="215900"/>
          </a:xfrm>
          <a:prstGeom prst="rect">
            <a:avLst/>
          </a:prstGeom>
        </p:spPr>
        <p:txBody>
          <a:bodyPr lIns="0" tIns="0" rIns="0" bIns="0" anchor="b" anchorCtr="0"/>
          <a:lstStyle>
            <a:lvl1pPr algn="r">
              <a:defRPr sz="800">
                <a:solidFill>
                  <a:schemeClr val="tx1"/>
                </a:solidFill>
              </a:defRPr>
            </a:lvl1pPr>
          </a:lstStyle>
          <a:p>
            <a:pPr fontAlgn="auto">
              <a:spcBef>
                <a:spcPts val="0"/>
              </a:spcBef>
              <a:spcAft>
                <a:spcPts val="0"/>
              </a:spcAft>
              <a:defRPr/>
            </a:pPr>
            <a:fld id="{84ADEA5E-D855-46E6-A607-27446C644854}" type="slidenum">
              <a:rPr lang="en-US" smtClean="0">
                <a:solidFill>
                  <a:schemeClr val="bg1"/>
                </a:solidFill>
                <a:latin typeface="Arial"/>
                <a:cs typeface="+mn-cs"/>
              </a:rPr>
              <a:pPr fontAlgn="auto">
                <a:spcBef>
                  <a:spcPts val="0"/>
                </a:spcBef>
                <a:spcAft>
                  <a:spcPts val="0"/>
                </a:spcAft>
                <a:defRPr/>
              </a:pPr>
              <a:t>‹#›</a:t>
            </a:fld>
            <a:r>
              <a:rPr lang="en-US" dirty="0" smtClean="0">
                <a:solidFill>
                  <a:schemeClr val="bg1"/>
                </a:solidFill>
                <a:latin typeface="Arial"/>
                <a:cs typeface="+mn-cs"/>
              </a:rPr>
              <a:t>  </a:t>
            </a:r>
            <a:endParaRPr lang="en-US" dirty="0">
              <a:solidFill>
                <a:schemeClr val="bg1"/>
              </a:solidFill>
              <a:latin typeface="Arial"/>
              <a:cs typeface="+mn-cs"/>
            </a:endParaRPr>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agenta_Arup_MasterSmallTitle_Single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5" name="Content Placeholder 4"/>
          <p:cNvSpPr>
            <a:spLocks noGrp="1"/>
          </p:cNvSpPr>
          <p:nvPr>
            <p:ph sz="quarter" idx="10" hasCustomPrompt="1"/>
          </p:nvPr>
        </p:nvSpPr>
        <p:spPr>
          <a:xfrm>
            <a:off x="417513" y="331200"/>
            <a:ext cx="8305200" cy="5583600"/>
          </a:xfrm>
          <a:prstGeom prst="rect">
            <a:avLst/>
          </a:prstGeom>
        </p:spPr>
        <p:txBody>
          <a:bodyPr lIns="0" tIns="0" rIns="0" bIns="0"/>
          <a:lstStyle>
            <a:lvl1pPr>
              <a:lnSpc>
                <a:spcPts val="2500"/>
              </a:lnSpc>
              <a:spcBef>
                <a:spcPts val="2000"/>
              </a:spcBef>
              <a:buClr>
                <a:schemeClr val="accent1"/>
              </a:buClr>
              <a:buFont typeface="Wingdings" pitchFamily="2" charset="2"/>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this layout for tables, charts/graphs images and multimedia by clicking on the icons below.</a:t>
            </a:r>
            <a:br>
              <a:rPr lang="en-US" dirty="0" smtClean="0"/>
            </a:br>
            <a:r>
              <a:rPr lang="en-US" dirty="0" smtClean="0"/>
              <a:t>For a bullet slide with text, from the ‘Home’ menu choose:</a:t>
            </a:r>
            <a:br>
              <a:rPr lang="en-US" dirty="0" smtClean="0"/>
            </a:br>
            <a:r>
              <a:rPr lang="en-US" dirty="0" smtClean="0"/>
              <a:t>New slide | </a:t>
            </a:r>
            <a:r>
              <a:rPr lang="en-US" dirty="0" err="1" smtClean="0"/>
              <a:t>colourname_Arup_Master_InsertObject</a:t>
            </a:r>
            <a:r>
              <a:rPr lang="en-US" dirty="0" smtClean="0"/>
              <a:t/>
            </a:r>
            <a:br>
              <a:rPr lang="en-US" dirty="0" smtClean="0"/>
            </a:br>
            <a:r>
              <a:rPr lang="en-US" dirty="0" smtClean="0"/>
              <a:t>Do not use this layout for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spd="slow">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grpSp>
        <p:nvGrpSpPr>
          <p:cNvPr id="2" name="Group 12"/>
          <p:cNvGrpSpPr/>
          <p:nvPr userDrawn="1"/>
        </p:nvGrpSpPr>
        <p:grpSpPr>
          <a:xfrm>
            <a:off x="433388" y="3492811"/>
            <a:ext cx="8280400" cy="496800"/>
            <a:chOff x="433388" y="3492811"/>
            <a:chExt cx="8280400" cy="496800"/>
          </a:xfrm>
        </p:grpSpPr>
        <p:sp>
          <p:nvSpPr>
            <p:cNvPr id="14" name="Rectangle 13"/>
            <p:cNvSpPr/>
            <p:nvPr userDrawn="1"/>
          </p:nvSpPr>
          <p:spPr>
            <a:xfrm flipV="1">
              <a:off x="4333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16" name="Rectangle 15"/>
            <p:cNvSpPr/>
            <p:nvPr userDrawn="1"/>
          </p:nvSpPr>
          <p:spPr>
            <a:xfrm flipV="1">
              <a:off x="8533788" y="3492811"/>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17" name="Rectangle 16"/>
            <p:cNvSpPr/>
            <p:nvPr userDrawn="1"/>
          </p:nvSpPr>
          <p:spPr>
            <a:xfrm flipV="1">
              <a:off x="492657" y="3809611"/>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grpSp>
        <p:nvGrpSpPr>
          <p:cNvPr id="3" name="Group 17"/>
          <p:cNvGrpSpPr/>
          <p:nvPr userDrawn="1"/>
        </p:nvGrpSpPr>
        <p:grpSpPr>
          <a:xfrm>
            <a:off x="433388" y="1328296"/>
            <a:ext cx="8280400" cy="496800"/>
            <a:chOff x="433388" y="1328296"/>
            <a:chExt cx="8280400" cy="496800"/>
          </a:xfrm>
        </p:grpSpPr>
        <p:sp>
          <p:nvSpPr>
            <p:cNvPr id="19" name="Rectangle 18"/>
            <p:cNvSpPr/>
            <p:nvPr userDrawn="1"/>
          </p:nvSpPr>
          <p:spPr>
            <a:xfrm>
              <a:off x="4333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20" name="Rectangle 19"/>
            <p:cNvSpPr/>
            <p:nvPr userDrawn="1"/>
          </p:nvSpPr>
          <p:spPr>
            <a:xfrm>
              <a:off x="8533788" y="1328296"/>
              <a:ext cx="180000" cy="4968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sp>
          <p:nvSpPr>
            <p:cNvPr id="21" name="Rectangle 20"/>
            <p:cNvSpPr/>
            <p:nvPr userDrawn="1"/>
          </p:nvSpPr>
          <p:spPr>
            <a:xfrm>
              <a:off x="492657" y="1328296"/>
              <a:ext cx="8100000" cy="180000"/>
            </a:xfrm>
            <a:prstGeom prst="rect">
              <a:avLst/>
            </a:prstGeom>
            <a:solidFill>
              <a:schemeClr val="bg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Times New Roman"/>
                <a:ea typeface="ＭＳ Ｐゴシック"/>
              </a:endParaRPr>
            </a:p>
          </p:txBody>
        </p:sp>
      </p:grpSp>
      <p:sp>
        <p:nvSpPr>
          <p:cNvPr id="23" name="Rectangle 3"/>
          <p:cNvSpPr>
            <a:spLocks noGrp="1" noChangeArrowheads="1"/>
          </p:cNvSpPr>
          <p:nvPr>
            <p:ph type="subTitle" idx="1"/>
          </p:nvPr>
        </p:nvSpPr>
        <p:spPr>
          <a:xfrm>
            <a:off x="779600" y="4164388"/>
            <a:ext cx="7683500" cy="533400"/>
          </a:xfrm>
          <a:prstGeom prst="rect">
            <a:avLst/>
          </a:prstGeom>
        </p:spPr>
        <p:txBody>
          <a:bodyPr wrap="square" lIns="0" tIns="0" rIns="0" bIns="0"/>
          <a:lstStyle>
            <a:lvl1pPr marL="0" indent="0">
              <a:lnSpc>
                <a:spcPts val="1900"/>
              </a:lnSpc>
              <a:buFontTx/>
              <a:buNone/>
              <a:defRPr sz="1800" b="1">
                <a:solidFill>
                  <a:schemeClr val="tx1"/>
                </a:solidFill>
                <a:latin typeface="+mj-lt"/>
              </a:defRPr>
            </a:lvl1pPr>
          </a:lstStyle>
          <a:p>
            <a:r>
              <a:rPr lang="en-US" dirty="0" smtClean="0"/>
              <a:t>Click to edit Master subtitle style</a:t>
            </a:r>
            <a:endParaRPr lang="en-US" dirty="0"/>
          </a:p>
        </p:txBody>
      </p:sp>
      <p:grpSp>
        <p:nvGrpSpPr>
          <p:cNvPr id="4" name="Group 29"/>
          <p:cNvGrpSpPr>
            <a:grpSpLocks/>
          </p:cNvGrpSpPr>
          <p:nvPr userDrawn="1"/>
        </p:nvGrpSpPr>
        <p:grpSpPr bwMode="auto">
          <a:xfrm flipV="1">
            <a:off x="433388" y="3492500"/>
            <a:ext cx="8280400" cy="496888"/>
            <a:chOff x="433388" y="789277"/>
            <a:chExt cx="8280400" cy="496800"/>
          </a:xfrm>
        </p:grpSpPr>
        <p:sp>
          <p:nvSpPr>
            <p:cNvPr id="25" name="Rectangle 7"/>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26" name="Rectangle 8"/>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27" name="Rectangle 9"/>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grpSp>
        <p:nvGrpSpPr>
          <p:cNvPr id="5" name="Group 33"/>
          <p:cNvGrpSpPr>
            <a:grpSpLocks/>
          </p:cNvGrpSpPr>
          <p:nvPr userDrawn="1"/>
        </p:nvGrpSpPr>
        <p:grpSpPr bwMode="auto">
          <a:xfrm>
            <a:off x="433388" y="1328738"/>
            <a:ext cx="8280400" cy="496887"/>
            <a:chOff x="433388" y="789277"/>
            <a:chExt cx="8280400" cy="496800"/>
          </a:xfrm>
        </p:grpSpPr>
        <p:sp>
          <p:nvSpPr>
            <p:cNvPr id="29" name="Rectangle 12"/>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30" name="Rectangle 13"/>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34" name="Rectangle 14"/>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pic>
        <p:nvPicPr>
          <p:cNvPr id="38" name="Picture 37" descr="FinalArupLogo_Black_Scaled_For_PPT_300dpi.png"/>
          <p:cNvPicPr>
            <a:picLocks noChangeAspect="1"/>
          </p:cNvPicPr>
          <p:nvPr userDrawn="1"/>
        </p:nvPicPr>
        <p:blipFill>
          <a:blip r:embed="rId2" cstate="screen"/>
          <a:stretch>
            <a:fillRect/>
          </a:stretch>
        </p:blipFill>
        <p:spPr>
          <a:xfrm>
            <a:off x="7810092" y="6444000"/>
            <a:ext cx="851308" cy="257709"/>
          </a:xfrm>
          <a:prstGeom prst="rect">
            <a:avLst/>
          </a:prstGeom>
        </p:spPr>
      </p:pic>
      <p:sp>
        <p:nvSpPr>
          <p:cNvPr id="24" name="Rectangle 2"/>
          <p:cNvSpPr>
            <a:spLocks noGrp="1" noChangeArrowheads="1"/>
          </p:cNvSpPr>
          <p:nvPr>
            <p:ph type="ctrTitle"/>
          </p:nvPr>
        </p:nvSpPr>
        <p:spPr>
          <a:xfrm>
            <a:off x="767695" y="1821491"/>
            <a:ext cx="7540282" cy="500137"/>
          </a:xfrm>
        </p:spPr>
        <p:txBody>
          <a:bodyPr anchor="t"/>
          <a:lstStyle>
            <a:lvl1pPr>
              <a:lnSpc>
                <a:spcPts val="3900"/>
              </a:lnSpc>
              <a:defRPr sz="3800" b="1" baseline="0">
                <a:solidFill>
                  <a:schemeClr val="accent6"/>
                </a:solidFill>
                <a:ea typeface="ＭＳ Ｐゴシック" pitchFamily="-105" charset="-128"/>
                <a:cs typeface="ＭＳ Ｐゴシック" pitchFamily="-105" charset="-128"/>
              </a:defRPr>
            </a:lvl1pPr>
          </a:lstStyle>
          <a:p>
            <a:r>
              <a:rPr lang="en-US" dirty="0" smtClean="0"/>
              <a:t>Click to edit Master title style</a:t>
            </a:r>
            <a:endParaRPr lang="en-US" dirty="0"/>
          </a:p>
        </p:txBody>
      </p:sp>
    </p:spTree>
  </p:cSld>
  <p:clrMapOvr>
    <a:masterClrMapping/>
  </p:clrMapOvr>
  <p:transition spd="slow">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Green_Arup_MasterSmallTitle_SingleObject">
    <p:spTree>
      <p:nvGrpSpPr>
        <p:cNvPr id="1" name=""/>
        <p:cNvGrpSpPr/>
        <p:nvPr/>
      </p:nvGrpSpPr>
      <p:grpSpPr>
        <a:xfrm>
          <a:off x="0" y="0"/>
          <a:ext cx="0" cy="0"/>
          <a:chOff x="0" y="0"/>
          <a:chExt cx="0" cy="0"/>
        </a:xfrm>
      </p:grpSpPr>
      <p:sp>
        <p:nvSpPr>
          <p:cNvPr id="4" name="Content Placeholder 4"/>
          <p:cNvSpPr>
            <a:spLocks noGrp="1"/>
          </p:cNvSpPr>
          <p:nvPr>
            <p:ph sz="quarter" idx="10" hasCustomPrompt="1"/>
          </p:nvPr>
        </p:nvSpPr>
        <p:spPr>
          <a:xfrm>
            <a:off x="417513" y="331200"/>
            <a:ext cx="8305200" cy="5583600"/>
          </a:xfrm>
          <a:prstGeom prst="rect">
            <a:avLst/>
          </a:prstGeom>
        </p:spPr>
        <p:txBody>
          <a:bodyPr lIns="0" tIns="0" rIns="0" bIns="0"/>
          <a:lstStyle>
            <a:lvl1pPr>
              <a:lnSpc>
                <a:spcPts val="2500"/>
              </a:lnSpc>
              <a:spcBef>
                <a:spcPts val="2000"/>
              </a:spcBef>
              <a:buClr>
                <a:schemeClr val="accent6"/>
              </a:buClr>
              <a:buFont typeface="Wingdings" pitchFamily="2" charset="2"/>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this layout for tables, charts/graphs images and multimedia by clicking on the icons below.</a:t>
            </a:r>
            <a:br>
              <a:rPr lang="en-US" dirty="0" smtClean="0"/>
            </a:br>
            <a:r>
              <a:rPr lang="en-US" dirty="0" smtClean="0"/>
              <a:t>For a bullet slide with text, from the ‘Home’ menu choose:</a:t>
            </a:r>
            <a:br>
              <a:rPr lang="en-US" dirty="0" smtClean="0"/>
            </a:br>
            <a:r>
              <a:rPr lang="en-US" dirty="0" smtClean="0"/>
              <a:t>New slide | </a:t>
            </a:r>
            <a:r>
              <a:rPr lang="en-US" dirty="0" err="1" smtClean="0"/>
              <a:t>colourname_Arup_Master_InsertObject</a:t>
            </a:r>
            <a:r>
              <a:rPr lang="en-US" dirty="0" smtClean="0"/>
              <a:t/>
            </a:r>
            <a:br>
              <a:rPr lang="en-US" dirty="0" smtClean="0"/>
            </a:br>
            <a:r>
              <a:rPr lang="en-US" dirty="0" smtClean="0"/>
              <a:t>Do not use this layout for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Tree>
  </p:cSld>
  <p:clrMapOvr>
    <a:masterClrMapping/>
  </p:clrMapOvr>
  <p:transition spd="slow">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Green_Arup_MasterSmallTitle_4Objects">
    <p:spTree>
      <p:nvGrpSpPr>
        <p:cNvPr id="1" name=""/>
        <p:cNvGrpSpPr/>
        <p:nvPr/>
      </p:nvGrpSpPr>
      <p:grpSpPr>
        <a:xfrm>
          <a:off x="0" y="0"/>
          <a:ext cx="0" cy="0"/>
          <a:chOff x="0" y="0"/>
          <a:chExt cx="0" cy="0"/>
        </a:xfrm>
      </p:grpSpPr>
      <p:sp>
        <p:nvSpPr>
          <p:cNvPr id="15"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6"/>
              </a:buClr>
              <a:buFont typeface="Wingdings" pitchFamily="2" charset="2"/>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5" hasCustomPrompt="1"/>
          </p:nvPr>
        </p:nvSpPr>
        <p:spPr>
          <a:xfrm>
            <a:off x="417513" y="3284984"/>
            <a:ext cx="3960000" cy="2638800"/>
          </a:xfrm>
          <a:prstGeom prst="rect">
            <a:avLst/>
          </a:prstGeom>
        </p:spPr>
        <p:txBody>
          <a:bodyPr lIns="0" tIns="0" rIns="0" bIns="0"/>
          <a:lstStyle>
            <a:lvl1pPr>
              <a:lnSpc>
                <a:spcPts val="2500"/>
              </a:lnSpc>
              <a:spcBef>
                <a:spcPts val="2000"/>
              </a:spcBef>
              <a:buClr>
                <a:schemeClr val="accent6"/>
              </a:buClr>
              <a:buFont typeface="Wingdings" pitchFamily="2" charset="2"/>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6"/>
              </a:buClr>
              <a:buFont typeface="Wingdings" pitchFamily="2" charset="2"/>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4"/>
          <p:cNvSpPr>
            <a:spLocks noGrp="1"/>
          </p:cNvSpPr>
          <p:nvPr>
            <p:ph sz="quarter" idx="22" hasCustomPrompt="1"/>
          </p:nvPr>
        </p:nvSpPr>
        <p:spPr>
          <a:xfrm>
            <a:off x="417513" y="331200"/>
            <a:ext cx="3960000" cy="2638800"/>
          </a:xfrm>
          <a:prstGeom prst="rect">
            <a:avLst/>
          </a:prstGeom>
        </p:spPr>
        <p:txBody>
          <a:bodyPr lIns="0" tIns="0" rIns="0" bIns="0"/>
          <a:lstStyle>
            <a:lvl1pPr>
              <a:lnSpc>
                <a:spcPts val="2500"/>
              </a:lnSpc>
              <a:spcBef>
                <a:spcPts val="1600"/>
              </a:spcBef>
              <a:buClr>
                <a:schemeClr val="accent6"/>
              </a:buClr>
              <a:buFont typeface="Wingdings" pitchFamily="2" charset="2"/>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1" name="Text Placeholder 11"/>
          <p:cNvSpPr>
            <a:spLocks noGrp="1"/>
          </p:cNvSpPr>
          <p:nvPr>
            <p:ph type="body" sz="quarter" idx="10"/>
          </p:nvPr>
        </p:nvSpPr>
        <p:spPr>
          <a:xfrm>
            <a:off x="41592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2" name="Text Placeholder 11"/>
          <p:cNvSpPr>
            <a:spLocks noGrp="1"/>
          </p:cNvSpPr>
          <p:nvPr>
            <p:ph type="body" sz="quarter" idx="11"/>
          </p:nvPr>
        </p:nvSpPr>
        <p:spPr>
          <a:xfrm>
            <a:off x="476567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567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Tree>
  </p:cSld>
  <p:clrMapOvr>
    <a:masterClrMapping/>
  </p:clrMapOvr>
  <p:transition spd="slow">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Green_Arup_MasterSmallTitle_3ObjectsLeftMain">
    <p:spTree>
      <p:nvGrpSpPr>
        <p:cNvPr id="1" name=""/>
        <p:cNvGrpSpPr/>
        <p:nvPr/>
      </p:nvGrpSpPr>
      <p:grpSpPr>
        <a:xfrm>
          <a:off x="0" y="0"/>
          <a:ext cx="0" cy="0"/>
          <a:chOff x="0" y="0"/>
          <a:chExt cx="0" cy="0"/>
        </a:xfrm>
      </p:grpSpPr>
      <p:sp>
        <p:nvSpPr>
          <p:cNvPr id="10"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6"/>
              </a:buClr>
              <a:buFont typeface="Wingdings" pitchFamily="2" charset="2"/>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6"/>
              </a:buClr>
              <a:buFont typeface="Wingdings" pitchFamily="2" charset="2"/>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2"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6"/>
              </a:buClr>
              <a:buFont typeface="Wingdings" pitchFamily="2" charset="2"/>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2" name="Text Placeholder 11"/>
          <p:cNvSpPr>
            <a:spLocks noGrp="1"/>
          </p:cNvSpPr>
          <p:nvPr>
            <p:ph type="body" sz="quarter" idx="11"/>
          </p:nvPr>
        </p:nvSpPr>
        <p:spPr>
          <a:xfrm>
            <a:off x="476567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567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Tree>
  </p:cSld>
  <p:clrMapOvr>
    <a:masterClrMapping/>
  </p:clrMapOvr>
  <p:transition spd="slow">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Green_Arup_MasterSmallTitle_3ObjectsRightMain">
    <p:spTree>
      <p:nvGrpSpPr>
        <p:cNvPr id="1" name=""/>
        <p:cNvGrpSpPr/>
        <p:nvPr/>
      </p:nvGrpSpPr>
      <p:grpSpPr>
        <a:xfrm>
          <a:off x="0" y="0"/>
          <a:ext cx="0" cy="0"/>
          <a:chOff x="0" y="0"/>
          <a:chExt cx="0" cy="0"/>
        </a:xfrm>
      </p:grpSpPr>
      <p:sp>
        <p:nvSpPr>
          <p:cNvPr id="15"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6"/>
              </a:buClr>
              <a:buFont typeface="Wingdings" pitchFamily="2" charset="2"/>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4" hasCustomPrompt="1"/>
          </p:nvPr>
        </p:nvSpPr>
        <p:spPr>
          <a:xfrm>
            <a:off x="415925" y="3284984"/>
            <a:ext cx="3960000" cy="2638800"/>
          </a:xfrm>
          <a:prstGeom prst="rect">
            <a:avLst/>
          </a:prstGeom>
        </p:spPr>
        <p:txBody>
          <a:bodyPr lIns="0" tIns="0" rIns="0" bIns="0"/>
          <a:lstStyle>
            <a:lvl1pPr>
              <a:lnSpc>
                <a:spcPts val="2500"/>
              </a:lnSpc>
              <a:spcBef>
                <a:spcPts val="2000"/>
              </a:spcBef>
              <a:buClr>
                <a:schemeClr val="accent6"/>
              </a:buClr>
              <a:buFont typeface="Wingdings" pitchFamily="2" charset="2"/>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15925" y="331200"/>
            <a:ext cx="3960000" cy="2638800"/>
          </a:xfrm>
          <a:prstGeom prst="rect">
            <a:avLst/>
          </a:prstGeom>
        </p:spPr>
        <p:txBody>
          <a:bodyPr lIns="0" tIns="0" rIns="0" bIns="0"/>
          <a:lstStyle>
            <a:lvl1pPr>
              <a:lnSpc>
                <a:spcPts val="2500"/>
              </a:lnSpc>
              <a:spcBef>
                <a:spcPts val="2000"/>
              </a:spcBef>
              <a:buClr>
                <a:schemeClr val="accent6"/>
              </a:buClr>
              <a:buFont typeface="Wingdings" pitchFamily="2" charset="2"/>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1" name="Text Placeholder 11"/>
          <p:cNvSpPr>
            <a:spLocks noGrp="1"/>
          </p:cNvSpPr>
          <p:nvPr>
            <p:ph type="body" sz="quarter" idx="10"/>
          </p:nvPr>
        </p:nvSpPr>
        <p:spPr>
          <a:xfrm>
            <a:off x="41592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4900"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Tree>
  </p:cSld>
  <p:clrMapOvr>
    <a:masterClrMapping/>
  </p:clrMapOvr>
  <p:transition spd="slow">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Green_Arup_MasterSmallTitle_2Objects">
    <p:spTree>
      <p:nvGrpSpPr>
        <p:cNvPr id="1" name=""/>
        <p:cNvGrpSpPr/>
        <p:nvPr/>
      </p:nvGrpSpPr>
      <p:grpSpPr>
        <a:xfrm>
          <a:off x="0" y="0"/>
          <a:ext cx="0" cy="0"/>
          <a:chOff x="0" y="0"/>
          <a:chExt cx="0" cy="0"/>
        </a:xfrm>
      </p:grpSpPr>
      <p:sp>
        <p:nvSpPr>
          <p:cNvPr id="7" name="Content Placeholder 4"/>
          <p:cNvSpPr>
            <a:spLocks noGrp="1"/>
          </p:cNvSpPr>
          <p:nvPr>
            <p:ph sz="quarter" idx="23"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6"/>
              </a:buClr>
              <a:buFont typeface="Wingdings" pitchFamily="2" charset="2"/>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6"/>
              </a:buClr>
              <a:buFont typeface="Wingdings" pitchFamily="2" charset="2"/>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4900"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genta_Arup_MasterSmallTitle_4Objects">
    <p:spTree>
      <p:nvGrpSpPr>
        <p:cNvPr id="1" name=""/>
        <p:cNvGrpSpPr/>
        <p:nvPr/>
      </p:nvGrpSpPr>
      <p:grpSpPr>
        <a:xfrm>
          <a:off x="0" y="0"/>
          <a:ext cx="0" cy="0"/>
          <a:chOff x="0" y="0"/>
          <a:chExt cx="0" cy="0"/>
        </a:xfrm>
      </p:grpSpPr>
      <p:sp>
        <p:nvSpPr>
          <p:cNvPr id="18"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1"/>
              </a:buClr>
              <a:buFont typeface="Wingdings" pitchFamily="2" charset="2"/>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4"/>
          <p:cNvSpPr>
            <a:spLocks noGrp="1"/>
          </p:cNvSpPr>
          <p:nvPr>
            <p:ph sz="quarter" idx="25" hasCustomPrompt="1"/>
          </p:nvPr>
        </p:nvSpPr>
        <p:spPr>
          <a:xfrm>
            <a:off x="417513" y="3284984"/>
            <a:ext cx="3960000" cy="2638800"/>
          </a:xfrm>
          <a:prstGeom prst="rect">
            <a:avLst/>
          </a:prstGeom>
        </p:spPr>
        <p:txBody>
          <a:bodyPr lIns="0" tIns="0" rIns="0" bIns="0"/>
          <a:lstStyle>
            <a:lvl1pPr>
              <a:lnSpc>
                <a:spcPts val="2500"/>
              </a:lnSpc>
              <a:spcBef>
                <a:spcPts val="2000"/>
              </a:spcBef>
              <a:buClr>
                <a:schemeClr val="accent1"/>
              </a:buClr>
              <a:buFont typeface="Wingdings" pitchFamily="2" charset="2"/>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1"/>
              </a:buClr>
              <a:buFont typeface="Wingdings" pitchFamily="2" charset="2"/>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2" hasCustomPrompt="1"/>
          </p:nvPr>
        </p:nvSpPr>
        <p:spPr>
          <a:xfrm>
            <a:off x="417513" y="331200"/>
            <a:ext cx="3960000" cy="2638800"/>
          </a:xfrm>
          <a:prstGeom prst="rect">
            <a:avLst/>
          </a:prstGeom>
        </p:spPr>
        <p:txBody>
          <a:bodyPr lIns="0" tIns="0" rIns="0" bIns="0"/>
          <a:lstStyle>
            <a:lvl1pPr>
              <a:lnSpc>
                <a:spcPts val="2500"/>
              </a:lnSpc>
              <a:spcBef>
                <a:spcPts val="1600"/>
              </a:spcBef>
              <a:buClr>
                <a:schemeClr val="accent1"/>
              </a:buClr>
              <a:buFont typeface="Wingdings" pitchFamily="2" charset="2"/>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1" name="Text Placeholder 11"/>
          <p:cNvSpPr>
            <a:spLocks noGrp="1"/>
          </p:cNvSpPr>
          <p:nvPr>
            <p:ph type="body" sz="quarter" idx="10"/>
          </p:nvPr>
        </p:nvSpPr>
        <p:spPr>
          <a:xfrm>
            <a:off x="41592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2" name="Text Placeholder 11"/>
          <p:cNvSpPr>
            <a:spLocks noGrp="1"/>
          </p:cNvSpPr>
          <p:nvPr>
            <p:ph type="body" sz="quarter" idx="11"/>
          </p:nvPr>
        </p:nvSpPr>
        <p:spPr>
          <a:xfrm>
            <a:off x="476567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567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agenta_Arup_MasterSmallTitle_3ObjectsLeftMain">
    <p:spTree>
      <p:nvGrpSpPr>
        <p:cNvPr id="1" name=""/>
        <p:cNvGrpSpPr/>
        <p:nvPr/>
      </p:nvGrpSpPr>
      <p:grpSpPr>
        <a:xfrm>
          <a:off x="0" y="0"/>
          <a:ext cx="0" cy="0"/>
          <a:chOff x="0" y="0"/>
          <a:chExt cx="0" cy="0"/>
        </a:xfrm>
      </p:grpSpPr>
      <p:sp>
        <p:nvSpPr>
          <p:cNvPr id="10"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1"/>
              </a:buClr>
              <a:buFont typeface="Wingdings" pitchFamily="2" charset="2"/>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1"/>
              </a:buClr>
              <a:buFont typeface="Wingdings" pitchFamily="2" charset="2"/>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2"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1"/>
              </a:buClr>
              <a:buFont typeface="Wingdings" pitchFamily="2" charset="2"/>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2" name="Text Placeholder 11"/>
          <p:cNvSpPr>
            <a:spLocks noGrp="1"/>
          </p:cNvSpPr>
          <p:nvPr>
            <p:ph type="body" sz="quarter" idx="11"/>
          </p:nvPr>
        </p:nvSpPr>
        <p:spPr>
          <a:xfrm>
            <a:off x="476567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567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Magenta_Arup_MasterSmallTitle_3ObjectsRightMain">
    <p:spTree>
      <p:nvGrpSpPr>
        <p:cNvPr id="1" name=""/>
        <p:cNvGrpSpPr/>
        <p:nvPr/>
      </p:nvGrpSpPr>
      <p:grpSpPr>
        <a:xfrm>
          <a:off x="0" y="0"/>
          <a:ext cx="0" cy="0"/>
          <a:chOff x="0" y="0"/>
          <a:chExt cx="0" cy="0"/>
        </a:xfrm>
      </p:grpSpPr>
      <p:sp>
        <p:nvSpPr>
          <p:cNvPr id="17"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1"/>
              </a:buClr>
              <a:buFont typeface="Wingdings" pitchFamily="2" charset="2"/>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4"/>
          <p:cNvSpPr>
            <a:spLocks noGrp="1"/>
          </p:cNvSpPr>
          <p:nvPr>
            <p:ph sz="quarter" idx="24" hasCustomPrompt="1"/>
          </p:nvPr>
        </p:nvSpPr>
        <p:spPr>
          <a:xfrm>
            <a:off x="415925" y="3284984"/>
            <a:ext cx="3960000" cy="2638800"/>
          </a:xfrm>
          <a:prstGeom prst="rect">
            <a:avLst/>
          </a:prstGeom>
        </p:spPr>
        <p:txBody>
          <a:bodyPr lIns="0" tIns="0" rIns="0" bIns="0"/>
          <a:lstStyle>
            <a:lvl1pPr>
              <a:lnSpc>
                <a:spcPts val="2500"/>
              </a:lnSpc>
              <a:spcBef>
                <a:spcPts val="2000"/>
              </a:spcBef>
              <a:buClr>
                <a:schemeClr val="accent1"/>
              </a:buClr>
              <a:buFont typeface="Wingdings" pitchFamily="2" charset="2"/>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3" hasCustomPrompt="1"/>
          </p:nvPr>
        </p:nvSpPr>
        <p:spPr>
          <a:xfrm>
            <a:off x="415925" y="331200"/>
            <a:ext cx="3960000" cy="2638800"/>
          </a:xfrm>
          <a:prstGeom prst="rect">
            <a:avLst/>
          </a:prstGeom>
        </p:spPr>
        <p:txBody>
          <a:bodyPr lIns="0" tIns="0" rIns="0" bIns="0"/>
          <a:lstStyle>
            <a:lvl1pPr>
              <a:lnSpc>
                <a:spcPts val="2500"/>
              </a:lnSpc>
              <a:spcBef>
                <a:spcPts val="2000"/>
              </a:spcBef>
              <a:buClr>
                <a:schemeClr val="accent1"/>
              </a:buClr>
              <a:buFont typeface="Wingdings" pitchFamily="2" charset="2"/>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1" name="Text Placeholder 11"/>
          <p:cNvSpPr>
            <a:spLocks noGrp="1"/>
          </p:cNvSpPr>
          <p:nvPr>
            <p:ph type="body" sz="quarter" idx="10"/>
          </p:nvPr>
        </p:nvSpPr>
        <p:spPr>
          <a:xfrm>
            <a:off x="415925" y="297815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4900"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agenta_Arup_MasterSmallTitle_2Objects">
    <p:spTree>
      <p:nvGrpSpPr>
        <p:cNvPr id="1" name=""/>
        <p:cNvGrpSpPr/>
        <p:nvPr/>
      </p:nvGrpSpPr>
      <p:grpSpPr>
        <a:xfrm>
          <a:off x="0" y="0"/>
          <a:ext cx="0" cy="0"/>
          <a:chOff x="0" y="0"/>
          <a:chExt cx="0" cy="0"/>
        </a:xfrm>
      </p:grpSpPr>
      <p:sp>
        <p:nvSpPr>
          <p:cNvPr id="10" name="Content Placeholder 4"/>
          <p:cNvSpPr>
            <a:spLocks noGrp="1"/>
          </p:cNvSpPr>
          <p:nvPr>
            <p:ph sz="quarter" idx="23"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1"/>
              </a:buClr>
              <a:buFont typeface="Wingdings" pitchFamily="2" charset="2"/>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1"/>
              </a:buClr>
              <a:buFont typeface="Wingdings" pitchFamily="2" charset="2"/>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a:p>
        </p:txBody>
      </p:sp>
      <p:sp>
        <p:nvSpPr>
          <p:cNvPr id="13" name="Text Placeholder 11"/>
          <p:cNvSpPr>
            <a:spLocks noGrp="1"/>
          </p:cNvSpPr>
          <p:nvPr>
            <p:ph type="body" sz="quarter" idx="12"/>
          </p:nvPr>
        </p:nvSpPr>
        <p:spPr>
          <a:xfrm>
            <a:off x="415925"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
        <p:nvSpPr>
          <p:cNvPr id="14" name="Text Placeholder 11"/>
          <p:cNvSpPr>
            <a:spLocks noGrp="1"/>
          </p:cNvSpPr>
          <p:nvPr>
            <p:ph type="body" sz="quarter" idx="13"/>
          </p:nvPr>
        </p:nvSpPr>
        <p:spPr>
          <a:xfrm>
            <a:off x="4764900" y="5929330"/>
            <a:ext cx="3960000" cy="181509"/>
          </a:xfrm>
          <a:prstGeom prst="rect">
            <a:avLst/>
          </a:prstGeom>
        </p:spPr>
        <p:txBody>
          <a:bodyPr lIns="0" tIns="36000" rIns="0" bIns="0"/>
          <a:lstStyle>
            <a:lvl1pPr>
              <a:buNone/>
              <a:defRPr sz="9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US" smtClean="0"/>
              <a:t>Click to edit Master text styles</a:t>
            </a:r>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43.xml"/><Relationship Id="rId7" Type="http://schemas.openxmlformats.org/officeDocument/2006/relationships/theme" Target="../theme/theme10.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5" Type="http://schemas.openxmlformats.org/officeDocument/2006/relationships/slideLayout" Target="../slideLayouts/slideLayout45.xml"/><Relationship Id="rId4" Type="http://schemas.openxmlformats.org/officeDocument/2006/relationships/slideLayout" Target="../slideLayouts/slideLayout44.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49.xml"/><Relationship Id="rId2" Type="http://schemas.openxmlformats.org/officeDocument/2006/relationships/slideLayout" Target="../slideLayouts/slideLayout48.xml"/><Relationship Id="rId1" Type="http://schemas.openxmlformats.org/officeDocument/2006/relationships/slideLayout" Target="../slideLayouts/slideLayout47.xml"/><Relationship Id="rId5" Type="http://schemas.openxmlformats.org/officeDocument/2006/relationships/image" Target="../media/image1.png"/><Relationship Id="rId4"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52.xml"/><Relationship Id="rId7" Type="http://schemas.openxmlformats.org/officeDocument/2006/relationships/theme" Target="../theme/theme12.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5" Type="http://schemas.openxmlformats.org/officeDocument/2006/relationships/slideLayout" Target="../slideLayouts/slideLayout54.xml"/><Relationship Id="rId4" Type="http://schemas.openxmlformats.org/officeDocument/2006/relationships/slideLayout" Target="../slideLayouts/slideLayout53.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6.xml"/><Relationship Id="rId7"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image" Target="../media/image1.png"/><Relationship Id="rId5" Type="http://schemas.openxmlformats.org/officeDocument/2006/relationships/theme" Target="../theme/theme3.xml"/><Relationship Id="rId4"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6.xml"/><Relationship Id="rId7" Type="http://schemas.openxmlformats.org/officeDocument/2006/relationships/theme" Target="../theme/theme4.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9" Type="http://schemas.openxmlformats.org/officeDocument/2006/relationships/image" Target="../media/image5.jpeg"/></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5" Type="http://schemas.openxmlformats.org/officeDocument/2006/relationships/image" Target="../media/image1.pn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theme" Target="../theme/theme6.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slideLayout" Target="../slideLayouts/slideLayout30.xml"/><Relationship Id="rId1" Type="http://schemas.openxmlformats.org/officeDocument/2006/relationships/slideLayout" Target="../slideLayouts/slideLayout29.xml"/><Relationship Id="rId5" Type="http://schemas.openxmlformats.org/officeDocument/2006/relationships/image" Target="../media/image1.png"/><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4.xml"/><Relationship Id="rId7" Type="http://schemas.openxmlformats.org/officeDocument/2006/relationships/theme" Target="../theme/theme8.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5" Type="http://schemas.openxmlformats.org/officeDocument/2006/relationships/slideLayout" Target="../slideLayouts/slideLayout36.xml"/><Relationship Id="rId4" Type="http://schemas.openxmlformats.org/officeDocument/2006/relationships/slideLayout" Target="../slideLayouts/slideLayout35.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40.xml"/><Relationship Id="rId2" Type="http://schemas.openxmlformats.org/officeDocument/2006/relationships/slideLayout" Target="../slideLayouts/slideLayout39.xml"/><Relationship Id="rId1" Type="http://schemas.openxmlformats.org/officeDocument/2006/relationships/slideLayout" Target="../slideLayouts/slideLayout38.xml"/><Relationship Id="rId5" Type="http://schemas.openxmlformats.org/officeDocument/2006/relationships/image" Target="../media/image1.png"/><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0" y="6286500"/>
            <a:ext cx="9144000" cy="571500"/>
          </a:xfrm>
          <a:prstGeom prst="rect">
            <a:avLst/>
          </a:prstGeom>
          <a:solidFill>
            <a:schemeClr val="accent1"/>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ＭＳ Ｐゴシック"/>
            </a:endParaRPr>
          </a:p>
        </p:txBody>
      </p:sp>
      <p:sp>
        <p:nvSpPr>
          <p:cNvPr id="1026" name="Rectangle 2"/>
          <p:cNvSpPr>
            <a:spLocks noGrp="1" noChangeArrowheads="1"/>
          </p:cNvSpPr>
          <p:nvPr>
            <p:ph type="title"/>
          </p:nvPr>
        </p:nvSpPr>
        <p:spPr bwMode="auto">
          <a:xfrm>
            <a:off x="420688" y="250825"/>
            <a:ext cx="8318500" cy="43473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420688" y="1438276"/>
            <a:ext cx="8318500" cy="45037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descr="FinalArupLogo_White_Scaled_For_PPT_300dpi.png"/>
          <p:cNvPicPr>
            <a:picLocks noChangeAspect="1"/>
          </p:cNvPicPr>
          <p:nvPr/>
        </p:nvPicPr>
        <p:blipFill>
          <a:blip r:embed="rId5" cstate="screen"/>
          <a:stretch>
            <a:fillRect/>
          </a:stretch>
        </p:blipFill>
        <p:spPr>
          <a:xfrm>
            <a:off x="7810092" y="6443396"/>
            <a:ext cx="851308" cy="257709"/>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ransition spd="slow">
    <p:fade/>
  </p:transition>
  <p:hf sldNum="0" hdr="0" ftr="0" dt="0"/>
  <p:txStyles>
    <p:titleStyle>
      <a:lvl1pPr algn="l" rtl="0" eaLnBrk="1" fontAlgn="base" hangingPunct="1">
        <a:lnSpc>
          <a:spcPts val="3300"/>
        </a:lnSpc>
        <a:spcBef>
          <a:spcPct val="0"/>
        </a:spcBef>
        <a:spcAft>
          <a:spcPct val="0"/>
        </a:spcAft>
        <a:defRPr sz="3200" b="1">
          <a:solidFill>
            <a:schemeClr val="accent1"/>
          </a:solidFill>
          <a:latin typeface="+mj-lt"/>
          <a:ea typeface="ＭＳ Ｐゴシック" pitchFamily="-65" charset="-128"/>
          <a:cs typeface="ＭＳ Ｐゴシック" pitchFamily="-65" charset="-128"/>
        </a:defRPr>
      </a:lvl1pPr>
      <a:lvl2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2pPr>
      <a:lvl3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3pPr>
      <a:lvl4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4pPr>
      <a:lvl5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361950" indent="-361950" algn="l" rtl="0" eaLnBrk="1" fontAlgn="base" hangingPunct="1">
        <a:lnSpc>
          <a:spcPts val="2900"/>
        </a:lnSpc>
        <a:spcBef>
          <a:spcPct val="50000"/>
        </a:spcBef>
        <a:spcAft>
          <a:spcPct val="0"/>
        </a:spcAft>
        <a:buClr>
          <a:schemeClr val="accent1"/>
        </a:buClr>
        <a:buFont typeface="Wingdings" pitchFamily="2" charset="2"/>
        <a:buChar char="§"/>
        <a:defRPr sz="2800" b="1">
          <a:solidFill>
            <a:srgbClr val="000000"/>
          </a:solidFill>
          <a:latin typeface="+mn-lt"/>
          <a:ea typeface="+mn-ea"/>
          <a:cs typeface="Arial"/>
        </a:defRPr>
      </a:lvl1pPr>
      <a:lvl2pPr marL="627063" indent="-265113" algn="l" rtl="0" eaLnBrk="1" fontAlgn="base" hangingPunct="1">
        <a:lnSpc>
          <a:spcPts val="2500"/>
        </a:lnSpc>
        <a:spcBef>
          <a:spcPct val="10000"/>
        </a:spcBef>
        <a:spcAft>
          <a:spcPct val="0"/>
        </a:spcAft>
        <a:buClr>
          <a:schemeClr val="accent1"/>
        </a:buClr>
        <a:buFont typeface="Times New Roman" pitchFamily="18" charset="0"/>
        <a:buChar char="-"/>
        <a:defRPr sz="2400">
          <a:solidFill>
            <a:srgbClr val="000000"/>
          </a:solidFill>
          <a:latin typeface="+mn-lt"/>
          <a:ea typeface="+mn-ea"/>
          <a:cs typeface="Arial"/>
        </a:defRPr>
      </a:lvl2pPr>
      <a:lvl3pPr marL="893763" indent="-266700" algn="l" rtl="0" eaLnBrk="1" fontAlgn="base" hangingPunct="1">
        <a:lnSpc>
          <a:spcPts val="2300"/>
        </a:lnSpc>
        <a:spcBef>
          <a:spcPct val="10000"/>
        </a:spcBef>
        <a:spcAft>
          <a:spcPct val="0"/>
        </a:spcAft>
        <a:buClr>
          <a:schemeClr val="accent1"/>
        </a:buClr>
        <a:buFont typeface="Times New Roman" pitchFamily="18" charset="0"/>
        <a:buChar char="-"/>
        <a:defRPr sz="2200">
          <a:solidFill>
            <a:srgbClr val="000000"/>
          </a:solidFill>
          <a:latin typeface="+mn-lt"/>
          <a:ea typeface="+mn-ea"/>
          <a:cs typeface="Arial"/>
        </a:defRPr>
      </a:lvl3pPr>
      <a:lvl4pPr marL="896938" indent="-269875" algn="l" rtl="0" eaLnBrk="1" fontAlgn="base" hangingPunct="1">
        <a:lnSpc>
          <a:spcPts val="2300"/>
        </a:lnSpc>
        <a:spcBef>
          <a:spcPct val="10000"/>
        </a:spcBef>
        <a:spcAft>
          <a:spcPct val="0"/>
        </a:spcAft>
        <a:buClr>
          <a:schemeClr val="accent1"/>
        </a:buClr>
        <a:buFont typeface="Times New Roman" pitchFamily="18" charset="0"/>
        <a:buChar char="-"/>
        <a:defRPr sz="2200">
          <a:solidFill>
            <a:srgbClr val="000000"/>
          </a:solidFill>
          <a:latin typeface="+mn-lt"/>
          <a:ea typeface="+mn-ea"/>
          <a:cs typeface="Arial"/>
        </a:defRPr>
      </a:lvl4pPr>
      <a:lvl5pPr marL="896938" indent="-269875" algn="l" rtl="0" eaLnBrk="1" fontAlgn="base" hangingPunct="1">
        <a:lnSpc>
          <a:spcPts val="2300"/>
        </a:lnSpc>
        <a:spcBef>
          <a:spcPct val="10000"/>
        </a:spcBef>
        <a:spcAft>
          <a:spcPct val="0"/>
        </a:spcAft>
        <a:buClr>
          <a:schemeClr val="accent1"/>
        </a:buClr>
        <a:buFont typeface="Times New Roman" pitchFamily="18" charset="0"/>
        <a:buChar char="-"/>
        <a:defRPr sz="2200">
          <a:solidFill>
            <a:srgbClr val="000000"/>
          </a:solidFill>
          <a:latin typeface="+mn-lt"/>
          <a:ea typeface="+mn-ea"/>
          <a:cs typeface="Arial"/>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0" y="6286500"/>
            <a:ext cx="9144000" cy="571500"/>
          </a:xfrm>
          <a:prstGeom prst="rect">
            <a:avLst/>
          </a:prstGeom>
          <a:solidFill>
            <a:schemeClr val="accent5"/>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ＭＳ Ｐゴシック"/>
            </a:endParaRPr>
          </a:p>
        </p:txBody>
      </p:sp>
      <p:pic>
        <p:nvPicPr>
          <p:cNvPr id="8" name="Picture 7" descr="FinalArupLogo_White_Scaled_For_PPT_300dpi.png"/>
          <p:cNvPicPr>
            <a:picLocks noChangeAspect="1"/>
          </p:cNvPicPr>
          <p:nvPr/>
        </p:nvPicPr>
        <p:blipFill>
          <a:blip r:embed="rId8" cstate="screen"/>
          <a:stretch>
            <a:fillRect/>
          </a:stretch>
        </p:blipFill>
        <p:spPr>
          <a:xfrm>
            <a:off x="7810092" y="6443396"/>
            <a:ext cx="851308" cy="257709"/>
          </a:xfrm>
          <a:prstGeom prst="rect">
            <a:avLst/>
          </a:prstGeom>
        </p:spPr>
      </p:pic>
      <p:sp>
        <p:nvSpPr>
          <p:cNvPr id="2050" name="Rectangle 2"/>
          <p:cNvSpPr>
            <a:spLocks noGrp="1" noChangeArrowheads="1"/>
          </p:cNvSpPr>
          <p:nvPr>
            <p:ph type="title"/>
          </p:nvPr>
        </p:nvSpPr>
        <p:spPr bwMode="auto">
          <a:xfrm>
            <a:off x="417513" y="6286501"/>
            <a:ext cx="6119812" cy="571499"/>
          </a:xfrm>
          <a:prstGeom prst="rect">
            <a:avLst/>
          </a:prstGeom>
          <a:noFill/>
          <a:ln w="9525">
            <a:noFill/>
            <a:miter lim="800000"/>
            <a:headEnd/>
            <a:tailEnd/>
          </a:ln>
        </p:spPr>
        <p:txBody>
          <a:bodyPr vert="horz" wrap="square" lIns="0" tIns="0" rIns="0" bIns="0" numCol="1" anchor="ctr" anchorCtr="0" compatLnSpc="1">
            <a:prstTxWarp prst="textNoShape">
              <a:avLst/>
            </a:prstTxWarp>
            <a:noAutofit/>
          </a:bodyPr>
          <a:lstStyle/>
          <a:p>
            <a:pPr lvl="0"/>
            <a:r>
              <a:rPr lang="en-US" smtClean="0"/>
              <a:t>Click to edit Master title style</a:t>
            </a:r>
            <a:endParaRPr lang="en-US" dirty="0" smtClean="0"/>
          </a:p>
        </p:txBody>
      </p:sp>
      <p:sp>
        <p:nvSpPr>
          <p:cNvPr id="17" name="Slide Number Placeholder 14"/>
          <p:cNvSpPr txBox="1">
            <a:spLocks/>
          </p:cNvSpPr>
          <p:nvPr/>
        </p:nvSpPr>
        <p:spPr>
          <a:xfrm>
            <a:off x="0" y="6457950"/>
            <a:ext cx="287338" cy="215900"/>
          </a:xfrm>
          <a:prstGeom prst="rect">
            <a:avLst/>
          </a:prstGeom>
        </p:spPr>
        <p:txBody>
          <a:bodyPr lIns="0" tIns="0" rIns="0" bIns="0" anchor="b" anchorCtr="0"/>
          <a:lstStyle>
            <a:lvl1pPr algn="r">
              <a:defRPr sz="800">
                <a:solidFill>
                  <a:schemeClr val="tx1"/>
                </a:solidFill>
              </a:defRPr>
            </a:lvl1pPr>
          </a:lstStyle>
          <a:p>
            <a:pPr fontAlgn="auto">
              <a:spcBef>
                <a:spcPts val="0"/>
              </a:spcBef>
              <a:spcAft>
                <a:spcPts val="0"/>
              </a:spcAft>
              <a:defRPr/>
            </a:pPr>
            <a:fld id="{84ADEA5E-D855-46E6-A607-27446C644854}" type="slidenum">
              <a:rPr lang="en-US" smtClean="0">
                <a:solidFill>
                  <a:schemeClr val="bg1"/>
                </a:solidFill>
                <a:latin typeface="Arial"/>
                <a:cs typeface="+mn-cs"/>
              </a:rPr>
              <a:pPr fontAlgn="auto">
                <a:spcBef>
                  <a:spcPts val="0"/>
                </a:spcBef>
                <a:spcAft>
                  <a:spcPts val="0"/>
                </a:spcAft>
                <a:defRPr/>
              </a:pPr>
              <a:t>‹#›</a:t>
            </a:fld>
            <a:r>
              <a:rPr lang="en-US" dirty="0" smtClean="0">
                <a:solidFill>
                  <a:schemeClr val="bg1"/>
                </a:solidFill>
                <a:latin typeface="Arial"/>
                <a:cs typeface="+mn-cs"/>
              </a:rPr>
              <a:t>  </a:t>
            </a:r>
            <a:endParaRPr lang="en-US" dirty="0">
              <a:solidFill>
                <a:schemeClr val="bg1"/>
              </a:solidFill>
              <a:latin typeface="Arial"/>
              <a:cs typeface="+mn-cs"/>
            </a:endParaRPr>
          </a:p>
        </p:txBody>
      </p:sp>
    </p:spTree>
  </p:cSld>
  <p:clrMap bg1="lt1" tx1="dk1" bg2="lt2" tx2="dk2" accent1="accent1" accent2="accent2" accent3="accent3" accent4="accent4" accent5="accent5" accent6="accent6" hlink="hlink" folHlink="folHlink"/>
  <p:sldLayoutIdLst>
    <p:sldLayoutId id="2147483780" r:id="rId1"/>
    <p:sldLayoutId id="2147483705" r:id="rId2"/>
    <p:sldLayoutId id="2147483706" r:id="rId3"/>
    <p:sldLayoutId id="2147483707" r:id="rId4"/>
    <p:sldLayoutId id="2147483708" r:id="rId5"/>
    <p:sldLayoutId id="2147483709" r:id="rId6"/>
  </p:sldLayoutIdLst>
  <p:transition spd="slow">
    <p:fade/>
  </p:transition>
  <p:hf sldNum="0" hdr="0" ftr="0" dt="0"/>
  <p:txStyles>
    <p:titleStyle>
      <a:lvl1pPr algn="l" rtl="0" eaLnBrk="1" fontAlgn="base" hangingPunct="1">
        <a:spcBef>
          <a:spcPct val="0"/>
        </a:spcBef>
        <a:spcAft>
          <a:spcPct val="0"/>
        </a:spcAft>
        <a:defRPr sz="1600">
          <a:solidFill>
            <a:schemeClr val="bg1"/>
          </a:solidFill>
          <a:latin typeface="+mj-lt"/>
          <a:ea typeface="ＭＳ Ｐゴシック" pitchFamily="-65" charset="-128"/>
          <a:cs typeface="ＭＳ Ｐゴシック"/>
        </a:defRPr>
      </a:lvl1pPr>
      <a:lvl2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2pPr>
      <a:lvl3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3pPr>
      <a:lvl4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4pPr>
      <a:lvl5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293688" indent="-293688" algn="l" rtl="0" eaLnBrk="1" fontAlgn="base" hangingPunct="1">
        <a:spcBef>
          <a:spcPct val="50000"/>
        </a:spcBef>
        <a:spcAft>
          <a:spcPct val="0"/>
        </a:spcAft>
        <a:buClr>
          <a:schemeClr val="accent2"/>
        </a:buClr>
        <a:buChar char="•"/>
        <a:defRPr sz="2400">
          <a:solidFill>
            <a:srgbClr val="000000"/>
          </a:solidFill>
          <a:latin typeface="Arial"/>
          <a:ea typeface="+mn-ea"/>
          <a:cs typeface="ＭＳ Ｐゴシック"/>
        </a:defRPr>
      </a:lvl1pPr>
      <a:lvl2pPr marL="762000" indent="-277813" algn="l" rtl="0" eaLnBrk="1" fontAlgn="base" hangingPunct="1">
        <a:spcBef>
          <a:spcPct val="10000"/>
        </a:spcBef>
        <a:spcAft>
          <a:spcPct val="0"/>
        </a:spcAft>
        <a:buClr>
          <a:schemeClr val="accent2"/>
        </a:buClr>
        <a:buFont typeface="Times" pitchFamily="18" charset="0"/>
        <a:buChar char="•"/>
        <a:defRPr sz="2200">
          <a:solidFill>
            <a:srgbClr val="000000"/>
          </a:solidFill>
          <a:latin typeface="Arial"/>
          <a:ea typeface="+mn-ea"/>
          <a:cs typeface="ＭＳ Ｐゴシック"/>
        </a:defRPr>
      </a:lvl2pPr>
      <a:lvl3pPr marL="1244600" indent="-292100" algn="l" rtl="0" eaLnBrk="1" fontAlgn="base" hangingPunct="1">
        <a:spcBef>
          <a:spcPct val="10000"/>
        </a:spcBef>
        <a:spcAft>
          <a:spcPct val="0"/>
        </a:spcAft>
        <a:buClr>
          <a:schemeClr val="accent2"/>
        </a:buClr>
        <a:buFont typeface="Lucida Grande"/>
        <a:buChar char="-"/>
        <a:defRPr sz="2000">
          <a:solidFill>
            <a:srgbClr val="000000"/>
          </a:solidFill>
          <a:latin typeface="Arial"/>
          <a:ea typeface="+mn-ea"/>
          <a:cs typeface="ＭＳ Ｐゴシック"/>
        </a:defRPr>
      </a:lvl3pPr>
      <a:lvl4pPr marL="1714500" indent="-279400"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4pPr>
      <a:lvl5pPr marL="2198688" indent="-293688"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0" y="6286500"/>
            <a:ext cx="9144000" cy="571500"/>
          </a:xfrm>
          <a:prstGeom prst="rect">
            <a:avLst/>
          </a:prstGeom>
          <a:solidFill>
            <a:schemeClr val="accent6"/>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ＭＳ Ｐゴシック"/>
            </a:endParaRPr>
          </a:p>
        </p:txBody>
      </p:sp>
      <p:sp>
        <p:nvSpPr>
          <p:cNvPr id="1026" name="Rectangle 2"/>
          <p:cNvSpPr>
            <a:spLocks noGrp="1" noChangeArrowheads="1"/>
          </p:cNvSpPr>
          <p:nvPr>
            <p:ph type="title"/>
          </p:nvPr>
        </p:nvSpPr>
        <p:spPr bwMode="auto">
          <a:xfrm>
            <a:off x="420688" y="250825"/>
            <a:ext cx="8318500" cy="43473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420688" y="1438276"/>
            <a:ext cx="8318500" cy="45037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descr="FinalArupLogo_White_Scaled_For_PPT_300dpi.png"/>
          <p:cNvPicPr>
            <a:picLocks noChangeAspect="1"/>
          </p:cNvPicPr>
          <p:nvPr/>
        </p:nvPicPr>
        <p:blipFill>
          <a:blip r:embed="rId5" cstate="screen"/>
          <a:stretch>
            <a:fillRect/>
          </a:stretch>
        </p:blipFill>
        <p:spPr>
          <a:xfrm>
            <a:off x="7810092" y="6443396"/>
            <a:ext cx="851308" cy="257709"/>
          </a:xfrm>
          <a:prstGeom prst="rect">
            <a:avLst/>
          </a:prstGeom>
        </p:spPr>
      </p:pic>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Lst>
  <p:transition spd="slow">
    <p:fade/>
  </p:transition>
  <p:hf sldNum="0" hdr="0" ftr="0" dt="0"/>
  <p:txStyles>
    <p:titleStyle>
      <a:lvl1pPr algn="l" rtl="0" eaLnBrk="1" fontAlgn="base" hangingPunct="1">
        <a:lnSpc>
          <a:spcPts val="3300"/>
        </a:lnSpc>
        <a:spcBef>
          <a:spcPct val="0"/>
        </a:spcBef>
        <a:spcAft>
          <a:spcPct val="0"/>
        </a:spcAft>
        <a:defRPr sz="3200" b="1">
          <a:solidFill>
            <a:schemeClr val="accent6"/>
          </a:solidFill>
          <a:latin typeface="+mj-lt"/>
          <a:ea typeface="ＭＳ Ｐゴシック" pitchFamily="-65" charset="-128"/>
          <a:cs typeface="ＭＳ Ｐゴシック" pitchFamily="-65" charset="-128"/>
        </a:defRPr>
      </a:lvl1pPr>
      <a:lvl2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2pPr>
      <a:lvl3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3pPr>
      <a:lvl4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4pPr>
      <a:lvl5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361950" indent="-361950" algn="l" rtl="0" eaLnBrk="1" fontAlgn="base" hangingPunct="1">
        <a:lnSpc>
          <a:spcPts val="2900"/>
        </a:lnSpc>
        <a:spcBef>
          <a:spcPct val="50000"/>
        </a:spcBef>
        <a:spcAft>
          <a:spcPct val="0"/>
        </a:spcAft>
        <a:buClr>
          <a:schemeClr val="accent6"/>
        </a:buClr>
        <a:buFont typeface="Wingdings" pitchFamily="2" charset="2"/>
        <a:buChar char="§"/>
        <a:defRPr sz="2800" b="1">
          <a:solidFill>
            <a:srgbClr val="000000"/>
          </a:solidFill>
          <a:latin typeface="+mn-lt"/>
          <a:ea typeface="+mn-ea"/>
          <a:cs typeface="Arial"/>
        </a:defRPr>
      </a:lvl1pPr>
      <a:lvl2pPr marL="627063" indent="-265113" algn="l" rtl="0" eaLnBrk="1" fontAlgn="base" hangingPunct="1">
        <a:lnSpc>
          <a:spcPts val="2500"/>
        </a:lnSpc>
        <a:spcBef>
          <a:spcPct val="10000"/>
        </a:spcBef>
        <a:spcAft>
          <a:spcPct val="0"/>
        </a:spcAft>
        <a:buClr>
          <a:schemeClr val="accent6"/>
        </a:buClr>
        <a:buFont typeface="Wingdings" pitchFamily="2" charset="2"/>
        <a:buChar char="§"/>
        <a:defRPr sz="2400">
          <a:solidFill>
            <a:srgbClr val="000000"/>
          </a:solidFill>
          <a:latin typeface="+mn-lt"/>
          <a:ea typeface="+mn-ea"/>
          <a:cs typeface="Arial"/>
        </a:defRPr>
      </a:lvl2pPr>
      <a:lvl3pPr marL="893763" indent="-266700" algn="l" rtl="0" eaLnBrk="1" fontAlgn="base" hangingPunct="1">
        <a:lnSpc>
          <a:spcPts val="2300"/>
        </a:lnSpc>
        <a:spcBef>
          <a:spcPct val="10000"/>
        </a:spcBef>
        <a:spcAft>
          <a:spcPct val="0"/>
        </a:spcAft>
        <a:buClr>
          <a:schemeClr val="accent6"/>
        </a:buClr>
        <a:buFont typeface="Lucida Grande"/>
        <a:buChar char="-"/>
        <a:defRPr sz="2200">
          <a:solidFill>
            <a:srgbClr val="000000"/>
          </a:solidFill>
          <a:latin typeface="+mn-lt"/>
          <a:ea typeface="+mn-ea"/>
          <a:cs typeface="Arial"/>
        </a:defRPr>
      </a:lvl3pPr>
      <a:lvl4pPr marL="896938" indent="-269875" algn="l" rtl="0" eaLnBrk="1" fontAlgn="base" hangingPunct="1">
        <a:lnSpc>
          <a:spcPts val="2300"/>
        </a:lnSpc>
        <a:spcBef>
          <a:spcPct val="10000"/>
        </a:spcBef>
        <a:spcAft>
          <a:spcPct val="0"/>
        </a:spcAft>
        <a:buClr>
          <a:schemeClr val="accent6"/>
        </a:buClr>
        <a:buFont typeface="Lucida Grande"/>
        <a:buChar char="-"/>
        <a:defRPr sz="2200">
          <a:solidFill>
            <a:srgbClr val="000000"/>
          </a:solidFill>
          <a:latin typeface="+mn-lt"/>
          <a:ea typeface="+mn-ea"/>
          <a:cs typeface="Arial"/>
        </a:defRPr>
      </a:lvl4pPr>
      <a:lvl5pPr marL="896938" indent="-269875" algn="l" rtl="0" eaLnBrk="1" fontAlgn="base" hangingPunct="1">
        <a:lnSpc>
          <a:spcPts val="2300"/>
        </a:lnSpc>
        <a:spcBef>
          <a:spcPct val="10000"/>
        </a:spcBef>
        <a:spcAft>
          <a:spcPct val="0"/>
        </a:spcAft>
        <a:buClr>
          <a:schemeClr val="accent6"/>
        </a:buClr>
        <a:buFont typeface="Lucida Grande"/>
        <a:buChar char="-"/>
        <a:defRPr sz="2200">
          <a:solidFill>
            <a:srgbClr val="000000"/>
          </a:solidFill>
          <a:latin typeface="+mn-lt"/>
          <a:ea typeface="+mn-ea"/>
          <a:cs typeface="Arial"/>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0" y="6286500"/>
            <a:ext cx="9144000" cy="571500"/>
          </a:xfrm>
          <a:prstGeom prst="rect">
            <a:avLst/>
          </a:prstGeom>
          <a:solidFill>
            <a:schemeClr val="accent6"/>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ＭＳ Ｐゴシック"/>
            </a:endParaRPr>
          </a:p>
        </p:txBody>
      </p:sp>
      <p:pic>
        <p:nvPicPr>
          <p:cNvPr id="8" name="Picture 7" descr="FinalArupLogo_White_Scaled_For_PPT_300dpi.png"/>
          <p:cNvPicPr>
            <a:picLocks noChangeAspect="1"/>
          </p:cNvPicPr>
          <p:nvPr/>
        </p:nvPicPr>
        <p:blipFill>
          <a:blip r:embed="rId8" cstate="screen"/>
          <a:stretch>
            <a:fillRect/>
          </a:stretch>
        </p:blipFill>
        <p:spPr>
          <a:xfrm>
            <a:off x="7810092" y="6443396"/>
            <a:ext cx="851308" cy="257709"/>
          </a:xfrm>
          <a:prstGeom prst="rect">
            <a:avLst/>
          </a:prstGeom>
        </p:spPr>
      </p:pic>
      <p:sp>
        <p:nvSpPr>
          <p:cNvPr id="2050" name="Rectangle 2"/>
          <p:cNvSpPr>
            <a:spLocks noGrp="1" noChangeArrowheads="1"/>
          </p:cNvSpPr>
          <p:nvPr>
            <p:ph type="title"/>
          </p:nvPr>
        </p:nvSpPr>
        <p:spPr bwMode="auto">
          <a:xfrm>
            <a:off x="417513" y="6286501"/>
            <a:ext cx="6119812" cy="571499"/>
          </a:xfrm>
          <a:prstGeom prst="rect">
            <a:avLst/>
          </a:prstGeom>
          <a:noFill/>
          <a:ln w="9525">
            <a:noFill/>
            <a:miter lim="800000"/>
            <a:headEnd/>
            <a:tailEnd/>
          </a:ln>
        </p:spPr>
        <p:txBody>
          <a:bodyPr vert="horz" wrap="square" lIns="0" tIns="0" rIns="0" bIns="0" numCol="1" anchor="ctr" anchorCtr="0" compatLnSpc="1">
            <a:prstTxWarp prst="textNoShape">
              <a:avLst/>
            </a:prstTxWarp>
            <a:noAutofit/>
          </a:bodyPr>
          <a:lstStyle/>
          <a:p>
            <a:pPr lvl="0"/>
            <a:r>
              <a:rPr lang="en-US" smtClean="0"/>
              <a:t>Click to edit Master title style</a:t>
            </a:r>
            <a:endParaRPr lang="en-US" dirty="0" smtClean="0"/>
          </a:p>
        </p:txBody>
      </p:sp>
      <p:sp>
        <p:nvSpPr>
          <p:cNvPr id="17" name="Slide Number Placeholder 14"/>
          <p:cNvSpPr txBox="1">
            <a:spLocks/>
          </p:cNvSpPr>
          <p:nvPr/>
        </p:nvSpPr>
        <p:spPr>
          <a:xfrm>
            <a:off x="0" y="6457950"/>
            <a:ext cx="287338" cy="215900"/>
          </a:xfrm>
          <a:prstGeom prst="rect">
            <a:avLst/>
          </a:prstGeom>
        </p:spPr>
        <p:txBody>
          <a:bodyPr lIns="0" tIns="0" rIns="0" bIns="0" anchor="b" anchorCtr="0"/>
          <a:lstStyle>
            <a:lvl1pPr algn="r">
              <a:defRPr sz="800">
                <a:solidFill>
                  <a:schemeClr val="tx1"/>
                </a:solidFill>
              </a:defRPr>
            </a:lvl1pPr>
          </a:lstStyle>
          <a:p>
            <a:pPr fontAlgn="auto">
              <a:spcBef>
                <a:spcPts val="0"/>
              </a:spcBef>
              <a:spcAft>
                <a:spcPts val="0"/>
              </a:spcAft>
              <a:defRPr/>
            </a:pPr>
            <a:fld id="{84ADEA5E-D855-46E6-A607-27446C644854}" type="slidenum">
              <a:rPr lang="en-US" smtClean="0">
                <a:solidFill>
                  <a:schemeClr val="bg1"/>
                </a:solidFill>
                <a:latin typeface="Arial"/>
                <a:cs typeface="+mn-cs"/>
              </a:rPr>
              <a:pPr fontAlgn="auto">
                <a:spcBef>
                  <a:spcPts val="0"/>
                </a:spcBef>
                <a:spcAft>
                  <a:spcPts val="0"/>
                </a:spcAft>
                <a:defRPr/>
              </a:pPr>
              <a:t>‹#›</a:t>
            </a:fld>
            <a:r>
              <a:rPr lang="en-US" dirty="0" smtClean="0">
                <a:solidFill>
                  <a:schemeClr val="bg1"/>
                </a:solidFill>
                <a:latin typeface="Arial"/>
                <a:cs typeface="+mn-cs"/>
              </a:rPr>
              <a:t>  </a:t>
            </a:r>
            <a:endParaRPr lang="en-US" dirty="0">
              <a:solidFill>
                <a:schemeClr val="bg1"/>
              </a:solidFill>
              <a:latin typeface="Arial"/>
              <a:cs typeface="+mn-cs"/>
            </a:endParaRPr>
          </a:p>
        </p:txBody>
      </p:sp>
    </p:spTree>
  </p:cSld>
  <p:clrMap bg1="lt1" tx1="dk1" bg2="lt2" tx2="dk2" accent1="accent1" accent2="accent2" accent3="accent3" accent4="accent4" accent5="accent5" accent6="accent6" hlink="hlink" folHlink="folHlink"/>
  <p:sldLayoutIdLst>
    <p:sldLayoutId id="2147483781" r:id="rId1"/>
    <p:sldLayoutId id="2147483715" r:id="rId2"/>
    <p:sldLayoutId id="2147483716" r:id="rId3"/>
    <p:sldLayoutId id="2147483717" r:id="rId4"/>
    <p:sldLayoutId id="2147483718" r:id="rId5"/>
    <p:sldLayoutId id="2147483719" r:id="rId6"/>
  </p:sldLayoutIdLst>
  <p:transition spd="slow">
    <p:fade/>
  </p:transition>
  <p:hf sldNum="0" hdr="0" ftr="0" dt="0"/>
  <p:txStyles>
    <p:titleStyle>
      <a:lvl1pPr algn="l" rtl="0" eaLnBrk="1" fontAlgn="base" hangingPunct="1">
        <a:spcBef>
          <a:spcPct val="0"/>
        </a:spcBef>
        <a:spcAft>
          <a:spcPct val="0"/>
        </a:spcAft>
        <a:defRPr sz="1600">
          <a:solidFill>
            <a:schemeClr val="bg1"/>
          </a:solidFill>
          <a:latin typeface="+mj-lt"/>
          <a:ea typeface="ＭＳ Ｐゴシック" pitchFamily="-65" charset="-128"/>
          <a:cs typeface="ＭＳ Ｐゴシック"/>
        </a:defRPr>
      </a:lvl1pPr>
      <a:lvl2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2pPr>
      <a:lvl3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3pPr>
      <a:lvl4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4pPr>
      <a:lvl5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293688" indent="-293688" algn="l" rtl="0" eaLnBrk="1" fontAlgn="base" hangingPunct="1">
        <a:spcBef>
          <a:spcPct val="50000"/>
        </a:spcBef>
        <a:spcAft>
          <a:spcPct val="0"/>
        </a:spcAft>
        <a:buClr>
          <a:schemeClr val="accent2"/>
        </a:buClr>
        <a:buChar char="•"/>
        <a:defRPr sz="2400">
          <a:solidFill>
            <a:srgbClr val="000000"/>
          </a:solidFill>
          <a:latin typeface="Arial"/>
          <a:ea typeface="+mn-ea"/>
          <a:cs typeface="ＭＳ Ｐゴシック"/>
        </a:defRPr>
      </a:lvl1pPr>
      <a:lvl2pPr marL="762000" indent="-277813" algn="l" rtl="0" eaLnBrk="1" fontAlgn="base" hangingPunct="1">
        <a:spcBef>
          <a:spcPct val="10000"/>
        </a:spcBef>
        <a:spcAft>
          <a:spcPct val="0"/>
        </a:spcAft>
        <a:buClr>
          <a:schemeClr val="accent2"/>
        </a:buClr>
        <a:buFont typeface="Times" pitchFamily="18" charset="0"/>
        <a:buChar char="•"/>
        <a:defRPr sz="2200">
          <a:solidFill>
            <a:srgbClr val="000000"/>
          </a:solidFill>
          <a:latin typeface="Arial"/>
          <a:ea typeface="+mn-ea"/>
          <a:cs typeface="ＭＳ Ｐゴシック"/>
        </a:defRPr>
      </a:lvl2pPr>
      <a:lvl3pPr marL="1244600" indent="-292100" algn="l" rtl="0" eaLnBrk="1" fontAlgn="base" hangingPunct="1">
        <a:spcBef>
          <a:spcPct val="10000"/>
        </a:spcBef>
        <a:spcAft>
          <a:spcPct val="0"/>
        </a:spcAft>
        <a:buClr>
          <a:schemeClr val="accent2"/>
        </a:buClr>
        <a:buFont typeface="Lucida Grande"/>
        <a:buChar char="-"/>
        <a:defRPr sz="2000">
          <a:solidFill>
            <a:srgbClr val="000000"/>
          </a:solidFill>
          <a:latin typeface="Arial"/>
          <a:ea typeface="+mn-ea"/>
          <a:cs typeface="ＭＳ Ｐゴシック"/>
        </a:defRPr>
      </a:lvl3pPr>
      <a:lvl4pPr marL="1714500" indent="-279400"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4pPr>
      <a:lvl5pPr marL="2198688" indent="-293688"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0" y="6286500"/>
            <a:ext cx="9144000" cy="571500"/>
          </a:xfrm>
          <a:prstGeom prst="rect">
            <a:avLst/>
          </a:prstGeom>
          <a:solidFill>
            <a:schemeClr val="accent1"/>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ＭＳ Ｐゴシック"/>
            </a:endParaRPr>
          </a:p>
        </p:txBody>
      </p:sp>
      <p:pic>
        <p:nvPicPr>
          <p:cNvPr id="8" name="Picture 7" descr="FinalArupLogo_White_Scaled_For_PPT_300dpi.png"/>
          <p:cNvPicPr>
            <a:picLocks noChangeAspect="1"/>
          </p:cNvPicPr>
          <p:nvPr/>
        </p:nvPicPr>
        <p:blipFill>
          <a:blip r:embed="rId8" cstate="screen"/>
          <a:stretch>
            <a:fillRect/>
          </a:stretch>
        </p:blipFill>
        <p:spPr>
          <a:xfrm>
            <a:off x="7810092" y="6443396"/>
            <a:ext cx="851308" cy="257709"/>
          </a:xfrm>
          <a:prstGeom prst="rect">
            <a:avLst/>
          </a:prstGeom>
        </p:spPr>
      </p:pic>
      <p:sp>
        <p:nvSpPr>
          <p:cNvPr id="2050" name="Rectangle 2"/>
          <p:cNvSpPr>
            <a:spLocks noGrp="1" noChangeArrowheads="1"/>
          </p:cNvSpPr>
          <p:nvPr>
            <p:ph type="title"/>
          </p:nvPr>
        </p:nvSpPr>
        <p:spPr bwMode="auto">
          <a:xfrm>
            <a:off x="417513" y="6286501"/>
            <a:ext cx="6119812" cy="571499"/>
          </a:xfrm>
          <a:prstGeom prst="rect">
            <a:avLst/>
          </a:prstGeom>
          <a:noFill/>
          <a:ln w="9525">
            <a:noFill/>
            <a:miter lim="800000"/>
            <a:headEnd/>
            <a:tailEnd/>
          </a:ln>
        </p:spPr>
        <p:txBody>
          <a:bodyPr vert="horz" wrap="square" lIns="0" tIns="0" rIns="0" bIns="0" numCol="1" anchor="ctr" anchorCtr="0" compatLnSpc="1">
            <a:prstTxWarp prst="textNoShape">
              <a:avLst/>
            </a:prstTxWarp>
            <a:noAutofit/>
          </a:bodyPr>
          <a:lstStyle/>
          <a:p>
            <a:pPr lvl="0"/>
            <a:r>
              <a:rPr lang="en-US" smtClean="0"/>
              <a:t>Click to edit Master title style</a:t>
            </a:r>
            <a:endParaRPr lang="en-US" dirty="0" smtClean="0"/>
          </a:p>
        </p:txBody>
      </p:sp>
      <p:sp>
        <p:nvSpPr>
          <p:cNvPr id="17" name="Slide Number Placeholder 14"/>
          <p:cNvSpPr txBox="1">
            <a:spLocks/>
          </p:cNvSpPr>
          <p:nvPr/>
        </p:nvSpPr>
        <p:spPr>
          <a:xfrm>
            <a:off x="0" y="6457950"/>
            <a:ext cx="287338" cy="215900"/>
          </a:xfrm>
          <a:prstGeom prst="rect">
            <a:avLst/>
          </a:prstGeom>
        </p:spPr>
        <p:txBody>
          <a:bodyPr lIns="0" tIns="0" rIns="0" bIns="0" anchor="b" anchorCtr="0"/>
          <a:lstStyle>
            <a:lvl1pPr algn="r">
              <a:defRPr sz="800">
                <a:solidFill>
                  <a:schemeClr val="tx1"/>
                </a:solidFill>
              </a:defRPr>
            </a:lvl1pPr>
          </a:lstStyle>
          <a:p>
            <a:pPr fontAlgn="auto">
              <a:spcBef>
                <a:spcPts val="0"/>
              </a:spcBef>
              <a:spcAft>
                <a:spcPts val="0"/>
              </a:spcAft>
              <a:defRPr/>
            </a:pPr>
            <a:fld id="{84ADEA5E-D855-46E6-A607-27446C644854}" type="slidenum">
              <a:rPr lang="en-US" smtClean="0">
                <a:solidFill>
                  <a:schemeClr val="bg1"/>
                </a:solidFill>
                <a:latin typeface="Arial"/>
                <a:cs typeface="+mn-cs"/>
              </a:rPr>
              <a:pPr fontAlgn="auto">
                <a:spcBef>
                  <a:spcPts val="0"/>
                </a:spcBef>
                <a:spcAft>
                  <a:spcPts val="0"/>
                </a:spcAft>
                <a:defRPr/>
              </a:pPr>
              <a:t>‹#›</a:t>
            </a:fld>
            <a:r>
              <a:rPr lang="en-US" dirty="0" smtClean="0">
                <a:solidFill>
                  <a:schemeClr val="bg1"/>
                </a:solidFill>
                <a:latin typeface="Arial"/>
                <a:cs typeface="+mn-cs"/>
              </a:rPr>
              <a:t>  </a:t>
            </a:r>
            <a:endParaRPr lang="en-US" dirty="0">
              <a:solidFill>
                <a:schemeClr val="bg1"/>
              </a:solidFill>
              <a:latin typeface="Arial"/>
              <a:cs typeface="+mn-cs"/>
            </a:endParaRPr>
          </a:p>
        </p:txBody>
      </p:sp>
    </p:spTree>
  </p:cSld>
  <p:clrMap bg1="lt1" tx1="dk1" bg2="lt2" tx2="dk2" accent1="accent1" accent2="accent2" accent3="accent3" accent4="accent4" accent5="accent5" accent6="accent6" hlink="hlink" folHlink="folHlink"/>
  <p:sldLayoutIdLst>
    <p:sldLayoutId id="2147483776" r:id="rId1"/>
    <p:sldLayoutId id="2147483665" r:id="rId2"/>
    <p:sldLayoutId id="2147483666" r:id="rId3"/>
    <p:sldLayoutId id="2147483667" r:id="rId4"/>
    <p:sldLayoutId id="2147483668" r:id="rId5"/>
    <p:sldLayoutId id="2147483669" r:id="rId6"/>
  </p:sldLayoutIdLst>
  <p:transition spd="slow">
    <p:fade/>
  </p:transition>
  <p:hf sldNum="0" hdr="0" ftr="0" dt="0"/>
  <p:txStyles>
    <p:titleStyle>
      <a:lvl1pPr algn="l" rtl="0" eaLnBrk="1" fontAlgn="base" hangingPunct="1">
        <a:spcBef>
          <a:spcPct val="0"/>
        </a:spcBef>
        <a:spcAft>
          <a:spcPct val="0"/>
        </a:spcAft>
        <a:defRPr sz="1600">
          <a:solidFill>
            <a:schemeClr val="bg1"/>
          </a:solidFill>
          <a:latin typeface="+mj-lt"/>
          <a:ea typeface="ＭＳ Ｐゴシック" pitchFamily="-65" charset="-128"/>
          <a:cs typeface="ＭＳ Ｐゴシック"/>
        </a:defRPr>
      </a:lvl1pPr>
      <a:lvl2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2pPr>
      <a:lvl3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3pPr>
      <a:lvl4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4pPr>
      <a:lvl5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293688" indent="-293688" algn="l" rtl="0" eaLnBrk="1" fontAlgn="base" hangingPunct="1">
        <a:spcBef>
          <a:spcPct val="50000"/>
        </a:spcBef>
        <a:spcAft>
          <a:spcPct val="0"/>
        </a:spcAft>
        <a:buClr>
          <a:schemeClr val="accent2"/>
        </a:buClr>
        <a:buChar char="•"/>
        <a:defRPr sz="2400">
          <a:solidFill>
            <a:srgbClr val="000000"/>
          </a:solidFill>
          <a:latin typeface="Arial"/>
          <a:ea typeface="+mn-ea"/>
          <a:cs typeface="ＭＳ Ｐゴシック"/>
        </a:defRPr>
      </a:lvl1pPr>
      <a:lvl2pPr marL="762000" indent="-277813" algn="l" rtl="0" eaLnBrk="1" fontAlgn="base" hangingPunct="1">
        <a:spcBef>
          <a:spcPct val="10000"/>
        </a:spcBef>
        <a:spcAft>
          <a:spcPct val="0"/>
        </a:spcAft>
        <a:buClr>
          <a:schemeClr val="accent2"/>
        </a:buClr>
        <a:buFont typeface="Times" pitchFamily="18" charset="0"/>
        <a:buChar char="•"/>
        <a:defRPr sz="2200">
          <a:solidFill>
            <a:srgbClr val="000000"/>
          </a:solidFill>
          <a:latin typeface="Arial"/>
          <a:ea typeface="+mn-ea"/>
          <a:cs typeface="ＭＳ Ｐゴシック"/>
        </a:defRPr>
      </a:lvl2pPr>
      <a:lvl3pPr marL="1244600" indent="-292100" algn="l" rtl="0" eaLnBrk="1" fontAlgn="base" hangingPunct="1">
        <a:spcBef>
          <a:spcPct val="10000"/>
        </a:spcBef>
        <a:spcAft>
          <a:spcPct val="0"/>
        </a:spcAft>
        <a:buClr>
          <a:schemeClr val="accent2"/>
        </a:buClr>
        <a:buFont typeface="Lucida Grande"/>
        <a:buChar char="-"/>
        <a:defRPr sz="2000">
          <a:solidFill>
            <a:srgbClr val="000000"/>
          </a:solidFill>
          <a:latin typeface="Arial"/>
          <a:ea typeface="+mn-ea"/>
          <a:cs typeface="ＭＳ Ｐゴシック"/>
        </a:defRPr>
      </a:lvl3pPr>
      <a:lvl4pPr marL="1714500" indent="-279400"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4pPr>
      <a:lvl5pPr marL="2198688" indent="-293688"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0" y="6286500"/>
            <a:ext cx="9144000" cy="571500"/>
          </a:xfrm>
          <a:prstGeom prst="rect">
            <a:avLst/>
          </a:prstGeom>
          <a:solidFill>
            <a:schemeClr val="accent2"/>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ＭＳ Ｐゴシック"/>
            </a:endParaRPr>
          </a:p>
        </p:txBody>
      </p:sp>
      <p:sp>
        <p:nvSpPr>
          <p:cNvPr id="1026" name="Rectangle 2"/>
          <p:cNvSpPr>
            <a:spLocks noGrp="1" noChangeArrowheads="1"/>
          </p:cNvSpPr>
          <p:nvPr>
            <p:ph type="title"/>
          </p:nvPr>
        </p:nvSpPr>
        <p:spPr bwMode="auto">
          <a:xfrm>
            <a:off x="420688" y="250825"/>
            <a:ext cx="8318500" cy="43473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420688" y="1438276"/>
            <a:ext cx="8318500" cy="45037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descr="FinalArupLogo_White_Scaled_For_PPT_300dpi.png"/>
          <p:cNvPicPr>
            <a:picLocks noChangeAspect="1"/>
          </p:cNvPicPr>
          <p:nvPr/>
        </p:nvPicPr>
        <p:blipFill>
          <a:blip r:embed="rId6" cstate="screen"/>
          <a:stretch>
            <a:fillRect/>
          </a:stretch>
        </p:blipFill>
        <p:spPr>
          <a:xfrm>
            <a:off x="7810092" y="6443396"/>
            <a:ext cx="851308" cy="257709"/>
          </a:xfrm>
          <a:prstGeom prst="rect">
            <a:avLst/>
          </a:prstGeom>
        </p:spPr>
      </p:pic>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782" r:id="rId4"/>
  </p:sldLayoutIdLst>
  <p:transition spd="slow">
    <p:fade/>
  </p:transition>
  <p:hf sldNum="0" hdr="0" ftr="0" dt="0"/>
  <p:txStyles>
    <p:titleStyle>
      <a:lvl1pPr algn="l" rtl="0" eaLnBrk="1" fontAlgn="base" hangingPunct="1">
        <a:lnSpc>
          <a:spcPts val="3300"/>
        </a:lnSpc>
        <a:spcBef>
          <a:spcPct val="0"/>
        </a:spcBef>
        <a:spcAft>
          <a:spcPct val="0"/>
        </a:spcAft>
        <a:defRPr sz="3200" b="1">
          <a:solidFill>
            <a:schemeClr val="accent2"/>
          </a:solidFill>
          <a:latin typeface="+mj-lt"/>
          <a:ea typeface="ＭＳ Ｐゴシック" pitchFamily="-65" charset="-128"/>
          <a:cs typeface="ＭＳ Ｐゴシック" pitchFamily="-65" charset="-128"/>
        </a:defRPr>
      </a:lvl1pPr>
      <a:lvl2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2pPr>
      <a:lvl3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3pPr>
      <a:lvl4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4pPr>
      <a:lvl5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361950" indent="-361950" algn="l" rtl="0" eaLnBrk="1" fontAlgn="base" hangingPunct="1">
        <a:lnSpc>
          <a:spcPts val="2900"/>
        </a:lnSpc>
        <a:spcBef>
          <a:spcPct val="50000"/>
        </a:spcBef>
        <a:spcAft>
          <a:spcPct val="0"/>
        </a:spcAft>
        <a:buClr>
          <a:schemeClr val="accent2"/>
        </a:buClr>
        <a:buFont typeface="Wingdings" pitchFamily="2" charset="2"/>
        <a:buChar char="§"/>
        <a:defRPr sz="2800" b="1">
          <a:solidFill>
            <a:srgbClr val="000000"/>
          </a:solidFill>
          <a:latin typeface="+mn-lt"/>
          <a:ea typeface="+mn-ea"/>
          <a:cs typeface="Arial"/>
        </a:defRPr>
      </a:lvl1pPr>
      <a:lvl2pPr marL="627063" indent="-265113" algn="l" rtl="0" eaLnBrk="1" fontAlgn="base" hangingPunct="1">
        <a:lnSpc>
          <a:spcPts val="2500"/>
        </a:lnSpc>
        <a:spcBef>
          <a:spcPct val="10000"/>
        </a:spcBef>
        <a:spcAft>
          <a:spcPct val="0"/>
        </a:spcAft>
        <a:buClr>
          <a:schemeClr val="accent2"/>
        </a:buClr>
        <a:buFont typeface="Times New Roman" pitchFamily="18" charset="0"/>
        <a:buChar char="-"/>
        <a:defRPr sz="2400">
          <a:solidFill>
            <a:srgbClr val="000000"/>
          </a:solidFill>
          <a:latin typeface="+mn-lt"/>
          <a:ea typeface="+mn-ea"/>
          <a:cs typeface="Arial"/>
        </a:defRPr>
      </a:lvl2pPr>
      <a:lvl3pPr marL="893763" indent="-266700" algn="l" rtl="0" eaLnBrk="1" fontAlgn="base" hangingPunct="1">
        <a:lnSpc>
          <a:spcPts val="2300"/>
        </a:lnSpc>
        <a:spcBef>
          <a:spcPct val="10000"/>
        </a:spcBef>
        <a:spcAft>
          <a:spcPct val="0"/>
        </a:spcAft>
        <a:buClr>
          <a:schemeClr val="accent2"/>
        </a:buClr>
        <a:buFont typeface="Lucida Grande"/>
        <a:buChar char="-"/>
        <a:defRPr sz="2200">
          <a:solidFill>
            <a:srgbClr val="000000"/>
          </a:solidFill>
          <a:latin typeface="+mn-lt"/>
          <a:ea typeface="+mn-ea"/>
          <a:cs typeface="Arial"/>
        </a:defRPr>
      </a:lvl3pPr>
      <a:lvl4pPr marL="896938" indent="-269875" algn="l" rtl="0" eaLnBrk="1" fontAlgn="base" hangingPunct="1">
        <a:lnSpc>
          <a:spcPts val="2300"/>
        </a:lnSpc>
        <a:spcBef>
          <a:spcPct val="10000"/>
        </a:spcBef>
        <a:spcAft>
          <a:spcPct val="0"/>
        </a:spcAft>
        <a:buClr>
          <a:schemeClr val="accent2"/>
        </a:buClr>
        <a:buFont typeface="Lucida Grande"/>
        <a:buChar char="-"/>
        <a:defRPr sz="2200">
          <a:solidFill>
            <a:srgbClr val="000000"/>
          </a:solidFill>
          <a:latin typeface="+mn-lt"/>
          <a:ea typeface="+mn-ea"/>
          <a:cs typeface="Arial"/>
        </a:defRPr>
      </a:lvl4pPr>
      <a:lvl5pPr marL="896938" indent="-269875" algn="l" rtl="0" eaLnBrk="1" fontAlgn="base" hangingPunct="1">
        <a:lnSpc>
          <a:spcPts val="2300"/>
        </a:lnSpc>
        <a:spcBef>
          <a:spcPct val="10000"/>
        </a:spcBef>
        <a:spcAft>
          <a:spcPct val="0"/>
        </a:spcAft>
        <a:buClr>
          <a:schemeClr val="accent2"/>
        </a:buClr>
        <a:buFont typeface="Lucida Grande"/>
        <a:buChar char="-"/>
        <a:defRPr sz="2200">
          <a:solidFill>
            <a:srgbClr val="000000"/>
          </a:solidFill>
          <a:latin typeface="+mn-lt"/>
          <a:ea typeface="+mn-ea"/>
          <a:cs typeface="Arial"/>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0" y="6286500"/>
            <a:ext cx="9144000" cy="571500"/>
          </a:xfrm>
          <a:prstGeom prst="rect">
            <a:avLst/>
          </a:prstGeom>
          <a:solidFill>
            <a:schemeClr val="accent2"/>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ＭＳ Ｐゴシック"/>
            </a:endParaRPr>
          </a:p>
        </p:txBody>
      </p:sp>
      <p:pic>
        <p:nvPicPr>
          <p:cNvPr id="8" name="Picture 7" descr="FinalArupLogo_White_Scaled_For_PPT_300dpi.png"/>
          <p:cNvPicPr>
            <a:picLocks noChangeAspect="1"/>
          </p:cNvPicPr>
          <p:nvPr/>
        </p:nvPicPr>
        <p:blipFill>
          <a:blip r:embed="rId8" cstate="screen"/>
          <a:stretch>
            <a:fillRect/>
          </a:stretch>
        </p:blipFill>
        <p:spPr>
          <a:xfrm>
            <a:off x="7810092" y="6443396"/>
            <a:ext cx="851308" cy="257709"/>
          </a:xfrm>
          <a:prstGeom prst="rect">
            <a:avLst/>
          </a:prstGeom>
        </p:spPr>
      </p:pic>
      <p:sp>
        <p:nvSpPr>
          <p:cNvPr id="2050" name="Rectangle 2"/>
          <p:cNvSpPr>
            <a:spLocks noGrp="1" noChangeArrowheads="1"/>
          </p:cNvSpPr>
          <p:nvPr>
            <p:ph type="title"/>
          </p:nvPr>
        </p:nvSpPr>
        <p:spPr bwMode="auto">
          <a:xfrm>
            <a:off x="417513" y="6286501"/>
            <a:ext cx="6119812" cy="571499"/>
          </a:xfrm>
          <a:prstGeom prst="rect">
            <a:avLst/>
          </a:prstGeom>
          <a:noFill/>
          <a:ln w="9525">
            <a:noFill/>
            <a:miter lim="800000"/>
            <a:headEnd/>
            <a:tailEnd/>
          </a:ln>
        </p:spPr>
        <p:txBody>
          <a:bodyPr vert="horz" wrap="square" lIns="0" tIns="0" rIns="0" bIns="0" numCol="1" anchor="ctr" anchorCtr="0" compatLnSpc="1">
            <a:prstTxWarp prst="textNoShape">
              <a:avLst/>
            </a:prstTxWarp>
            <a:noAutofit/>
          </a:bodyPr>
          <a:lstStyle/>
          <a:p>
            <a:pPr lvl="0"/>
            <a:r>
              <a:rPr lang="en-US" smtClean="0"/>
              <a:t>Click to edit Master title style</a:t>
            </a:r>
            <a:endParaRPr lang="en-US" dirty="0" smtClean="0"/>
          </a:p>
        </p:txBody>
      </p:sp>
      <p:sp>
        <p:nvSpPr>
          <p:cNvPr id="17" name="Slide Number Placeholder 14"/>
          <p:cNvSpPr txBox="1">
            <a:spLocks/>
          </p:cNvSpPr>
          <p:nvPr/>
        </p:nvSpPr>
        <p:spPr>
          <a:xfrm>
            <a:off x="4328123" y="6443396"/>
            <a:ext cx="287338" cy="215900"/>
          </a:xfrm>
          <a:prstGeom prst="rect">
            <a:avLst/>
          </a:prstGeom>
        </p:spPr>
        <p:txBody>
          <a:bodyPr lIns="0" tIns="0" rIns="0" bIns="0" anchor="b" anchorCtr="0"/>
          <a:lstStyle>
            <a:lvl1pPr algn="r">
              <a:defRPr sz="800">
                <a:solidFill>
                  <a:schemeClr val="tx1"/>
                </a:solidFill>
              </a:defRPr>
            </a:lvl1pPr>
          </a:lstStyle>
          <a:p>
            <a:pPr fontAlgn="auto">
              <a:spcBef>
                <a:spcPts val="0"/>
              </a:spcBef>
              <a:spcAft>
                <a:spcPts val="0"/>
              </a:spcAft>
              <a:defRPr/>
            </a:pPr>
            <a:fld id="{84ADEA5E-D855-46E6-A607-27446C644854}" type="slidenum">
              <a:rPr lang="en-US" smtClean="0">
                <a:solidFill>
                  <a:schemeClr val="bg1"/>
                </a:solidFill>
                <a:latin typeface="Arial"/>
                <a:cs typeface="+mn-cs"/>
              </a:rPr>
              <a:pPr fontAlgn="auto">
                <a:spcBef>
                  <a:spcPts val="0"/>
                </a:spcBef>
                <a:spcAft>
                  <a:spcPts val="0"/>
                </a:spcAft>
                <a:defRPr/>
              </a:pPr>
              <a:t>‹#›</a:t>
            </a:fld>
            <a:r>
              <a:rPr lang="en-US" dirty="0" smtClean="0">
                <a:solidFill>
                  <a:schemeClr val="bg1"/>
                </a:solidFill>
                <a:latin typeface="Arial"/>
                <a:cs typeface="+mn-cs"/>
              </a:rPr>
              <a:t>  </a:t>
            </a:r>
            <a:endParaRPr lang="en-US" dirty="0">
              <a:solidFill>
                <a:schemeClr val="bg1"/>
              </a:solidFill>
              <a:latin typeface="Arial"/>
              <a:cs typeface="+mn-cs"/>
            </a:endParaRPr>
          </a:p>
        </p:txBody>
      </p:sp>
      <p:pic>
        <p:nvPicPr>
          <p:cNvPr id="11" name="Picture 2" descr="C:\Users\Dan.Phillips\AppData\Local\Microsoft\Windows\Temporary Internet Files\Content.Outlook\2BH2Y334\RACF_logo.jpg"/>
          <p:cNvPicPr>
            <a:picLocks noChangeAspect="1" noChangeArrowheads="1"/>
          </p:cNvPicPr>
          <p:nvPr userDrawn="1"/>
        </p:nvPicPr>
        <p:blipFill>
          <a:blip r:embed="rId9" cstate="screen"/>
          <a:srcRect/>
          <a:stretch>
            <a:fillRect/>
          </a:stretch>
        </p:blipFill>
        <p:spPr bwMode="auto">
          <a:xfrm>
            <a:off x="420688" y="6346093"/>
            <a:ext cx="885465" cy="460815"/>
          </a:xfrm>
          <a:prstGeom prst="rect">
            <a:avLst/>
          </a:prstGeom>
          <a:noFill/>
        </p:spPr>
      </p:pic>
    </p:spTree>
  </p:cSld>
  <p:clrMap bg1="lt1" tx1="dk1" bg2="lt2" tx2="dk2" accent1="accent1" accent2="accent2" accent3="accent3" accent4="accent4" accent5="accent5" accent6="accent6" hlink="hlink" folHlink="folHlink"/>
  <p:sldLayoutIdLst>
    <p:sldLayoutId id="2147483777" r:id="rId1"/>
    <p:sldLayoutId id="2147483675" r:id="rId2"/>
    <p:sldLayoutId id="2147483676" r:id="rId3"/>
    <p:sldLayoutId id="2147483677" r:id="rId4"/>
    <p:sldLayoutId id="2147483678" r:id="rId5"/>
    <p:sldLayoutId id="2147483679" r:id="rId6"/>
  </p:sldLayoutIdLst>
  <p:transition spd="slow">
    <p:fade/>
  </p:transition>
  <p:hf sldNum="0" hdr="0" ftr="0" dt="0"/>
  <p:txStyles>
    <p:titleStyle>
      <a:lvl1pPr algn="l" rtl="0" eaLnBrk="1" fontAlgn="base" hangingPunct="1">
        <a:spcBef>
          <a:spcPct val="0"/>
        </a:spcBef>
        <a:spcAft>
          <a:spcPct val="0"/>
        </a:spcAft>
        <a:defRPr sz="1600">
          <a:solidFill>
            <a:schemeClr val="bg1"/>
          </a:solidFill>
          <a:latin typeface="+mj-lt"/>
          <a:ea typeface="ＭＳ Ｐゴシック" pitchFamily="-65" charset="-128"/>
          <a:cs typeface="ＭＳ Ｐゴシック"/>
        </a:defRPr>
      </a:lvl1pPr>
      <a:lvl2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2pPr>
      <a:lvl3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3pPr>
      <a:lvl4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4pPr>
      <a:lvl5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293688" indent="-293688" algn="l" rtl="0" eaLnBrk="1" fontAlgn="base" hangingPunct="1">
        <a:spcBef>
          <a:spcPct val="50000"/>
        </a:spcBef>
        <a:spcAft>
          <a:spcPct val="0"/>
        </a:spcAft>
        <a:buClr>
          <a:schemeClr val="accent2"/>
        </a:buClr>
        <a:buChar char="•"/>
        <a:defRPr sz="2400">
          <a:solidFill>
            <a:srgbClr val="000000"/>
          </a:solidFill>
          <a:latin typeface="Arial"/>
          <a:ea typeface="+mn-ea"/>
          <a:cs typeface="ＭＳ Ｐゴシック"/>
        </a:defRPr>
      </a:lvl1pPr>
      <a:lvl2pPr marL="762000" indent="-277813" algn="l" rtl="0" eaLnBrk="1" fontAlgn="base" hangingPunct="1">
        <a:spcBef>
          <a:spcPct val="10000"/>
        </a:spcBef>
        <a:spcAft>
          <a:spcPct val="0"/>
        </a:spcAft>
        <a:buClr>
          <a:schemeClr val="accent2"/>
        </a:buClr>
        <a:buFont typeface="Times" pitchFamily="18" charset="0"/>
        <a:buChar char="•"/>
        <a:defRPr sz="2200">
          <a:solidFill>
            <a:srgbClr val="000000"/>
          </a:solidFill>
          <a:latin typeface="Arial"/>
          <a:ea typeface="+mn-ea"/>
          <a:cs typeface="ＭＳ Ｐゴシック"/>
        </a:defRPr>
      </a:lvl2pPr>
      <a:lvl3pPr marL="1244600" indent="-292100" algn="l" rtl="0" eaLnBrk="1" fontAlgn="base" hangingPunct="1">
        <a:spcBef>
          <a:spcPct val="10000"/>
        </a:spcBef>
        <a:spcAft>
          <a:spcPct val="0"/>
        </a:spcAft>
        <a:buClr>
          <a:schemeClr val="accent2"/>
        </a:buClr>
        <a:buFont typeface="Lucida Grande"/>
        <a:buChar char="-"/>
        <a:defRPr sz="2000">
          <a:solidFill>
            <a:srgbClr val="000000"/>
          </a:solidFill>
          <a:latin typeface="Arial"/>
          <a:ea typeface="+mn-ea"/>
          <a:cs typeface="ＭＳ Ｐゴシック"/>
        </a:defRPr>
      </a:lvl3pPr>
      <a:lvl4pPr marL="1714500" indent="-279400"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4pPr>
      <a:lvl5pPr marL="2198688" indent="-293688"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0" y="6286500"/>
            <a:ext cx="9144000" cy="571500"/>
          </a:xfrm>
          <a:prstGeom prst="rect">
            <a:avLst/>
          </a:prstGeom>
          <a:solidFill>
            <a:schemeClr val="accent3"/>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ＭＳ Ｐゴシック"/>
            </a:endParaRPr>
          </a:p>
        </p:txBody>
      </p:sp>
      <p:sp>
        <p:nvSpPr>
          <p:cNvPr id="1026" name="Rectangle 2"/>
          <p:cNvSpPr>
            <a:spLocks noGrp="1" noChangeArrowheads="1"/>
          </p:cNvSpPr>
          <p:nvPr>
            <p:ph type="title"/>
          </p:nvPr>
        </p:nvSpPr>
        <p:spPr bwMode="auto">
          <a:xfrm>
            <a:off x="420688" y="250825"/>
            <a:ext cx="8318500" cy="43473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420688" y="1438276"/>
            <a:ext cx="8318500" cy="45037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descr="FinalArupLogo_White_Scaled_For_PPT_300dpi.png"/>
          <p:cNvPicPr>
            <a:picLocks noChangeAspect="1"/>
          </p:cNvPicPr>
          <p:nvPr/>
        </p:nvPicPr>
        <p:blipFill>
          <a:blip r:embed="rId5" cstate="screen"/>
          <a:stretch>
            <a:fillRect/>
          </a:stretch>
        </p:blipFill>
        <p:spPr>
          <a:xfrm>
            <a:off x="7810092" y="6443396"/>
            <a:ext cx="851308" cy="257709"/>
          </a:xfrm>
          <a:prstGeom prst="rect">
            <a:avLst/>
          </a:prstGeom>
        </p:spPr>
      </p:pic>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Lst>
  <p:transition spd="slow">
    <p:fade/>
  </p:transition>
  <p:hf sldNum="0" hdr="0" ftr="0" dt="0"/>
  <p:txStyles>
    <p:titleStyle>
      <a:lvl1pPr algn="l" rtl="0" eaLnBrk="1" fontAlgn="base" hangingPunct="1">
        <a:lnSpc>
          <a:spcPts val="3300"/>
        </a:lnSpc>
        <a:spcBef>
          <a:spcPct val="0"/>
        </a:spcBef>
        <a:spcAft>
          <a:spcPct val="0"/>
        </a:spcAft>
        <a:defRPr sz="3200" b="1">
          <a:solidFill>
            <a:schemeClr val="accent3"/>
          </a:solidFill>
          <a:latin typeface="+mj-lt"/>
          <a:ea typeface="ＭＳ Ｐゴシック" pitchFamily="-65" charset="-128"/>
          <a:cs typeface="ＭＳ Ｐゴシック" pitchFamily="-65" charset="-128"/>
        </a:defRPr>
      </a:lvl1pPr>
      <a:lvl2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2pPr>
      <a:lvl3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3pPr>
      <a:lvl4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4pPr>
      <a:lvl5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361950" indent="-361950" algn="l" rtl="0" eaLnBrk="1" fontAlgn="base" hangingPunct="1">
        <a:lnSpc>
          <a:spcPts val="2900"/>
        </a:lnSpc>
        <a:spcBef>
          <a:spcPct val="50000"/>
        </a:spcBef>
        <a:spcAft>
          <a:spcPct val="0"/>
        </a:spcAft>
        <a:buClr>
          <a:schemeClr val="accent3"/>
        </a:buClr>
        <a:buFont typeface="Wingdings" pitchFamily="2" charset="2"/>
        <a:buChar char="§"/>
        <a:defRPr sz="2800" b="1">
          <a:solidFill>
            <a:srgbClr val="000000"/>
          </a:solidFill>
          <a:latin typeface="+mn-lt"/>
          <a:ea typeface="+mn-ea"/>
          <a:cs typeface="Arial"/>
        </a:defRPr>
      </a:lvl1pPr>
      <a:lvl2pPr marL="627063" indent="-265113" algn="l" rtl="0" eaLnBrk="1" fontAlgn="base" hangingPunct="1">
        <a:lnSpc>
          <a:spcPts val="2500"/>
        </a:lnSpc>
        <a:spcBef>
          <a:spcPct val="10000"/>
        </a:spcBef>
        <a:spcAft>
          <a:spcPct val="0"/>
        </a:spcAft>
        <a:buClr>
          <a:schemeClr val="accent3"/>
        </a:buClr>
        <a:buFont typeface="Wingdings" pitchFamily="2" charset="2"/>
        <a:buChar char="§"/>
        <a:defRPr sz="2400">
          <a:solidFill>
            <a:srgbClr val="000000"/>
          </a:solidFill>
          <a:latin typeface="+mn-lt"/>
          <a:ea typeface="+mn-ea"/>
          <a:cs typeface="Arial"/>
        </a:defRPr>
      </a:lvl2pPr>
      <a:lvl3pPr marL="893763" indent="-266700" algn="l" rtl="0" eaLnBrk="1" fontAlgn="base" hangingPunct="1">
        <a:lnSpc>
          <a:spcPts val="2300"/>
        </a:lnSpc>
        <a:spcBef>
          <a:spcPct val="10000"/>
        </a:spcBef>
        <a:spcAft>
          <a:spcPct val="0"/>
        </a:spcAft>
        <a:buClr>
          <a:schemeClr val="accent3"/>
        </a:buClr>
        <a:buFont typeface="Lucida Grande"/>
        <a:buChar char="-"/>
        <a:defRPr sz="2200">
          <a:solidFill>
            <a:srgbClr val="000000"/>
          </a:solidFill>
          <a:latin typeface="+mn-lt"/>
          <a:ea typeface="+mn-ea"/>
          <a:cs typeface="Arial"/>
        </a:defRPr>
      </a:lvl3pPr>
      <a:lvl4pPr marL="896938" indent="-269875" algn="l" rtl="0" eaLnBrk="1" fontAlgn="base" hangingPunct="1">
        <a:lnSpc>
          <a:spcPts val="2300"/>
        </a:lnSpc>
        <a:spcBef>
          <a:spcPct val="10000"/>
        </a:spcBef>
        <a:spcAft>
          <a:spcPct val="0"/>
        </a:spcAft>
        <a:buClr>
          <a:schemeClr val="accent3"/>
        </a:buClr>
        <a:buFont typeface="Lucida Grande"/>
        <a:buChar char="-"/>
        <a:defRPr sz="2200">
          <a:solidFill>
            <a:srgbClr val="000000"/>
          </a:solidFill>
          <a:latin typeface="+mn-lt"/>
          <a:ea typeface="+mn-ea"/>
          <a:cs typeface="Arial"/>
        </a:defRPr>
      </a:lvl4pPr>
      <a:lvl5pPr marL="896938" indent="-269875" algn="l" rtl="0" eaLnBrk="1" fontAlgn="base" hangingPunct="1">
        <a:lnSpc>
          <a:spcPts val="2300"/>
        </a:lnSpc>
        <a:spcBef>
          <a:spcPct val="10000"/>
        </a:spcBef>
        <a:spcAft>
          <a:spcPct val="0"/>
        </a:spcAft>
        <a:buClr>
          <a:schemeClr val="accent3"/>
        </a:buClr>
        <a:buFont typeface="Lucida Grande"/>
        <a:buChar char="-"/>
        <a:defRPr sz="2200">
          <a:solidFill>
            <a:srgbClr val="000000"/>
          </a:solidFill>
          <a:latin typeface="+mn-lt"/>
          <a:ea typeface="+mn-ea"/>
          <a:cs typeface="Arial"/>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0" y="6286500"/>
            <a:ext cx="9144000" cy="571500"/>
          </a:xfrm>
          <a:prstGeom prst="rect">
            <a:avLst/>
          </a:prstGeom>
          <a:solidFill>
            <a:schemeClr val="accent3"/>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ＭＳ Ｐゴシック"/>
            </a:endParaRPr>
          </a:p>
        </p:txBody>
      </p:sp>
      <p:pic>
        <p:nvPicPr>
          <p:cNvPr id="8" name="Picture 7" descr="FinalArupLogo_White_Scaled_For_PPT_300dpi.png"/>
          <p:cNvPicPr>
            <a:picLocks noChangeAspect="1"/>
          </p:cNvPicPr>
          <p:nvPr/>
        </p:nvPicPr>
        <p:blipFill>
          <a:blip r:embed="rId8" cstate="screen"/>
          <a:stretch>
            <a:fillRect/>
          </a:stretch>
        </p:blipFill>
        <p:spPr>
          <a:xfrm>
            <a:off x="7810092" y="6443396"/>
            <a:ext cx="851308" cy="257709"/>
          </a:xfrm>
          <a:prstGeom prst="rect">
            <a:avLst/>
          </a:prstGeom>
        </p:spPr>
      </p:pic>
      <p:sp>
        <p:nvSpPr>
          <p:cNvPr id="2050" name="Rectangle 2"/>
          <p:cNvSpPr>
            <a:spLocks noGrp="1" noChangeArrowheads="1"/>
          </p:cNvSpPr>
          <p:nvPr>
            <p:ph type="title"/>
          </p:nvPr>
        </p:nvSpPr>
        <p:spPr bwMode="auto">
          <a:xfrm>
            <a:off x="417513" y="6286501"/>
            <a:ext cx="6119812" cy="571499"/>
          </a:xfrm>
          <a:prstGeom prst="rect">
            <a:avLst/>
          </a:prstGeom>
          <a:noFill/>
          <a:ln w="9525">
            <a:noFill/>
            <a:miter lim="800000"/>
            <a:headEnd/>
            <a:tailEnd/>
          </a:ln>
        </p:spPr>
        <p:txBody>
          <a:bodyPr vert="horz" wrap="square" lIns="0" tIns="0" rIns="0" bIns="0" numCol="1" anchor="ctr" anchorCtr="0" compatLnSpc="1">
            <a:prstTxWarp prst="textNoShape">
              <a:avLst/>
            </a:prstTxWarp>
            <a:noAutofit/>
          </a:bodyPr>
          <a:lstStyle/>
          <a:p>
            <a:pPr lvl="0"/>
            <a:r>
              <a:rPr lang="en-US" smtClean="0"/>
              <a:t>Click to edit Master title style</a:t>
            </a:r>
            <a:endParaRPr lang="en-US" dirty="0" smtClean="0"/>
          </a:p>
        </p:txBody>
      </p:sp>
      <p:sp>
        <p:nvSpPr>
          <p:cNvPr id="17" name="Slide Number Placeholder 14"/>
          <p:cNvSpPr txBox="1">
            <a:spLocks/>
          </p:cNvSpPr>
          <p:nvPr/>
        </p:nvSpPr>
        <p:spPr>
          <a:xfrm>
            <a:off x="0" y="6457950"/>
            <a:ext cx="287338" cy="215900"/>
          </a:xfrm>
          <a:prstGeom prst="rect">
            <a:avLst/>
          </a:prstGeom>
        </p:spPr>
        <p:txBody>
          <a:bodyPr lIns="0" tIns="0" rIns="0" bIns="0" anchor="b" anchorCtr="0"/>
          <a:lstStyle>
            <a:lvl1pPr algn="r">
              <a:defRPr sz="800">
                <a:solidFill>
                  <a:schemeClr val="tx1"/>
                </a:solidFill>
              </a:defRPr>
            </a:lvl1pPr>
          </a:lstStyle>
          <a:p>
            <a:pPr fontAlgn="auto">
              <a:spcBef>
                <a:spcPts val="0"/>
              </a:spcBef>
              <a:spcAft>
                <a:spcPts val="0"/>
              </a:spcAft>
              <a:defRPr/>
            </a:pPr>
            <a:fld id="{84ADEA5E-D855-46E6-A607-27446C644854}" type="slidenum">
              <a:rPr lang="en-US" smtClean="0">
                <a:solidFill>
                  <a:schemeClr val="bg1"/>
                </a:solidFill>
                <a:latin typeface="Arial"/>
                <a:cs typeface="+mn-cs"/>
              </a:rPr>
              <a:pPr fontAlgn="auto">
                <a:spcBef>
                  <a:spcPts val="0"/>
                </a:spcBef>
                <a:spcAft>
                  <a:spcPts val="0"/>
                </a:spcAft>
                <a:defRPr/>
              </a:pPr>
              <a:t>‹#›</a:t>
            </a:fld>
            <a:r>
              <a:rPr lang="en-US" dirty="0" smtClean="0">
                <a:solidFill>
                  <a:schemeClr val="bg1"/>
                </a:solidFill>
                <a:latin typeface="Arial"/>
                <a:cs typeface="+mn-cs"/>
              </a:rPr>
              <a:t>  </a:t>
            </a:r>
            <a:endParaRPr lang="en-US" dirty="0">
              <a:solidFill>
                <a:schemeClr val="bg1"/>
              </a:solidFill>
              <a:latin typeface="Arial"/>
              <a:cs typeface="+mn-cs"/>
            </a:endParaRPr>
          </a:p>
        </p:txBody>
      </p:sp>
    </p:spTree>
  </p:cSld>
  <p:clrMap bg1="lt1" tx1="dk1" bg2="lt2" tx2="dk2" accent1="accent1" accent2="accent2" accent3="accent3" accent4="accent4" accent5="accent5" accent6="accent6" hlink="hlink" folHlink="folHlink"/>
  <p:sldLayoutIdLst>
    <p:sldLayoutId id="2147483778" r:id="rId1"/>
    <p:sldLayoutId id="2147483685" r:id="rId2"/>
    <p:sldLayoutId id="2147483686" r:id="rId3"/>
    <p:sldLayoutId id="2147483687" r:id="rId4"/>
    <p:sldLayoutId id="2147483688" r:id="rId5"/>
    <p:sldLayoutId id="2147483689" r:id="rId6"/>
  </p:sldLayoutIdLst>
  <p:transition spd="slow">
    <p:fade/>
  </p:transition>
  <p:hf sldNum="0" hdr="0" ftr="0" dt="0"/>
  <p:txStyles>
    <p:titleStyle>
      <a:lvl1pPr algn="l" rtl="0" eaLnBrk="1" fontAlgn="base" hangingPunct="1">
        <a:spcBef>
          <a:spcPct val="0"/>
        </a:spcBef>
        <a:spcAft>
          <a:spcPct val="0"/>
        </a:spcAft>
        <a:defRPr sz="1600">
          <a:solidFill>
            <a:schemeClr val="bg1"/>
          </a:solidFill>
          <a:latin typeface="+mj-lt"/>
          <a:ea typeface="ＭＳ Ｐゴシック" pitchFamily="-65" charset="-128"/>
          <a:cs typeface="ＭＳ Ｐゴシック"/>
        </a:defRPr>
      </a:lvl1pPr>
      <a:lvl2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2pPr>
      <a:lvl3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3pPr>
      <a:lvl4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4pPr>
      <a:lvl5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293688" indent="-293688" algn="l" rtl="0" eaLnBrk="1" fontAlgn="base" hangingPunct="1">
        <a:spcBef>
          <a:spcPct val="50000"/>
        </a:spcBef>
        <a:spcAft>
          <a:spcPct val="0"/>
        </a:spcAft>
        <a:buClr>
          <a:schemeClr val="accent2"/>
        </a:buClr>
        <a:buChar char="•"/>
        <a:defRPr sz="2400">
          <a:solidFill>
            <a:srgbClr val="000000"/>
          </a:solidFill>
          <a:latin typeface="Arial"/>
          <a:ea typeface="+mn-ea"/>
          <a:cs typeface="ＭＳ Ｐゴシック"/>
        </a:defRPr>
      </a:lvl1pPr>
      <a:lvl2pPr marL="762000" indent="-277813" algn="l" rtl="0" eaLnBrk="1" fontAlgn="base" hangingPunct="1">
        <a:spcBef>
          <a:spcPct val="10000"/>
        </a:spcBef>
        <a:spcAft>
          <a:spcPct val="0"/>
        </a:spcAft>
        <a:buClr>
          <a:schemeClr val="accent2"/>
        </a:buClr>
        <a:buFont typeface="Times" pitchFamily="18" charset="0"/>
        <a:buChar char="•"/>
        <a:defRPr sz="2200">
          <a:solidFill>
            <a:srgbClr val="000000"/>
          </a:solidFill>
          <a:latin typeface="Arial"/>
          <a:ea typeface="+mn-ea"/>
          <a:cs typeface="ＭＳ Ｐゴシック"/>
        </a:defRPr>
      </a:lvl2pPr>
      <a:lvl3pPr marL="1244600" indent="-292100" algn="l" rtl="0" eaLnBrk="1" fontAlgn="base" hangingPunct="1">
        <a:spcBef>
          <a:spcPct val="10000"/>
        </a:spcBef>
        <a:spcAft>
          <a:spcPct val="0"/>
        </a:spcAft>
        <a:buClr>
          <a:schemeClr val="accent2"/>
        </a:buClr>
        <a:buFont typeface="Lucida Grande"/>
        <a:buChar char="-"/>
        <a:defRPr sz="2000">
          <a:solidFill>
            <a:srgbClr val="000000"/>
          </a:solidFill>
          <a:latin typeface="Arial"/>
          <a:ea typeface="+mn-ea"/>
          <a:cs typeface="ＭＳ Ｐゴシック"/>
        </a:defRPr>
      </a:lvl3pPr>
      <a:lvl4pPr marL="1714500" indent="-279400"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4pPr>
      <a:lvl5pPr marL="2198688" indent="-293688"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0" y="6286500"/>
            <a:ext cx="9144000" cy="571500"/>
          </a:xfrm>
          <a:prstGeom prst="rect">
            <a:avLst/>
          </a:prstGeom>
          <a:solidFill>
            <a:schemeClr val="accent4"/>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ＭＳ Ｐゴシック"/>
            </a:endParaRPr>
          </a:p>
        </p:txBody>
      </p:sp>
      <p:sp>
        <p:nvSpPr>
          <p:cNvPr id="1026" name="Rectangle 2"/>
          <p:cNvSpPr>
            <a:spLocks noGrp="1" noChangeArrowheads="1"/>
          </p:cNvSpPr>
          <p:nvPr>
            <p:ph type="title"/>
          </p:nvPr>
        </p:nvSpPr>
        <p:spPr bwMode="auto">
          <a:xfrm>
            <a:off x="420688" y="250825"/>
            <a:ext cx="8318500" cy="43473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420688" y="1438276"/>
            <a:ext cx="8318500" cy="45037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descr="FinalArupLogo_White_Scaled_For_PPT_300dpi.png"/>
          <p:cNvPicPr>
            <a:picLocks noChangeAspect="1"/>
          </p:cNvPicPr>
          <p:nvPr/>
        </p:nvPicPr>
        <p:blipFill>
          <a:blip r:embed="rId5" cstate="screen"/>
          <a:stretch>
            <a:fillRect/>
          </a:stretch>
        </p:blipFill>
        <p:spPr>
          <a:xfrm>
            <a:off x="7810092" y="6443396"/>
            <a:ext cx="851308" cy="257709"/>
          </a:xfrm>
          <a:prstGeom prst="rect">
            <a:avLst/>
          </a:prstGeom>
        </p:spPr>
      </p:pic>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Lst>
  <p:transition spd="slow">
    <p:fade/>
  </p:transition>
  <p:hf sldNum="0" hdr="0" ftr="0" dt="0"/>
  <p:txStyles>
    <p:titleStyle>
      <a:lvl1pPr algn="l" rtl="0" eaLnBrk="1" fontAlgn="base" hangingPunct="1">
        <a:lnSpc>
          <a:spcPts val="3300"/>
        </a:lnSpc>
        <a:spcBef>
          <a:spcPct val="0"/>
        </a:spcBef>
        <a:spcAft>
          <a:spcPct val="0"/>
        </a:spcAft>
        <a:defRPr sz="3200" b="1">
          <a:solidFill>
            <a:schemeClr val="accent4"/>
          </a:solidFill>
          <a:latin typeface="+mj-lt"/>
          <a:ea typeface="ＭＳ Ｐゴシック" pitchFamily="-65" charset="-128"/>
          <a:cs typeface="ＭＳ Ｐゴシック" pitchFamily="-65" charset="-128"/>
        </a:defRPr>
      </a:lvl1pPr>
      <a:lvl2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2pPr>
      <a:lvl3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3pPr>
      <a:lvl4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4pPr>
      <a:lvl5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361950" indent="-361950" algn="l" rtl="0" eaLnBrk="1" fontAlgn="base" hangingPunct="1">
        <a:lnSpc>
          <a:spcPts val="2900"/>
        </a:lnSpc>
        <a:spcBef>
          <a:spcPct val="50000"/>
        </a:spcBef>
        <a:spcAft>
          <a:spcPct val="0"/>
        </a:spcAft>
        <a:buClr>
          <a:schemeClr val="accent4"/>
        </a:buClr>
        <a:buFont typeface="Wingdings" pitchFamily="2" charset="2"/>
        <a:buChar char="§"/>
        <a:defRPr sz="2800" b="1">
          <a:solidFill>
            <a:srgbClr val="000000"/>
          </a:solidFill>
          <a:latin typeface="+mn-lt"/>
          <a:ea typeface="+mn-ea"/>
          <a:cs typeface="Arial"/>
        </a:defRPr>
      </a:lvl1pPr>
      <a:lvl2pPr marL="627063" indent="-265113" algn="l" rtl="0" eaLnBrk="1" fontAlgn="base" hangingPunct="1">
        <a:lnSpc>
          <a:spcPts val="2500"/>
        </a:lnSpc>
        <a:spcBef>
          <a:spcPct val="10000"/>
        </a:spcBef>
        <a:spcAft>
          <a:spcPct val="0"/>
        </a:spcAft>
        <a:buClr>
          <a:schemeClr val="accent4"/>
        </a:buClr>
        <a:buFont typeface="Wingdings" pitchFamily="2" charset="2"/>
        <a:buChar char="§"/>
        <a:defRPr sz="2400">
          <a:solidFill>
            <a:srgbClr val="000000"/>
          </a:solidFill>
          <a:latin typeface="+mn-lt"/>
          <a:ea typeface="+mn-ea"/>
          <a:cs typeface="Arial"/>
        </a:defRPr>
      </a:lvl2pPr>
      <a:lvl3pPr marL="893763" indent="-266700" algn="l" rtl="0" eaLnBrk="1" fontAlgn="base" hangingPunct="1">
        <a:lnSpc>
          <a:spcPts val="2300"/>
        </a:lnSpc>
        <a:spcBef>
          <a:spcPct val="10000"/>
        </a:spcBef>
        <a:spcAft>
          <a:spcPct val="0"/>
        </a:spcAft>
        <a:buClr>
          <a:schemeClr val="accent4"/>
        </a:buClr>
        <a:buFont typeface="Lucida Grande"/>
        <a:buChar char="-"/>
        <a:defRPr sz="2200">
          <a:solidFill>
            <a:srgbClr val="000000"/>
          </a:solidFill>
          <a:latin typeface="+mn-lt"/>
          <a:ea typeface="+mn-ea"/>
          <a:cs typeface="Arial"/>
        </a:defRPr>
      </a:lvl3pPr>
      <a:lvl4pPr marL="896938" indent="-269875" algn="l" rtl="0" eaLnBrk="1" fontAlgn="base" hangingPunct="1">
        <a:lnSpc>
          <a:spcPts val="2300"/>
        </a:lnSpc>
        <a:spcBef>
          <a:spcPct val="10000"/>
        </a:spcBef>
        <a:spcAft>
          <a:spcPct val="0"/>
        </a:spcAft>
        <a:buClr>
          <a:schemeClr val="accent4"/>
        </a:buClr>
        <a:buFont typeface="Lucida Grande"/>
        <a:buChar char="-"/>
        <a:defRPr sz="2200">
          <a:solidFill>
            <a:srgbClr val="000000"/>
          </a:solidFill>
          <a:latin typeface="+mn-lt"/>
          <a:ea typeface="+mn-ea"/>
          <a:cs typeface="Arial"/>
        </a:defRPr>
      </a:lvl4pPr>
      <a:lvl5pPr marL="896938" indent="-269875" algn="l" rtl="0" eaLnBrk="1" fontAlgn="base" hangingPunct="1">
        <a:lnSpc>
          <a:spcPts val="2300"/>
        </a:lnSpc>
        <a:spcBef>
          <a:spcPct val="10000"/>
        </a:spcBef>
        <a:spcAft>
          <a:spcPct val="0"/>
        </a:spcAft>
        <a:buClr>
          <a:schemeClr val="accent4"/>
        </a:buClr>
        <a:buFont typeface="Lucida Grande"/>
        <a:buChar char="-"/>
        <a:defRPr sz="2200">
          <a:solidFill>
            <a:srgbClr val="000000"/>
          </a:solidFill>
          <a:latin typeface="+mn-lt"/>
          <a:ea typeface="+mn-ea"/>
          <a:cs typeface="Arial"/>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0" y="6286500"/>
            <a:ext cx="9144000" cy="571500"/>
          </a:xfrm>
          <a:prstGeom prst="rect">
            <a:avLst/>
          </a:prstGeom>
          <a:solidFill>
            <a:schemeClr val="accent4"/>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ＭＳ Ｐゴシック"/>
            </a:endParaRPr>
          </a:p>
        </p:txBody>
      </p:sp>
      <p:pic>
        <p:nvPicPr>
          <p:cNvPr id="8" name="Picture 7" descr="FinalArupLogo_White_Scaled_For_PPT_300dpi.png"/>
          <p:cNvPicPr>
            <a:picLocks noChangeAspect="1"/>
          </p:cNvPicPr>
          <p:nvPr/>
        </p:nvPicPr>
        <p:blipFill>
          <a:blip r:embed="rId8" cstate="screen"/>
          <a:stretch>
            <a:fillRect/>
          </a:stretch>
        </p:blipFill>
        <p:spPr>
          <a:xfrm>
            <a:off x="7810092" y="6443396"/>
            <a:ext cx="851308" cy="257709"/>
          </a:xfrm>
          <a:prstGeom prst="rect">
            <a:avLst/>
          </a:prstGeom>
        </p:spPr>
      </p:pic>
      <p:sp>
        <p:nvSpPr>
          <p:cNvPr id="2050" name="Rectangle 2"/>
          <p:cNvSpPr>
            <a:spLocks noGrp="1" noChangeArrowheads="1"/>
          </p:cNvSpPr>
          <p:nvPr>
            <p:ph type="title"/>
          </p:nvPr>
        </p:nvSpPr>
        <p:spPr bwMode="auto">
          <a:xfrm>
            <a:off x="417513" y="6286501"/>
            <a:ext cx="6119812" cy="571499"/>
          </a:xfrm>
          <a:prstGeom prst="rect">
            <a:avLst/>
          </a:prstGeom>
          <a:noFill/>
          <a:ln w="9525">
            <a:noFill/>
            <a:miter lim="800000"/>
            <a:headEnd/>
            <a:tailEnd/>
          </a:ln>
        </p:spPr>
        <p:txBody>
          <a:bodyPr vert="horz" wrap="square" lIns="0" tIns="0" rIns="0" bIns="0" numCol="1" anchor="ctr" anchorCtr="0" compatLnSpc="1">
            <a:prstTxWarp prst="textNoShape">
              <a:avLst/>
            </a:prstTxWarp>
            <a:noAutofit/>
          </a:bodyPr>
          <a:lstStyle/>
          <a:p>
            <a:pPr lvl="0"/>
            <a:r>
              <a:rPr lang="en-US" smtClean="0"/>
              <a:t>Click to edit Master title style</a:t>
            </a:r>
            <a:endParaRPr lang="en-US" dirty="0" smtClean="0"/>
          </a:p>
        </p:txBody>
      </p:sp>
      <p:sp>
        <p:nvSpPr>
          <p:cNvPr id="17" name="Slide Number Placeholder 14"/>
          <p:cNvSpPr txBox="1">
            <a:spLocks/>
          </p:cNvSpPr>
          <p:nvPr/>
        </p:nvSpPr>
        <p:spPr>
          <a:xfrm>
            <a:off x="0" y="6457950"/>
            <a:ext cx="287338" cy="215900"/>
          </a:xfrm>
          <a:prstGeom prst="rect">
            <a:avLst/>
          </a:prstGeom>
        </p:spPr>
        <p:txBody>
          <a:bodyPr lIns="0" tIns="0" rIns="0" bIns="0" anchor="b" anchorCtr="0"/>
          <a:lstStyle>
            <a:lvl1pPr algn="r">
              <a:defRPr sz="800">
                <a:solidFill>
                  <a:schemeClr val="tx1"/>
                </a:solidFill>
              </a:defRPr>
            </a:lvl1pPr>
          </a:lstStyle>
          <a:p>
            <a:pPr fontAlgn="auto">
              <a:spcBef>
                <a:spcPts val="0"/>
              </a:spcBef>
              <a:spcAft>
                <a:spcPts val="0"/>
              </a:spcAft>
              <a:defRPr/>
            </a:pPr>
            <a:fld id="{84ADEA5E-D855-46E6-A607-27446C644854}" type="slidenum">
              <a:rPr lang="en-US" smtClean="0">
                <a:solidFill>
                  <a:schemeClr val="bg1"/>
                </a:solidFill>
                <a:latin typeface="Arial"/>
                <a:cs typeface="+mn-cs"/>
              </a:rPr>
              <a:pPr fontAlgn="auto">
                <a:spcBef>
                  <a:spcPts val="0"/>
                </a:spcBef>
                <a:spcAft>
                  <a:spcPts val="0"/>
                </a:spcAft>
                <a:defRPr/>
              </a:pPr>
              <a:t>‹#›</a:t>
            </a:fld>
            <a:r>
              <a:rPr lang="en-US" dirty="0" smtClean="0">
                <a:solidFill>
                  <a:schemeClr val="bg1"/>
                </a:solidFill>
                <a:latin typeface="Arial"/>
                <a:cs typeface="+mn-cs"/>
              </a:rPr>
              <a:t>  </a:t>
            </a:r>
            <a:endParaRPr lang="en-US" dirty="0">
              <a:solidFill>
                <a:schemeClr val="bg1"/>
              </a:solidFill>
              <a:latin typeface="Arial"/>
              <a:cs typeface="+mn-cs"/>
            </a:endParaRPr>
          </a:p>
        </p:txBody>
      </p:sp>
    </p:spTree>
  </p:cSld>
  <p:clrMap bg1="lt1" tx1="dk1" bg2="lt2" tx2="dk2" accent1="accent1" accent2="accent2" accent3="accent3" accent4="accent4" accent5="accent5" accent6="accent6" hlink="hlink" folHlink="folHlink"/>
  <p:sldLayoutIdLst>
    <p:sldLayoutId id="2147483779" r:id="rId1"/>
    <p:sldLayoutId id="2147483695" r:id="rId2"/>
    <p:sldLayoutId id="2147483696" r:id="rId3"/>
    <p:sldLayoutId id="2147483697" r:id="rId4"/>
    <p:sldLayoutId id="2147483698" r:id="rId5"/>
    <p:sldLayoutId id="2147483699" r:id="rId6"/>
  </p:sldLayoutIdLst>
  <p:transition spd="slow">
    <p:fade/>
  </p:transition>
  <p:hf sldNum="0" hdr="0" ftr="0" dt="0"/>
  <p:txStyles>
    <p:titleStyle>
      <a:lvl1pPr algn="l" rtl="0" eaLnBrk="1" fontAlgn="base" hangingPunct="1">
        <a:spcBef>
          <a:spcPct val="0"/>
        </a:spcBef>
        <a:spcAft>
          <a:spcPct val="0"/>
        </a:spcAft>
        <a:defRPr sz="1600">
          <a:solidFill>
            <a:schemeClr val="bg1"/>
          </a:solidFill>
          <a:latin typeface="+mj-lt"/>
          <a:ea typeface="ＭＳ Ｐゴシック" pitchFamily="-65" charset="-128"/>
          <a:cs typeface="ＭＳ Ｐゴシック"/>
        </a:defRPr>
      </a:lvl1pPr>
      <a:lvl2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2pPr>
      <a:lvl3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3pPr>
      <a:lvl4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4pPr>
      <a:lvl5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293688" indent="-293688" algn="l" rtl="0" eaLnBrk="1" fontAlgn="base" hangingPunct="1">
        <a:spcBef>
          <a:spcPct val="50000"/>
        </a:spcBef>
        <a:spcAft>
          <a:spcPct val="0"/>
        </a:spcAft>
        <a:buClr>
          <a:schemeClr val="accent2"/>
        </a:buClr>
        <a:buChar char="•"/>
        <a:defRPr sz="2400">
          <a:solidFill>
            <a:srgbClr val="000000"/>
          </a:solidFill>
          <a:latin typeface="Arial"/>
          <a:ea typeface="+mn-ea"/>
          <a:cs typeface="ＭＳ Ｐゴシック"/>
        </a:defRPr>
      </a:lvl1pPr>
      <a:lvl2pPr marL="762000" indent="-277813" algn="l" rtl="0" eaLnBrk="1" fontAlgn="base" hangingPunct="1">
        <a:spcBef>
          <a:spcPct val="10000"/>
        </a:spcBef>
        <a:spcAft>
          <a:spcPct val="0"/>
        </a:spcAft>
        <a:buClr>
          <a:schemeClr val="accent2"/>
        </a:buClr>
        <a:buFont typeface="Times" pitchFamily="18" charset="0"/>
        <a:buChar char="•"/>
        <a:defRPr sz="2200">
          <a:solidFill>
            <a:srgbClr val="000000"/>
          </a:solidFill>
          <a:latin typeface="Arial"/>
          <a:ea typeface="+mn-ea"/>
          <a:cs typeface="ＭＳ Ｐゴシック"/>
        </a:defRPr>
      </a:lvl2pPr>
      <a:lvl3pPr marL="1244600" indent="-292100" algn="l" rtl="0" eaLnBrk="1" fontAlgn="base" hangingPunct="1">
        <a:spcBef>
          <a:spcPct val="10000"/>
        </a:spcBef>
        <a:spcAft>
          <a:spcPct val="0"/>
        </a:spcAft>
        <a:buClr>
          <a:schemeClr val="accent2"/>
        </a:buClr>
        <a:buFont typeface="Lucida Grande"/>
        <a:buChar char="-"/>
        <a:defRPr sz="2000">
          <a:solidFill>
            <a:srgbClr val="000000"/>
          </a:solidFill>
          <a:latin typeface="Arial"/>
          <a:ea typeface="+mn-ea"/>
          <a:cs typeface="ＭＳ Ｐゴシック"/>
        </a:defRPr>
      </a:lvl3pPr>
      <a:lvl4pPr marL="1714500" indent="-279400"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4pPr>
      <a:lvl5pPr marL="2198688" indent="-293688"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0" y="6286500"/>
            <a:ext cx="9144000" cy="571500"/>
          </a:xfrm>
          <a:prstGeom prst="rect">
            <a:avLst/>
          </a:prstGeom>
          <a:solidFill>
            <a:schemeClr val="accent5"/>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ＭＳ Ｐゴシック"/>
            </a:endParaRPr>
          </a:p>
        </p:txBody>
      </p:sp>
      <p:sp>
        <p:nvSpPr>
          <p:cNvPr id="1026" name="Rectangle 2"/>
          <p:cNvSpPr>
            <a:spLocks noGrp="1" noChangeArrowheads="1"/>
          </p:cNvSpPr>
          <p:nvPr>
            <p:ph type="title"/>
          </p:nvPr>
        </p:nvSpPr>
        <p:spPr bwMode="auto">
          <a:xfrm>
            <a:off x="420688" y="250825"/>
            <a:ext cx="8318500" cy="43473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420688" y="1438276"/>
            <a:ext cx="8318500" cy="45037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descr="FinalArupLogo_White_Scaled_For_PPT_300dpi.png"/>
          <p:cNvPicPr>
            <a:picLocks noChangeAspect="1"/>
          </p:cNvPicPr>
          <p:nvPr/>
        </p:nvPicPr>
        <p:blipFill>
          <a:blip r:embed="rId5" cstate="screen"/>
          <a:stretch>
            <a:fillRect/>
          </a:stretch>
        </p:blipFill>
        <p:spPr>
          <a:xfrm>
            <a:off x="7810092" y="6443396"/>
            <a:ext cx="851308" cy="257709"/>
          </a:xfrm>
          <a:prstGeom prst="rect">
            <a:avLst/>
          </a:prstGeom>
        </p:spPr>
      </p:pic>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Lst>
  <p:transition spd="slow">
    <p:fade/>
  </p:transition>
  <p:hf sldNum="0" hdr="0" ftr="0" dt="0"/>
  <p:txStyles>
    <p:titleStyle>
      <a:lvl1pPr algn="l" rtl="0" eaLnBrk="1" fontAlgn="base" hangingPunct="1">
        <a:lnSpc>
          <a:spcPts val="3300"/>
        </a:lnSpc>
        <a:spcBef>
          <a:spcPct val="0"/>
        </a:spcBef>
        <a:spcAft>
          <a:spcPct val="0"/>
        </a:spcAft>
        <a:defRPr sz="3200" b="1">
          <a:solidFill>
            <a:schemeClr val="accent5"/>
          </a:solidFill>
          <a:latin typeface="+mj-lt"/>
          <a:ea typeface="ＭＳ Ｐゴシック" pitchFamily="-65" charset="-128"/>
          <a:cs typeface="ＭＳ Ｐゴシック" pitchFamily="-65" charset="-128"/>
        </a:defRPr>
      </a:lvl1pPr>
      <a:lvl2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2pPr>
      <a:lvl3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3pPr>
      <a:lvl4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4pPr>
      <a:lvl5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361950" indent="-361950" algn="l" rtl="0" eaLnBrk="1" fontAlgn="base" hangingPunct="1">
        <a:lnSpc>
          <a:spcPts val="2900"/>
        </a:lnSpc>
        <a:spcBef>
          <a:spcPct val="50000"/>
        </a:spcBef>
        <a:spcAft>
          <a:spcPct val="0"/>
        </a:spcAft>
        <a:buClr>
          <a:schemeClr val="accent5"/>
        </a:buClr>
        <a:buFont typeface="Wingdings" pitchFamily="2" charset="2"/>
        <a:buChar char="§"/>
        <a:defRPr sz="2800" b="1">
          <a:solidFill>
            <a:srgbClr val="000000"/>
          </a:solidFill>
          <a:latin typeface="+mn-lt"/>
          <a:ea typeface="+mn-ea"/>
          <a:cs typeface="Arial"/>
        </a:defRPr>
      </a:lvl1pPr>
      <a:lvl2pPr marL="627063" indent="-265113" algn="l" rtl="0" eaLnBrk="1" fontAlgn="base" hangingPunct="1">
        <a:lnSpc>
          <a:spcPts val="2500"/>
        </a:lnSpc>
        <a:spcBef>
          <a:spcPct val="10000"/>
        </a:spcBef>
        <a:spcAft>
          <a:spcPct val="0"/>
        </a:spcAft>
        <a:buClr>
          <a:schemeClr val="accent5"/>
        </a:buClr>
        <a:buFont typeface="Wingdings" pitchFamily="2" charset="2"/>
        <a:buChar char="§"/>
        <a:defRPr sz="2400">
          <a:solidFill>
            <a:srgbClr val="000000"/>
          </a:solidFill>
          <a:latin typeface="+mn-lt"/>
          <a:ea typeface="+mn-ea"/>
          <a:cs typeface="Arial"/>
        </a:defRPr>
      </a:lvl2pPr>
      <a:lvl3pPr marL="893763" indent="-266700" algn="l" rtl="0" eaLnBrk="1" fontAlgn="base" hangingPunct="1">
        <a:lnSpc>
          <a:spcPts val="2300"/>
        </a:lnSpc>
        <a:spcBef>
          <a:spcPct val="10000"/>
        </a:spcBef>
        <a:spcAft>
          <a:spcPct val="0"/>
        </a:spcAft>
        <a:buClr>
          <a:schemeClr val="accent5"/>
        </a:buClr>
        <a:buFont typeface="Lucida Grande"/>
        <a:buChar char="-"/>
        <a:defRPr sz="2200">
          <a:solidFill>
            <a:srgbClr val="000000"/>
          </a:solidFill>
          <a:latin typeface="+mn-lt"/>
          <a:ea typeface="+mn-ea"/>
          <a:cs typeface="Arial"/>
        </a:defRPr>
      </a:lvl3pPr>
      <a:lvl4pPr marL="896938" indent="-269875" algn="l" rtl="0" eaLnBrk="1" fontAlgn="base" hangingPunct="1">
        <a:lnSpc>
          <a:spcPts val="2300"/>
        </a:lnSpc>
        <a:spcBef>
          <a:spcPct val="10000"/>
        </a:spcBef>
        <a:spcAft>
          <a:spcPct val="0"/>
        </a:spcAft>
        <a:buClr>
          <a:schemeClr val="accent5"/>
        </a:buClr>
        <a:buFont typeface="Lucida Grande"/>
        <a:buChar char="-"/>
        <a:defRPr sz="2200">
          <a:solidFill>
            <a:srgbClr val="000000"/>
          </a:solidFill>
          <a:latin typeface="+mn-lt"/>
          <a:ea typeface="+mn-ea"/>
          <a:cs typeface="Arial"/>
        </a:defRPr>
      </a:lvl4pPr>
      <a:lvl5pPr marL="896938" indent="-269875" algn="l" rtl="0" eaLnBrk="1" fontAlgn="base" hangingPunct="1">
        <a:lnSpc>
          <a:spcPts val="2300"/>
        </a:lnSpc>
        <a:spcBef>
          <a:spcPct val="10000"/>
        </a:spcBef>
        <a:spcAft>
          <a:spcPct val="0"/>
        </a:spcAft>
        <a:buClr>
          <a:schemeClr val="accent5"/>
        </a:buClr>
        <a:buFont typeface="Lucida Grande"/>
        <a:buChar char="-"/>
        <a:defRPr sz="2200">
          <a:solidFill>
            <a:srgbClr val="000000"/>
          </a:solidFill>
          <a:latin typeface="+mn-lt"/>
          <a:ea typeface="+mn-ea"/>
          <a:cs typeface="Arial"/>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hyperlink" Target="//upload.wikimedia.org/wikipedia/commons/5/53/HM_Treasury_east_entrance.jpg" TargetMode="External"/><Relationship Id="rId2" Type="http://schemas.openxmlformats.org/officeDocument/2006/relationships/notesSlide" Target="../notesSlides/notesSlide35.xml"/><Relationship Id="rId1" Type="http://schemas.openxmlformats.org/officeDocument/2006/relationships/slideLayout" Target="../slideLayouts/slideLayout12.xml"/><Relationship Id="rId4" Type="http://schemas.openxmlformats.org/officeDocument/2006/relationships/image" Target="../media/image27.jpeg"/></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3.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image" Target="../media/image35.jpeg"/><Relationship Id="rId7" Type="http://schemas.openxmlformats.org/officeDocument/2006/relationships/image" Target="../media/image38.jpeg"/><Relationship Id="rId2" Type="http://schemas.openxmlformats.org/officeDocument/2006/relationships/notesSlide" Target="../notesSlides/notesSlide48.xml"/><Relationship Id="rId1" Type="http://schemas.openxmlformats.org/officeDocument/2006/relationships/slideLayout" Target="../slideLayouts/slideLayout12.xml"/><Relationship Id="rId6" Type="http://schemas.openxmlformats.org/officeDocument/2006/relationships/image" Target="../media/image37.jpeg"/><Relationship Id="rId5" Type="http://schemas.openxmlformats.org/officeDocument/2006/relationships/image" Target="../media/image36.png"/><Relationship Id="rId4" Type="http://schemas.openxmlformats.org/officeDocument/2006/relationships/hyperlink" Target="http://www.cvc.com/Content/EN/General/Home.aspx" TargetMode="Externa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0.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52.xml"/><Relationship Id="rId1" Type="http://schemas.openxmlformats.org/officeDocument/2006/relationships/slideLayout" Target="../slideLayouts/slideLayout12.xml"/><Relationship Id="rId4" Type="http://schemas.openxmlformats.org/officeDocument/2006/relationships/hyperlink" Target="http://www.cbi.org.uk/media-centre/press-releases/2012/10/gear-change-can-accelerate-the-uk-towards-a-21st-century-road-network/" TargetMode="Externa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4.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55.xml.rels><?xml version="1.0" encoding="UTF-8" standalone="yes"?>
<Relationships xmlns="http://schemas.openxmlformats.org/package/2006/relationships"><Relationship Id="rId3" Type="http://schemas.openxmlformats.org/officeDocument/2006/relationships/hyperlink" Target="http://www.racfoundation.org/assets/rac_foundation/content/downloadables/providing_and_funding_strategic_roads-arup-071111.pdf" TargetMode="External"/><Relationship Id="rId2" Type="http://schemas.openxmlformats.org/officeDocument/2006/relationships/notesSlide" Target="../notesSlides/notesSlide55.xml"/><Relationship Id="rId1" Type="http://schemas.openxmlformats.org/officeDocument/2006/relationships/slideLayout" Target="../slideLayouts/slideLayout12.xml"/><Relationship Id="rId4" Type="http://schemas.openxmlformats.org/officeDocument/2006/relationships/hyperlink" Target="http://www.arup.com/" TargetMode="Externa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notesSlide" Target="../notesSlides/notesSlide58.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9.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61.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2.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3" Type="http://schemas.openxmlformats.org/officeDocument/2006/relationships/hyperlink" Target="http://en.wikipedia.org/wiki/Net_income" TargetMode="External"/><Relationship Id="rId2" Type="http://schemas.openxmlformats.org/officeDocument/2006/relationships/notesSlide" Target="../notesSlides/notesSlide63.xml"/><Relationship Id="rId1" Type="http://schemas.openxmlformats.org/officeDocument/2006/relationships/slideLayout" Target="../slideLayouts/slideLayout12.xml"/><Relationship Id="rId6" Type="http://schemas.openxmlformats.org/officeDocument/2006/relationships/hyperlink" Target="http://en.wikipedia.org/wiki/Bond_issue" TargetMode="External"/><Relationship Id="rId5" Type="http://schemas.openxmlformats.org/officeDocument/2006/relationships/hyperlink" Target="http://en.wikipedia.org/wiki/Securitization" TargetMode="External"/><Relationship Id="rId4" Type="http://schemas.openxmlformats.org/officeDocument/2006/relationships/hyperlink" Target="http://en.wikipedia.org/wiki/Bow_Group" TargetMode="Externa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6.xml"/><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68.xml"/><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69.xml"/><Relationship Id="rId1" Type="http://schemas.openxmlformats.org/officeDocument/2006/relationships/slideLayout" Target="../slideLayouts/slideLayout10.xml"/><Relationship Id="rId5" Type="http://schemas.openxmlformats.org/officeDocument/2006/relationships/image" Target="../media/image49.png"/><Relationship Id="rId4" Type="http://schemas.openxmlformats.org/officeDocument/2006/relationships/image" Target="../media/image48.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3" Type="http://schemas.openxmlformats.org/officeDocument/2006/relationships/hyperlink" Target="//upload.wikimedia.org/wikipedia/commons/5/53/HM_Treasury_east_entrance.jpg" TargetMode="External"/><Relationship Id="rId2" Type="http://schemas.openxmlformats.org/officeDocument/2006/relationships/notesSlide" Target="../notesSlides/notesSlide79.xml"/><Relationship Id="rId1" Type="http://schemas.openxmlformats.org/officeDocument/2006/relationships/slideLayout" Target="../slideLayouts/slideLayout12.xml"/><Relationship Id="rId4" Type="http://schemas.openxmlformats.org/officeDocument/2006/relationships/image" Target="../media/image27.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r>
              <a:rPr lang="en-GB" dirty="0" smtClean="0"/>
              <a:t>Alexander Jan			London School of Economics – </a:t>
            </a:r>
            <a:br>
              <a:rPr lang="en-GB" dirty="0" smtClean="0"/>
            </a:br>
            <a:r>
              <a:rPr lang="en-GB" dirty="0" smtClean="0"/>
              <a:t>				MSc Urban &amp; Regional Planning</a:t>
            </a:r>
          </a:p>
          <a:p>
            <a:r>
              <a:rPr lang="en-GB" dirty="0" smtClean="0"/>
              <a:t>28 January 2013</a:t>
            </a:r>
            <a:endParaRPr lang="en-GB" dirty="0"/>
          </a:p>
        </p:txBody>
      </p:sp>
      <p:sp>
        <p:nvSpPr>
          <p:cNvPr id="6" name="Title 5"/>
          <p:cNvSpPr>
            <a:spLocks noGrp="1"/>
          </p:cNvSpPr>
          <p:nvPr>
            <p:ph type="ctrTitle"/>
          </p:nvPr>
        </p:nvSpPr>
        <p:spPr>
          <a:xfrm>
            <a:off x="767695" y="1821491"/>
            <a:ext cx="7540282" cy="1500411"/>
          </a:xfrm>
        </p:spPr>
        <p:txBody>
          <a:bodyPr/>
          <a:lstStyle/>
          <a:p>
            <a:r>
              <a:rPr lang="en-GB" dirty="0" smtClean="0"/>
              <a:t>Road pricing in England: has its time finally come?</a:t>
            </a:r>
            <a:br>
              <a:rPr lang="en-GB" dirty="0" smtClean="0"/>
            </a:br>
            <a:endParaRPr lang="en-GB" dirty="0"/>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7" y="250825"/>
            <a:ext cx="9186775" cy="423193"/>
          </a:xfrm>
        </p:spPr>
        <p:txBody>
          <a:bodyPr/>
          <a:lstStyle/>
          <a:p>
            <a:r>
              <a:rPr lang="en-GB" dirty="0" smtClean="0"/>
              <a:t>The problem</a:t>
            </a:r>
            <a:endParaRPr lang="en-GB" dirty="0"/>
          </a:p>
        </p:txBody>
      </p:sp>
      <p:sp>
        <p:nvSpPr>
          <p:cNvPr id="6" name="Content Placeholder 2"/>
          <p:cNvSpPr>
            <a:spLocks noGrp="1"/>
          </p:cNvSpPr>
          <p:nvPr>
            <p:ph idx="1"/>
          </p:nvPr>
        </p:nvSpPr>
        <p:spPr>
          <a:xfrm>
            <a:off x="412749" y="1340284"/>
            <a:ext cx="7390966" cy="4503737"/>
          </a:xfrm>
        </p:spPr>
        <p:txBody>
          <a:bodyPr/>
          <a:lstStyle/>
          <a:p>
            <a:pPr>
              <a:lnSpc>
                <a:spcPct val="100000"/>
              </a:lnSpc>
              <a:spcBef>
                <a:spcPts val="1200"/>
              </a:spcBef>
              <a:spcAft>
                <a:spcPts val="1200"/>
              </a:spcAft>
            </a:pPr>
            <a:endParaRPr lang="en-GB" sz="2400" b="0" dirty="0" smtClean="0"/>
          </a:p>
          <a:p>
            <a:pPr>
              <a:lnSpc>
                <a:spcPct val="100000"/>
              </a:lnSpc>
              <a:spcBef>
                <a:spcPts val="1200"/>
              </a:spcBef>
              <a:spcAft>
                <a:spcPts val="1200"/>
              </a:spcAft>
            </a:pPr>
            <a:endParaRPr lang="en-GB" sz="2400" b="0" dirty="0" smtClean="0"/>
          </a:p>
          <a:p>
            <a:pPr>
              <a:lnSpc>
                <a:spcPct val="100000"/>
              </a:lnSpc>
              <a:spcBef>
                <a:spcPts val="1200"/>
              </a:spcBef>
              <a:spcAft>
                <a:spcPts val="1200"/>
              </a:spcAft>
            </a:pPr>
            <a:endParaRPr lang="en-GB" sz="2400" b="0" dirty="0"/>
          </a:p>
        </p:txBody>
      </p:sp>
      <p:sp>
        <p:nvSpPr>
          <p:cNvPr id="5" name="Rectangle 4"/>
          <p:cNvSpPr/>
          <p:nvPr/>
        </p:nvSpPr>
        <p:spPr>
          <a:xfrm>
            <a:off x="652703" y="982638"/>
            <a:ext cx="7390965" cy="2677656"/>
          </a:xfrm>
          <a:prstGeom prst="rect">
            <a:avLst/>
          </a:prstGeom>
        </p:spPr>
        <p:txBody>
          <a:bodyPr wrap="square">
            <a:spAutoFit/>
          </a:bodyPr>
          <a:lstStyle/>
          <a:p>
            <a:r>
              <a:rPr lang="en-GB" sz="2800" b="1" dirty="0" smtClean="0">
                <a:solidFill>
                  <a:srgbClr val="000000"/>
                </a:solidFill>
                <a:cs typeface="Arial"/>
              </a:rPr>
              <a:t>“Despite the government’s efforts, the deterioration in the network is noticeable. Congestion already costs the UK economy up to £8bn each year and without measures to tackle this, the figure could rise</a:t>
            </a:r>
          </a:p>
          <a:p>
            <a:r>
              <a:rPr lang="en-GB" sz="2800" b="1" dirty="0" smtClean="0">
                <a:solidFill>
                  <a:srgbClr val="000000"/>
                </a:solidFill>
                <a:cs typeface="Arial"/>
              </a:rPr>
              <a:t>to £22bn a year by 2025.”</a:t>
            </a:r>
          </a:p>
        </p:txBody>
      </p:sp>
      <p:sp>
        <p:nvSpPr>
          <p:cNvPr id="7" name="TextBox 6"/>
          <p:cNvSpPr txBox="1"/>
          <p:nvPr/>
        </p:nvSpPr>
        <p:spPr>
          <a:xfrm>
            <a:off x="257419" y="5807463"/>
            <a:ext cx="7205096" cy="369332"/>
          </a:xfrm>
          <a:prstGeom prst="rect">
            <a:avLst/>
          </a:prstGeom>
          <a:noFill/>
        </p:spPr>
        <p:txBody>
          <a:bodyPr wrap="square" rtlCol="0">
            <a:spAutoFit/>
          </a:bodyPr>
          <a:lstStyle/>
          <a:p>
            <a:r>
              <a:rPr lang="en-GB" i="1" dirty="0" smtClean="0"/>
              <a:t>Source: CBI, Bold thinking  A model to fund our future roads, London, 2012</a:t>
            </a:r>
            <a:endParaRPr lang="en-GB" i="1" dirty="0"/>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t2.gstatic.com/images?q=tbn:ANd9GcSnCG5-A6E6VzxtNwl4D5d12L-XlLcyteaQMQ_T_drbCMN8LHyB"/>
          <p:cNvPicPr>
            <a:picLocks noChangeAspect="1" noChangeArrowheads="1"/>
          </p:cNvPicPr>
          <p:nvPr/>
        </p:nvPicPr>
        <p:blipFill>
          <a:blip r:embed="rId3" cstate="print"/>
          <a:srcRect/>
          <a:stretch>
            <a:fillRect/>
          </a:stretch>
        </p:blipFill>
        <p:spPr bwMode="auto">
          <a:xfrm>
            <a:off x="1919012" y="377881"/>
            <a:ext cx="4752528" cy="5231236"/>
          </a:xfrm>
          <a:prstGeom prst="rect">
            <a:avLst/>
          </a:prstGeom>
          <a:noFill/>
        </p:spPr>
      </p:pic>
      <p:sp>
        <p:nvSpPr>
          <p:cNvPr id="3" name="Title 1"/>
          <p:cNvSpPr>
            <a:spLocks noGrp="1"/>
          </p:cNvSpPr>
          <p:nvPr>
            <p:ph type="title"/>
          </p:nvPr>
        </p:nvSpPr>
        <p:spPr>
          <a:xfrm>
            <a:off x="148298" y="5745597"/>
            <a:ext cx="8722748" cy="423193"/>
          </a:xfrm>
        </p:spPr>
        <p:txBody>
          <a:bodyPr/>
          <a:lstStyle/>
          <a:p>
            <a:r>
              <a:rPr lang="en-GB" dirty="0" smtClean="0"/>
              <a:t>Well, may be not worse, just more complicated…</a:t>
            </a:r>
            <a:endParaRPr lang="en-GB" dirty="0"/>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UK context: long term traffic forecasts</a:t>
            </a:r>
            <a:endParaRPr lang="en-GB" dirty="0"/>
          </a:p>
        </p:txBody>
      </p:sp>
      <p:pic>
        <p:nvPicPr>
          <p:cNvPr id="2051" name="Picture 3"/>
          <p:cNvPicPr>
            <a:picLocks noChangeAspect="1" noChangeArrowheads="1"/>
          </p:cNvPicPr>
          <p:nvPr/>
        </p:nvPicPr>
        <p:blipFill>
          <a:blip r:embed="rId3" cstate="screen"/>
          <a:srcRect/>
          <a:stretch>
            <a:fillRect/>
          </a:stretch>
        </p:blipFill>
        <p:spPr bwMode="auto">
          <a:xfrm>
            <a:off x="615070" y="953698"/>
            <a:ext cx="7898832" cy="4684825"/>
          </a:xfrm>
          <a:prstGeom prst="rect">
            <a:avLst/>
          </a:prstGeom>
          <a:noFill/>
          <a:ln w="9525">
            <a:noFill/>
            <a:miter lim="800000"/>
            <a:headEnd/>
            <a:tailEnd/>
          </a:ln>
          <a:effectLst/>
        </p:spPr>
      </p:pic>
      <p:sp>
        <p:nvSpPr>
          <p:cNvPr id="6" name="TextBox 5"/>
          <p:cNvSpPr txBox="1"/>
          <p:nvPr/>
        </p:nvSpPr>
        <p:spPr>
          <a:xfrm>
            <a:off x="598620" y="5679898"/>
            <a:ext cx="3973380" cy="307777"/>
          </a:xfrm>
          <a:prstGeom prst="rect">
            <a:avLst/>
          </a:prstGeom>
          <a:noFill/>
        </p:spPr>
        <p:txBody>
          <a:bodyPr wrap="square" rtlCol="0">
            <a:spAutoFit/>
          </a:bodyPr>
          <a:lstStyle/>
          <a:p>
            <a:r>
              <a:rPr lang="en-GB" sz="1400" i="1" dirty="0" smtClean="0"/>
              <a:t>Source: Department for Transport</a:t>
            </a:r>
            <a:endParaRPr lang="en-GB" sz="1400" i="1" dirty="0"/>
          </a:p>
        </p:txBody>
      </p:sp>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UK context: long term congestion forecasts</a:t>
            </a:r>
            <a:endParaRPr lang="en-GB" dirty="0"/>
          </a:p>
        </p:txBody>
      </p:sp>
      <p:pic>
        <p:nvPicPr>
          <p:cNvPr id="5" name="Picture 2"/>
          <p:cNvPicPr>
            <a:picLocks noChangeAspect="1" noChangeArrowheads="1"/>
          </p:cNvPicPr>
          <p:nvPr/>
        </p:nvPicPr>
        <p:blipFill>
          <a:blip r:embed="rId3" cstate="screen"/>
          <a:srcRect/>
          <a:stretch>
            <a:fillRect/>
          </a:stretch>
        </p:blipFill>
        <p:spPr bwMode="auto">
          <a:xfrm>
            <a:off x="645972" y="966223"/>
            <a:ext cx="7873487" cy="4459543"/>
          </a:xfrm>
          <a:prstGeom prst="rect">
            <a:avLst/>
          </a:prstGeom>
          <a:noFill/>
          <a:ln w="9525">
            <a:noFill/>
            <a:miter lim="800000"/>
            <a:headEnd/>
            <a:tailEnd/>
          </a:ln>
          <a:effectLst/>
        </p:spPr>
      </p:pic>
      <p:sp>
        <p:nvSpPr>
          <p:cNvPr id="6" name="TextBox 5"/>
          <p:cNvSpPr txBox="1"/>
          <p:nvPr/>
        </p:nvSpPr>
        <p:spPr>
          <a:xfrm>
            <a:off x="625916" y="5526009"/>
            <a:ext cx="3973380" cy="307777"/>
          </a:xfrm>
          <a:prstGeom prst="rect">
            <a:avLst/>
          </a:prstGeom>
          <a:noFill/>
        </p:spPr>
        <p:txBody>
          <a:bodyPr wrap="square" rtlCol="0">
            <a:spAutoFit/>
          </a:bodyPr>
          <a:lstStyle/>
          <a:p>
            <a:r>
              <a:rPr lang="en-GB" sz="1400" i="1" dirty="0" smtClean="0"/>
              <a:t>Source: Department for Transport</a:t>
            </a:r>
            <a:endParaRPr lang="en-GB" sz="1400" i="1" dirty="0"/>
          </a:p>
        </p:txBody>
      </p:sp>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Some things have got better…</a:t>
            </a:r>
            <a:endParaRPr lang="en-GB" dirty="0"/>
          </a:p>
        </p:txBody>
      </p:sp>
      <p:pic>
        <p:nvPicPr>
          <p:cNvPr id="178178" name="Picture 2"/>
          <p:cNvPicPr>
            <a:picLocks noChangeAspect="1" noChangeArrowheads="1"/>
          </p:cNvPicPr>
          <p:nvPr/>
        </p:nvPicPr>
        <p:blipFill>
          <a:blip r:embed="rId3" cstate="print"/>
          <a:srcRect/>
          <a:stretch>
            <a:fillRect/>
          </a:stretch>
        </p:blipFill>
        <p:spPr bwMode="auto">
          <a:xfrm>
            <a:off x="561975" y="919163"/>
            <a:ext cx="8020050" cy="5019675"/>
          </a:xfrm>
          <a:prstGeom prst="rect">
            <a:avLst/>
          </a:prstGeom>
          <a:noFill/>
          <a:ln w="9525">
            <a:noFill/>
            <a:miter lim="800000"/>
            <a:headEnd/>
            <a:tailEnd/>
          </a:ln>
        </p:spPr>
      </p:pic>
      <p:sp>
        <p:nvSpPr>
          <p:cNvPr id="4" name="TextBox 3"/>
          <p:cNvSpPr txBox="1"/>
          <p:nvPr/>
        </p:nvSpPr>
        <p:spPr>
          <a:xfrm>
            <a:off x="161375" y="5868532"/>
            <a:ext cx="5141151" cy="369332"/>
          </a:xfrm>
          <a:prstGeom prst="rect">
            <a:avLst/>
          </a:prstGeom>
          <a:noFill/>
        </p:spPr>
        <p:txBody>
          <a:bodyPr wrap="none" rtlCol="0">
            <a:spAutoFit/>
          </a:bodyPr>
          <a:lstStyle/>
          <a:p>
            <a:r>
              <a:rPr lang="en-GB" i="1" dirty="0" smtClean="0"/>
              <a:t>DfT, Transport Statistics Great Britain, London, 2012</a:t>
            </a:r>
            <a:endParaRPr lang="en-GB" i="1" dirty="0"/>
          </a:p>
        </p:txBody>
      </p:sp>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 environmental terms…</a:t>
            </a:r>
            <a:endParaRPr lang="en-GB" dirty="0"/>
          </a:p>
        </p:txBody>
      </p:sp>
      <p:pic>
        <p:nvPicPr>
          <p:cNvPr id="183298" name="Picture 2"/>
          <p:cNvPicPr>
            <a:picLocks noChangeAspect="1" noChangeArrowheads="1"/>
          </p:cNvPicPr>
          <p:nvPr/>
        </p:nvPicPr>
        <p:blipFill>
          <a:blip r:embed="rId3" cstate="print"/>
          <a:srcRect/>
          <a:stretch>
            <a:fillRect/>
          </a:stretch>
        </p:blipFill>
        <p:spPr bwMode="auto">
          <a:xfrm>
            <a:off x="163777" y="805208"/>
            <a:ext cx="8562524" cy="4544714"/>
          </a:xfrm>
          <a:prstGeom prst="rect">
            <a:avLst/>
          </a:prstGeom>
          <a:noFill/>
          <a:ln w="9525">
            <a:noFill/>
            <a:miter lim="800000"/>
            <a:headEnd/>
            <a:tailEnd/>
          </a:ln>
        </p:spPr>
      </p:pic>
      <p:sp>
        <p:nvSpPr>
          <p:cNvPr id="4" name="Rectangle 3"/>
          <p:cNvSpPr/>
          <p:nvPr/>
        </p:nvSpPr>
        <p:spPr>
          <a:xfrm>
            <a:off x="243263" y="5567022"/>
            <a:ext cx="7560452" cy="646331"/>
          </a:xfrm>
          <a:prstGeom prst="rect">
            <a:avLst/>
          </a:prstGeom>
        </p:spPr>
        <p:txBody>
          <a:bodyPr wrap="square">
            <a:spAutoFit/>
          </a:bodyPr>
          <a:lstStyle/>
          <a:p>
            <a:pPr>
              <a:spcBef>
                <a:spcPts val="1200"/>
              </a:spcBef>
              <a:spcAft>
                <a:spcPts val="1200"/>
              </a:spcAft>
            </a:pPr>
            <a:r>
              <a:rPr lang="en-GB" i="1" dirty="0" smtClean="0"/>
              <a:t>In: Johnson et al, Fuel for Thought , </a:t>
            </a:r>
            <a:r>
              <a:rPr lang="en-GB" i="1" dirty="0" err="1" smtClean="0"/>
              <a:t>RAC</a:t>
            </a:r>
            <a:r>
              <a:rPr lang="en-GB" i="1" dirty="0" smtClean="0"/>
              <a:t> Foundation, Institute for Fiscal Studies, London, 2012</a:t>
            </a:r>
            <a:endParaRPr lang="en-GB" i="1" dirty="0"/>
          </a:p>
        </p:txBody>
      </p:sp>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141641"/>
            <a:ext cx="8318500" cy="423193"/>
          </a:xfrm>
        </p:spPr>
        <p:txBody>
          <a:bodyPr/>
          <a:lstStyle/>
          <a:p>
            <a:r>
              <a:rPr lang="en-GB" dirty="0" smtClean="0"/>
              <a:t>But with unintended consequences….?</a:t>
            </a:r>
            <a:endParaRPr lang="en-GB" dirty="0"/>
          </a:p>
        </p:txBody>
      </p:sp>
      <p:pic>
        <p:nvPicPr>
          <p:cNvPr id="185346" name="Picture 2"/>
          <p:cNvPicPr>
            <a:picLocks noChangeAspect="1" noChangeArrowheads="1"/>
          </p:cNvPicPr>
          <p:nvPr/>
        </p:nvPicPr>
        <p:blipFill>
          <a:blip r:embed="rId3" cstate="print"/>
          <a:srcRect/>
          <a:stretch>
            <a:fillRect/>
          </a:stretch>
        </p:blipFill>
        <p:spPr bwMode="auto">
          <a:xfrm>
            <a:off x="709684" y="988028"/>
            <a:ext cx="7438030" cy="4757680"/>
          </a:xfrm>
          <a:prstGeom prst="rect">
            <a:avLst/>
          </a:prstGeom>
          <a:noFill/>
          <a:ln w="9525">
            <a:noFill/>
            <a:miter lim="800000"/>
            <a:headEnd/>
            <a:tailEnd/>
          </a:ln>
        </p:spPr>
      </p:pic>
      <p:sp>
        <p:nvSpPr>
          <p:cNvPr id="4" name="Rectangle 3"/>
          <p:cNvSpPr/>
          <p:nvPr/>
        </p:nvSpPr>
        <p:spPr>
          <a:xfrm>
            <a:off x="434335" y="5594318"/>
            <a:ext cx="7560452" cy="646331"/>
          </a:xfrm>
          <a:prstGeom prst="rect">
            <a:avLst/>
          </a:prstGeom>
        </p:spPr>
        <p:txBody>
          <a:bodyPr wrap="square">
            <a:spAutoFit/>
          </a:bodyPr>
          <a:lstStyle/>
          <a:p>
            <a:pPr>
              <a:spcBef>
                <a:spcPts val="1200"/>
              </a:spcBef>
              <a:spcAft>
                <a:spcPts val="1200"/>
              </a:spcAft>
            </a:pPr>
            <a:r>
              <a:rPr lang="en-GB" i="1" dirty="0" smtClean="0"/>
              <a:t>In:  Johnson et al, Fuel for Thought , </a:t>
            </a:r>
            <a:r>
              <a:rPr lang="en-GB" i="1" dirty="0" err="1" smtClean="0"/>
              <a:t>RAC</a:t>
            </a:r>
            <a:r>
              <a:rPr lang="en-GB" i="1" dirty="0" smtClean="0"/>
              <a:t> Foundation, Institute for Fiscal Studies, London, 2012</a:t>
            </a:r>
            <a:endParaRPr lang="en-GB" i="1" dirty="0"/>
          </a:p>
        </p:txBody>
      </p:sp>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487" y="168937"/>
            <a:ext cx="9186775" cy="423193"/>
          </a:xfrm>
        </p:spPr>
        <p:txBody>
          <a:bodyPr/>
          <a:lstStyle/>
          <a:p>
            <a:r>
              <a:rPr lang="en-GB" dirty="0" smtClean="0"/>
              <a:t>The government has done well out of the motorist...</a:t>
            </a:r>
            <a:endParaRPr lang="en-GB" dirty="0"/>
          </a:p>
        </p:txBody>
      </p:sp>
      <p:pic>
        <p:nvPicPr>
          <p:cNvPr id="175106" name="Picture 2"/>
          <p:cNvPicPr>
            <a:picLocks noChangeAspect="1" noChangeArrowheads="1"/>
          </p:cNvPicPr>
          <p:nvPr/>
        </p:nvPicPr>
        <p:blipFill>
          <a:blip r:embed="rId3" cstate="print"/>
          <a:srcRect/>
          <a:stretch>
            <a:fillRect/>
          </a:stretch>
        </p:blipFill>
        <p:spPr bwMode="auto">
          <a:xfrm>
            <a:off x="547688" y="742025"/>
            <a:ext cx="8048625" cy="5210175"/>
          </a:xfrm>
          <a:prstGeom prst="rect">
            <a:avLst/>
          </a:prstGeom>
          <a:noFill/>
          <a:ln w="9525">
            <a:noFill/>
            <a:miter lim="800000"/>
            <a:headEnd/>
            <a:tailEnd/>
          </a:ln>
        </p:spPr>
      </p:pic>
      <p:sp>
        <p:nvSpPr>
          <p:cNvPr id="4" name="TextBox 3"/>
          <p:cNvSpPr txBox="1"/>
          <p:nvPr/>
        </p:nvSpPr>
        <p:spPr>
          <a:xfrm>
            <a:off x="175023" y="5895828"/>
            <a:ext cx="5141151" cy="369332"/>
          </a:xfrm>
          <a:prstGeom prst="rect">
            <a:avLst/>
          </a:prstGeom>
          <a:noFill/>
        </p:spPr>
        <p:txBody>
          <a:bodyPr wrap="none" rtlCol="0">
            <a:spAutoFit/>
          </a:bodyPr>
          <a:lstStyle/>
          <a:p>
            <a:r>
              <a:rPr lang="en-GB" i="1" dirty="0" smtClean="0"/>
              <a:t>DfT, Transport Statistics Great Britain, London, 2012</a:t>
            </a:r>
            <a:endParaRPr lang="en-GB" i="1" dirty="0"/>
          </a:p>
        </p:txBody>
      </p:sp>
    </p:spTree>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2274" name="Picture 2"/>
          <p:cNvPicPr>
            <a:picLocks noChangeAspect="1" noChangeArrowheads="1"/>
          </p:cNvPicPr>
          <p:nvPr/>
        </p:nvPicPr>
        <p:blipFill>
          <a:blip r:embed="rId3" cstate="print"/>
          <a:srcRect/>
          <a:stretch>
            <a:fillRect/>
          </a:stretch>
        </p:blipFill>
        <p:spPr bwMode="auto">
          <a:xfrm>
            <a:off x="95536" y="491305"/>
            <a:ext cx="8750554" cy="5295341"/>
          </a:xfrm>
          <a:prstGeom prst="rect">
            <a:avLst/>
          </a:prstGeom>
          <a:noFill/>
          <a:ln w="9525">
            <a:noFill/>
            <a:miter lim="800000"/>
            <a:headEnd/>
            <a:tailEnd/>
          </a:ln>
        </p:spPr>
      </p:pic>
      <p:sp>
        <p:nvSpPr>
          <p:cNvPr id="2" name="Title 1"/>
          <p:cNvSpPr>
            <a:spLocks noGrp="1"/>
          </p:cNvSpPr>
          <p:nvPr>
            <p:ph type="title"/>
          </p:nvPr>
        </p:nvSpPr>
        <p:spPr/>
        <p:txBody>
          <a:bodyPr/>
          <a:lstStyle/>
          <a:p>
            <a:r>
              <a:rPr lang="en-GB" dirty="0" smtClean="0"/>
              <a:t>But the motorist has learned…. </a:t>
            </a:r>
            <a:endParaRPr lang="en-GB" dirty="0"/>
          </a:p>
        </p:txBody>
      </p:sp>
      <p:sp>
        <p:nvSpPr>
          <p:cNvPr id="4" name="Rectangle 3"/>
          <p:cNvSpPr/>
          <p:nvPr/>
        </p:nvSpPr>
        <p:spPr>
          <a:xfrm>
            <a:off x="243263" y="5718406"/>
            <a:ext cx="7560452" cy="646331"/>
          </a:xfrm>
          <a:prstGeom prst="rect">
            <a:avLst/>
          </a:prstGeom>
        </p:spPr>
        <p:txBody>
          <a:bodyPr wrap="square">
            <a:spAutoFit/>
          </a:bodyPr>
          <a:lstStyle/>
          <a:p>
            <a:pPr>
              <a:spcBef>
                <a:spcPts val="1200"/>
              </a:spcBef>
              <a:spcAft>
                <a:spcPts val="1200"/>
              </a:spcAft>
            </a:pPr>
            <a:r>
              <a:rPr lang="en-GB" i="1" dirty="0" smtClean="0"/>
              <a:t>Johnson et al, Fuel for Thought , </a:t>
            </a:r>
            <a:r>
              <a:rPr lang="en-GB" i="1" dirty="0" err="1" smtClean="0"/>
              <a:t>RAC</a:t>
            </a:r>
            <a:r>
              <a:rPr lang="en-GB" i="1" dirty="0" smtClean="0"/>
              <a:t> Foundation, Institute for Fiscal Studies, London, 2012</a:t>
            </a:r>
            <a:endParaRPr lang="en-GB" i="1" dirty="0"/>
          </a:p>
        </p:txBody>
      </p:sp>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 fight back….</a:t>
            </a:r>
            <a:endParaRPr lang="en-GB" dirty="0"/>
          </a:p>
        </p:txBody>
      </p:sp>
      <p:pic>
        <p:nvPicPr>
          <p:cNvPr id="181250" name="Picture 2"/>
          <p:cNvPicPr>
            <a:picLocks noChangeAspect="1" noChangeArrowheads="1"/>
          </p:cNvPicPr>
          <p:nvPr/>
        </p:nvPicPr>
        <p:blipFill>
          <a:blip r:embed="rId3" cstate="print"/>
          <a:srcRect/>
          <a:stretch>
            <a:fillRect/>
          </a:stretch>
        </p:blipFill>
        <p:spPr bwMode="auto">
          <a:xfrm>
            <a:off x="420688" y="685559"/>
            <a:ext cx="7855275" cy="4631552"/>
          </a:xfrm>
          <a:prstGeom prst="rect">
            <a:avLst/>
          </a:prstGeom>
          <a:noFill/>
          <a:ln w="9525">
            <a:noFill/>
            <a:miter lim="800000"/>
            <a:headEnd/>
            <a:tailEnd/>
          </a:ln>
        </p:spPr>
      </p:pic>
      <p:sp>
        <p:nvSpPr>
          <p:cNvPr id="4" name="Rectangle 3"/>
          <p:cNvSpPr/>
          <p:nvPr/>
        </p:nvSpPr>
        <p:spPr>
          <a:xfrm>
            <a:off x="26538" y="6258967"/>
            <a:ext cx="7560452" cy="307777"/>
          </a:xfrm>
          <a:prstGeom prst="rect">
            <a:avLst/>
          </a:prstGeom>
        </p:spPr>
        <p:txBody>
          <a:bodyPr wrap="square">
            <a:spAutoFit/>
          </a:bodyPr>
          <a:lstStyle/>
          <a:p>
            <a:pPr>
              <a:spcBef>
                <a:spcPts val="1200"/>
              </a:spcBef>
              <a:spcAft>
                <a:spcPts val="1200"/>
              </a:spcAft>
            </a:pPr>
            <a:r>
              <a:rPr lang="en-GB" sz="1400" i="1" dirty="0" smtClean="0"/>
              <a:t>Johnson et al, Fuel for Thought , </a:t>
            </a:r>
            <a:r>
              <a:rPr lang="en-GB" sz="1400" i="1" dirty="0" err="1" smtClean="0"/>
              <a:t>RAC</a:t>
            </a:r>
            <a:r>
              <a:rPr lang="en-GB" sz="1400" i="1" dirty="0" smtClean="0"/>
              <a:t> Foundation, Institute for Fiscal Studies, London, 2012</a:t>
            </a:r>
            <a:endParaRPr lang="en-GB" sz="1400" i="1" dirty="0"/>
          </a:p>
        </p:txBody>
      </p:sp>
      <p:sp>
        <p:nvSpPr>
          <p:cNvPr id="5" name="Rectangle 4"/>
          <p:cNvSpPr/>
          <p:nvPr/>
        </p:nvSpPr>
        <p:spPr>
          <a:xfrm>
            <a:off x="420688" y="5074404"/>
            <a:ext cx="8318500" cy="1200329"/>
          </a:xfrm>
          <a:prstGeom prst="rect">
            <a:avLst/>
          </a:prstGeom>
        </p:spPr>
        <p:txBody>
          <a:bodyPr wrap="square">
            <a:spAutoFit/>
          </a:bodyPr>
          <a:lstStyle/>
          <a:p>
            <a:r>
              <a:rPr lang="en-GB" dirty="0" smtClean="0"/>
              <a:t>“Overall, one cannot help but think that the current levels of motoring taxation</a:t>
            </a:r>
          </a:p>
          <a:p>
            <a:r>
              <a:rPr lang="en-GB" dirty="0" smtClean="0"/>
              <a:t>have little to do with either sound revenue-raising principles or external cost</a:t>
            </a:r>
          </a:p>
          <a:p>
            <a:r>
              <a:rPr lang="en-GB" dirty="0" smtClean="0"/>
              <a:t>arguments. Rather, they are an accident of history by which the government</a:t>
            </a:r>
          </a:p>
          <a:p>
            <a:r>
              <a:rPr lang="en-GB" dirty="0" smtClean="0"/>
              <a:t>raises as much as it can get away with.”</a:t>
            </a:r>
            <a:endParaRPr lang="en-GB" dirty="0"/>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7" y="250825"/>
            <a:ext cx="9186775" cy="423193"/>
          </a:xfrm>
        </p:spPr>
        <p:txBody>
          <a:bodyPr/>
          <a:lstStyle/>
          <a:p>
            <a:r>
              <a:rPr lang="en-GB" dirty="0" smtClean="0"/>
              <a:t>Agenda</a:t>
            </a:r>
            <a:endParaRPr lang="en-GB" dirty="0"/>
          </a:p>
        </p:txBody>
      </p:sp>
      <p:sp>
        <p:nvSpPr>
          <p:cNvPr id="6" name="Content Placeholder 2"/>
          <p:cNvSpPr>
            <a:spLocks noGrp="1"/>
          </p:cNvSpPr>
          <p:nvPr>
            <p:ph idx="1"/>
          </p:nvPr>
        </p:nvSpPr>
        <p:spPr>
          <a:xfrm>
            <a:off x="412749" y="1340284"/>
            <a:ext cx="7390966" cy="4503737"/>
          </a:xfrm>
        </p:spPr>
        <p:txBody>
          <a:bodyPr/>
          <a:lstStyle/>
          <a:p>
            <a:pPr>
              <a:lnSpc>
                <a:spcPct val="100000"/>
              </a:lnSpc>
              <a:spcBef>
                <a:spcPts val="1200"/>
              </a:spcBef>
              <a:spcAft>
                <a:spcPts val="1200"/>
              </a:spcAft>
            </a:pPr>
            <a:r>
              <a:rPr lang="en-GB" sz="2400" b="0" dirty="0" smtClean="0"/>
              <a:t>Historical context</a:t>
            </a:r>
          </a:p>
          <a:p>
            <a:pPr>
              <a:lnSpc>
                <a:spcPct val="100000"/>
              </a:lnSpc>
              <a:spcBef>
                <a:spcPts val="1200"/>
              </a:spcBef>
              <a:spcAft>
                <a:spcPts val="1200"/>
              </a:spcAft>
            </a:pPr>
            <a:r>
              <a:rPr lang="en-GB" sz="2400" b="0" dirty="0" smtClean="0"/>
              <a:t>The problem as was</a:t>
            </a:r>
          </a:p>
          <a:p>
            <a:pPr>
              <a:lnSpc>
                <a:spcPct val="100000"/>
              </a:lnSpc>
              <a:spcBef>
                <a:spcPts val="1200"/>
              </a:spcBef>
              <a:spcAft>
                <a:spcPts val="1200"/>
              </a:spcAft>
            </a:pPr>
            <a:r>
              <a:rPr lang="en-GB" sz="2400" b="0" dirty="0" smtClean="0"/>
              <a:t>The problem looking forward</a:t>
            </a:r>
          </a:p>
          <a:p>
            <a:pPr>
              <a:lnSpc>
                <a:spcPct val="100000"/>
              </a:lnSpc>
              <a:spcBef>
                <a:spcPts val="1200"/>
              </a:spcBef>
              <a:spcAft>
                <a:spcPts val="1200"/>
              </a:spcAft>
            </a:pPr>
            <a:r>
              <a:rPr lang="en-GB" sz="2400" b="0" dirty="0" smtClean="0"/>
              <a:t>Experience from London</a:t>
            </a:r>
          </a:p>
          <a:p>
            <a:pPr>
              <a:lnSpc>
                <a:spcPct val="100000"/>
              </a:lnSpc>
              <a:spcBef>
                <a:spcPts val="1200"/>
              </a:spcBef>
              <a:spcAft>
                <a:spcPts val="1200"/>
              </a:spcAft>
            </a:pPr>
            <a:r>
              <a:rPr lang="en-GB" sz="2400" b="0" dirty="0" smtClean="0"/>
              <a:t>Government proposals</a:t>
            </a:r>
          </a:p>
          <a:p>
            <a:pPr>
              <a:lnSpc>
                <a:spcPct val="100000"/>
              </a:lnSpc>
              <a:spcBef>
                <a:spcPts val="1200"/>
              </a:spcBef>
              <a:spcAft>
                <a:spcPts val="1200"/>
              </a:spcAft>
            </a:pPr>
            <a:r>
              <a:rPr lang="en-GB" sz="2400" b="0" dirty="0" smtClean="0"/>
              <a:t>Concluding thoughts</a:t>
            </a:r>
          </a:p>
          <a:p>
            <a:pPr>
              <a:lnSpc>
                <a:spcPct val="100000"/>
              </a:lnSpc>
              <a:spcBef>
                <a:spcPts val="1200"/>
              </a:spcBef>
              <a:spcAft>
                <a:spcPts val="1200"/>
              </a:spcAft>
            </a:pPr>
            <a:endParaRPr lang="en-GB" sz="2400" b="0" dirty="0" smtClean="0"/>
          </a:p>
          <a:p>
            <a:pPr>
              <a:lnSpc>
                <a:spcPct val="100000"/>
              </a:lnSpc>
              <a:spcBef>
                <a:spcPts val="1200"/>
              </a:spcBef>
              <a:spcAft>
                <a:spcPts val="1200"/>
              </a:spcAft>
            </a:pPr>
            <a:endParaRPr lang="en-GB" sz="2400" b="0" dirty="0"/>
          </a:p>
        </p:txBody>
      </p:sp>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263" y="155289"/>
            <a:ext cx="8696021" cy="423193"/>
          </a:xfrm>
        </p:spPr>
        <p:txBody>
          <a:bodyPr/>
          <a:lstStyle/>
          <a:p>
            <a:r>
              <a:rPr lang="en-GB" dirty="0" smtClean="0"/>
              <a:t>Looking forward, problem is changing…</a:t>
            </a:r>
            <a:endParaRPr lang="en-GB" dirty="0"/>
          </a:p>
        </p:txBody>
      </p:sp>
      <p:sp>
        <p:nvSpPr>
          <p:cNvPr id="6" name="Content Placeholder 2"/>
          <p:cNvSpPr>
            <a:spLocks noGrp="1"/>
          </p:cNvSpPr>
          <p:nvPr>
            <p:ph idx="1"/>
          </p:nvPr>
        </p:nvSpPr>
        <p:spPr>
          <a:xfrm>
            <a:off x="412749" y="958140"/>
            <a:ext cx="7390966" cy="4503737"/>
          </a:xfrm>
        </p:spPr>
        <p:txBody>
          <a:bodyPr/>
          <a:lstStyle/>
          <a:p>
            <a:r>
              <a:rPr lang="en-GB" sz="2200" dirty="0" smtClean="0"/>
              <a:t>Fuel duty and Vehicle Excise Duty (</a:t>
            </a:r>
            <a:r>
              <a:rPr lang="en-GB" sz="2200" dirty="0" err="1" smtClean="0"/>
              <a:t>VED</a:t>
            </a:r>
            <a:r>
              <a:rPr lang="en-GB" sz="2200" dirty="0" smtClean="0"/>
              <a:t>) contribute c. £38 billion a year, some 7% of all the  Exchequer’s income. </a:t>
            </a:r>
          </a:p>
          <a:p>
            <a:r>
              <a:rPr lang="en-GB" sz="2200" dirty="0" smtClean="0"/>
              <a:t>44 % more traffic by 2035…. but revenue from motoring taxation  is set to drop by £13 billion a year by 2029 to £25 billion</a:t>
            </a:r>
          </a:p>
          <a:p>
            <a:r>
              <a:rPr lang="en-GB" sz="2200" dirty="0" smtClean="0"/>
              <a:t>Key driver has been fuel efficiency of vehicles (Govt climate change policy)</a:t>
            </a:r>
          </a:p>
          <a:p>
            <a:r>
              <a:rPr lang="en-GB" sz="2200" dirty="0" smtClean="0"/>
              <a:t>Congestion set to get worse</a:t>
            </a:r>
          </a:p>
          <a:p>
            <a:r>
              <a:rPr lang="en-GB" sz="2200" dirty="0" smtClean="0"/>
              <a:t>Less than one third of this money is spent on national and local roads</a:t>
            </a:r>
          </a:p>
          <a:p>
            <a:r>
              <a:rPr lang="en-GB" sz="2200" dirty="0" smtClean="0"/>
              <a:t>Major population growth and ageing assets means more expenditure to “standstill”</a:t>
            </a:r>
          </a:p>
          <a:p>
            <a:pPr>
              <a:buNone/>
            </a:pPr>
            <a:endParaRPr lang="en-GB" sz="2400" b="0" dirty="0" smtClean="0"/>
          </a:p>
          <a:p>
            <a:pPr>
              <a:lnSpc>
                <a:spcPct val="100000"/>
              </a:lnSpc>
              <a:spcBef>
                <a:spcPts val="1200"/>
              </a:spcBef>
              <a:spcAft>
                <a:spcPts val="1200"/>
              </a:spcAft>
            </a:pPr>
            <a:endParaRPr lang="en-GB" sz="2400" b="0" dirty="0" smtClean="0"/>
          </a:p>
          <a:p>
            <a:pPr>
              <a:lnSpc>
                <a:spcPct val="100000"/>
              </a:lnSpc>
              <a:spcBef>
                <a:spcPts val="1200"/>
              </a:spcBef>
              <a:spcAft>
                <a:spcPts val="1200"/>
              </a:spcAft>
            </a:pPr>
            <a:endParaRPr lang="en-GB" sz="2400" b="0" dirty="0"/>
          </a:p>
        </p:txBody>
      </p:sp>
    </p:spTree>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Experience from London</a:t>
            </a:r>
            <a:endParaRPr lang="en-GB" dirty="0"/>
          </a:p>
        </p:txBody>
      </p:sp>
      <p:sp>
        <p:nvSpPr>
          <p:cNvPr id="3" name="Content Placeholder 2"/>
          <p:cNvSpPr>
            <a:spLocks noGrp="1"/>
          </p:cNvSpPr>
          <p:nvPr>
            <p:ph idx="1"/>
          </p:nvPr>
        </p:nvSpPr>
        <p:spPr>
          <a:xfrm>
            <a:off x="420688" y="776799"/>
            <a:ext cx="8318500" cy="4503737"/>
          </a:xfrm>
        </p:spPr>
        <p:txBody>
          <a:bodyPr/>
          <a:lstStyle/>
          <a:p>
            <a:r>
              <a:rPr lang="en-GB" sz="2400" dirty="0" smtClean="0"/>
              <a:t>Introduced by Ken Livingstone, February 2003,  if driving within central London between 7 a.m. and 6.30 p.m. on a weekday </a:t>
            </a:r>
          </a:p>
          <a:p>
            <a:r>
              <a:rPr lang="en-GB" sz="2400" dirty="0" smtClean="0"/>
              <a:t>July 2005 rose to £8, increased to current level £10</a:t>
            </a:r>
          </a:p>
          <a:p>
            <a:r>
              <a:rPr lang="en-GB" sz="2400" dirty="0" smtClean="0"/>
              <a:t>Within a year, day-time average speed increased to 16.7 km/h from 14.3 km/h (c17% improvement)</a:t>
            </a:r>
          </a:p>
          <a:p>
            <a:r>
              <a:rPr lang="en-GB" sz="2400" dirty="0" smtClean="0"/>
              <a:t>Car traffic decreased 34%, trucks 7% and vans 5%</a:t>
            </a:r>
          </a:p>
          <a:p>
            <a:r>
              <a:rPr lang="en-GB" sz="2400" dirty="0" smtClean="0"/>
              <a:t>Charge was not really on congestion: “greener” vehicle discounts allowed motorists to drive for free </a:t>
            </a:r>
          </a:p>
          <a:p>
            <a:r>
              <a:rPr lang="en-GB" sz="2400" dirty="0" smtClean="0"/>
              <a:t>Public opposition turned to public support!</a:t>
            </a:r>
          </a:p>
          <a:p>
            <a:r>
              <a:rPr lang="en-GB" sz="2400" dirty="0" smtClean="0"/>
              <a:t>Tenth anniversary this year….</a:t>
            </a:r>
          </a:p>
          <a:p>
            <a:pPr>
              <a:buNone/>
            </a:pPr>
            <a:endParaRPr lang="en-GB" sz="2400" dirty="0" smtClean="0"/>
          </a:p>
        </p:txBody>
      </p:sp>
    </p:spTree>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Success, but a one-off?</a:t>
            </a:r>
            <a:endParaRPr lang="en-GB" dirty="0"/>
          </a:p>
        </p:txBody>
      </p:sp>
      <p:pic>
        <p:nvPicPr>
          <p:cNvPr id="176130" name="Picture 2"/>
          <p:cNvPicPr>
            <a:picLocks noChangeAspect="1" noChangeArrowheads="1"/>
          </p:cNvPicPr>
          <p:nvPr/>
        </p:nvPicPr>
        <p:blipFill>
          <a:blip r:embed="rId3" cstate="print"/>
          <a:srcRect/>
          <a:stretch>
            <a:fillRect/>
          </a:stretch>
        </p:blipFill>
        <p:spPr bwMode="auto">
          <a:xfrm>
            <a:off x="-1986" y="1488122"/>
            <a:ext cx="9144000" cy="3848100"/>
          </a:xfrm>
          <a:prstGeom prst="rect">
            <a:avLst/>
          </a:prstGeom>
          <a:noFill/>
          <a:ln w="9525">
            <a:noFill/>
            <a:miter lim="800000"/>
            <a:headEnd/>
            <a:tailEnd/>
          </a:ln>
        </p:spPr>
      </p:pic>
      <p:sp>
        <p:nvSpPr>
          <p:cNvPr id="5" name="Rectangle 4"/>
          <p:cNvSpPr/>
          <p:nvPr/>
        </p:nvSpPr>
        <p:spPr>
          <a:xfrm>
            <a:off x="3829143" y="1372910"/>
            <a:ext cx="4212500" cy="338554"/>
          </a:xfrm>
          <a:prstGeom prst="rect">
            <a:avLst/>
          </a:prstGeom>
        </p:spPr>
        <p:txBody>
          <a:bodyPr wrap="none">
            <a:spAutoFit/>
          </a:bodyPr>
          <a:lstStyle/>
          <a:p>
            <a:r>
              <a:rPr lang="en-GB" sz="1600" b="1" dirty="0" smtClean="0"/>
              <a:t>Congestion charge introduced  February 2003</a:t>
            </a:r>
            <a:endParaRPr lang="en-GB" sz="1600" b="1" dirty="0"/>
          </a:p>
        </p:txBody>
      </p:sp>
      <p:sp>
        <p:nvSpPr>
          <p:cNvPr id="8" name="Oval 7"/>
          <p:cNvSpPr/>
          <p:nvPr/>
        </p:nvSpPr>
        <p:spPr>
          <a:xfrm>
            <a:off x="5183185" y="2024309"/>
            <a:ext cx="449266" cy="3521123"/>
          </a:xfrm>
          <a:prstGeom prst="ellipse">
            <a:avLst/>
          </a:prstGeom>
          <a:noFill/>
          <a:ln w="19050">
            <a:solidFill>
              <a:schemeClr val="accent1">
                <a:shade val="95000"/>
                <a:satMod val="10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Oval 8"/>
          <p:cNvSpPr/>
          <p:nvPr/>
        </p:nvSpPr>
        <p:spPr>
          <a:xfrm>
            <a:off x="361511" y="3785193"/>
            <a:ext cx="8675401" cy="350879"/>
          </a:xfrm>
          <a:prstGeom prst="ellipse">
            <a:avLst/>
          </a:prstGeom>
          <a:noFill/>
          <a:ln w="19050">
            <a:solidFill>
              <a:schemeClr val="accent1">
                <a:shade val="95000"/>
                <a:satMod val="10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1" name="Straight Arrow Connector 10"/>
          <p:cNvCxnSpPr>
            <a:endCxn id="8" idx="0"/>
          </p:cNvCxnSpPr>
          <p:nvPr/>
        </p:nvCxnSpPr>
        <p:spPr>
          <a:xfrm>
            <a:off x="5183185" y="1711464"/>
            <a:ext cx="224633" cy="31284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175023" y="5895828"/>
            <a:ext cx="5141151" cy="369332"/>
          </a:xfrm>
          <a:prstGeom prst="rect">
            <a:avLst/>
          </a:prstGeom>
          <a:noFill/>
        </p:spPr>
        <p:txBody>
          <a:bodyPr wrap="none" rtlCol="0">
            <a:spAutoFit/>
          </a:bodyPr>
          <a:lstStyle/>
          <a:p>
            <a:r>
              <a:rPr lang="en-GB" i="1" dirty="0" smtClean="0"/>
              <a:t>DfT, Transport Statistics Great Britain, London, 2012</a:t>
            </a:r>
            <a:endParaRPr lang="en-GB" i="1" dirty="0"/>
          </a:p>
        </p:txBody>
      </p:sp>
      <p:sp>
        <p:nvSpPr>
          <p:cNvPr id="15" name="Oval 14"/>
          <p:cNvSpPr/>
          <p:nvPr/>
        </p:nvSpPr>
        <p:spPr>
          <a:xfrm>
            <a:off x="198591" y="4729661"/>
            <a:ext cx="8976941" cy="662431"/>
          </a:xfrm>
          <a:prstGeom prst="ellipse">
            <a:avLst/>
          </a:prstGeom>
          <a:noFill/>
          <a:ln w="19050">
            <a:solidFill>
              <a:schemeClr val="accent1">
                <a:shade val="95000"/>
                <a:satMod val="10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846386"/>
          </a:xfrm>
        </p:spPr>
        <p:txBody>
          <a:bodyPr/>
          <a:lstStyle/>
          <a:p>
            <a:r>
              <a:rPr lang="en-GB" dirty="0" smtClean="0"/>
              <a:t>But overall scheme has produced mixed results?</a:t>
            </a:r>
            <a:endParaRPr lang="en-GB" dirty="0"/>
          </a:p>
        </p:txBody>
      </p:sp>
      <p:sp>
        <p:nvSpPr>
          <p:cNvPr id="3" name="Content Placeholder 2"/>
          <p:cNvSpPr>
            <a:spLocks noGrp="1"/>
          </p:cNvSpPr>
          <p:nvPr>
            <p:ph idx="1"/>
          </p:nvPr>
        </p:nvSpPr>
        <p:spPr>
          <a:xfrm>
            <a:off x="420688" y="1254871"/>
            <a:ext cx="8318500" cy="4503737"/>
          </a:xfrm>
        </p:spPr>
        <p:txBody>
          <a:bodyPr/>
          <a:lstStyle/>
          <a:p>
            <a:r>
              <a:rPr lang="en-GB" sz="2200" dirty="0" smtClean="0"/>
              <a:t>Costly… c. 50% of revenues spend on running the system (2006/07 ~ £252m </a:t>
            </a:r>
            <a:r>
              <a:rPr lang="en-GB" sz="2200" dirty="0" err="1" smtClean="0"/>
              <a:t>vs</a:t>
            </a:r>
            <a:r>
              <a:rPr lang="en-GB" sz="2200" dirty="0" smtClean="0"/>
              <a:t> costs of £130m); 40%+ of revenues came from enforcement charges</a:t>
            </a:r>
          </a:p>
          <a:p>
            <a:r>
              <a:rPr lang="en-GB" sz="2200" dirty="0" smtClean="0"/>
              <a:t>Downing Street on-line petition (2007)</a:t>
            </a:r>
          </a:p>
          <a:p>
            <a:r>
              <a:rPr lang="en-GB" sz="2200" dirty="0" smtClean="0"/>
              <a:t>Western extension removed by Boris Johnson (December 2010)</a:t>
            </a:r>
          </a:p>
          <a:p>
            <a:r>
              <a:rPr lang="en-GB" sz="2200" dirty="0" smtClean="0"/>
              <a:t>Big “no” vote in Greater Manchester (78.8%) (April 2010)</a:t>
            </a:r>
          </a:p>
          <a:p>
            <a:r>
              <a:rPr lang="en-GB" sz="2200" dirty="0" smtClean="0"/>
              <a:t>Whilst traffic volumes are lower, congestion has crept back up… (2007 levels close to 2002) </a:t>
            </a:r>
          </a:p>
          <a:p>
            <a:r>
              <a:rPr lang="en-GB" sz="2200" dirty="0" smtClean="0"/>
              <a:t>Cities have not rushed to replicate the scheme </a:t>
            </a:r>
          </a:p>
          <a:p>
            <a:r>
              <a:rPr lang="en-GB" sz="2200" dirty="0" smtClean="0"/>
              <a:t>London mayor(s) wary about introducing London wide user charging…</a:t>
            </a:r>
          </a:p>
          <a:p>
            <a:pPr>
              <a:buNone/>
            </a:pPr>
            <a:endParaRPr lang="en-GB" sz="2200" dirty="0" smtClean="0"/>
          </a:p>
        </p:txBody>
      </p:sp>
    </p:spTree>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Further change any time soon?</a:t>
            </a:r>
            <a:endParaRPr lang="en-GB" dirty="0"/>
          </a:p>
        </p:txBody>
      </p:sp>
      <p:sp>
        <p:nvSpPr>
          <p:cNvPr id="3" name="Content Placeholder 2"/>
          <p:cNvSpPr>
            <a:spLocks noGrp="1"/>
          </p:cNvSpPr>
          <p:nvPr>
            <p:ph idx="1"/>
          </p:nvPr>
        </p:nvSpPr>
        <p:spPr>
          <a:xfrm>
            <a:off x="420688" y="1075658"/>
            <a:ext cx="8318500" cy="4503737"/>
          </a:xfrm>
        </p:spPr>
        <p:txBody>
          <a:bodyPr/>
          <a:lstStyle/>
          <a:p>
            <a:pPr marL="0" indent="0">
              <a:buNone/>
            </a:pPr>
            <a:r>
              <a:rPr lang="en-GB" dirty="0" smtClean="0"/>
              <a:t>“</a:t>
            </a:r>
            <a:r>
              <a:rPr lang="en-GB" sz="2400" dirty="0" smtClean="0"/>
              <a:t>And yet no government has really solved the problem of how to finance the infrastructure we need within the public spending constraints we have.”</a:t>
            </a:r>
          </a:p>
          <a:p>
            <a:pPr marL="0" indent="0">
              <a:buNone/>
            </a:pPr>
            <a:r>
              <a:rPr lang="en-GB" sz="2400" dirty="0" smtClean="0"/>
              <a:t>Finally, on top of the failures of vision and of financing, there's been a simple failure of nerve.”</a:t>
            </a:r>
          </a:p>
          <a:p>
            <a:pPr marL="0" indent="0">
              <a:buNone/>
            </a:pPr>
            <a:r>
              <a:rPr lang="en-GB" sz="2400" dirty="0" smtClean="0"/>
              <a:t>No government has acted with the necessary determination to blast through the vested interests and bureaucratic hurdles in order to provide what the long-term national interest demands.”</a:t>
            </a:r>
          </a:p>
          <a:p>
            <a:pPr marL="0" indent="0">
              <a:buNone/>
            </a:pPr>
            <a:r>
              <a:rPr lang="en-GB" sz="2400" dirty="0" smtClean="0"/>
              <a:t>To put it crudely, we've become good in Britain at sweating old assets.”</a:t>
            </a:r>
          </a:p>
          <a:p>
            <a:endParaRPr lang="en-GB" dirty="0"/>
          </a:p>
        </p:txBody>
      </p:sp>
      <p:sp>
        <p:nvSpPr>
          <p:cNvPr id="4" name="TextBox 3"/>
          <p:cNvSpPr txBox="1"/>
          <p:nvPr/>
        </p:nvSpPr>
        <p:spPr>
          <a:xfrm>
            <a:off x="175023" y="5895828"/>
            <a:ext cx="4367414" cy="369332"/>
          </a:xfrm>
          <a:prstGeom prst="rect">
            <a:avLst/>
          </a:prstGeom>
          <a:noFill/>
        </p:spPr>
        <p:txBody>
          <a:bodyPr wrap="none" rtlCol="0">
            <a:spAutoFit/>
          </a:bodyPr>
          <a:lstStyle/>
          <a:p>
            <a:r>
              <a:rPr lang="en-GB" i="1" dirty="0" smtClean="0"/>
              <a:t>Prime minister, David Cameron, March 2012</a:t>
            </a:r>
            <a:endParaRPr lang="en-GB" i="1" dirty="0"/>
          </a:p>
        </p:txBody>
      </p:sp>
    </p:spTree>
  </p:cSld>
  <p:clrMapOvr>
    <a:masterClrMapping/>
  </p:clrMapOvr>
  <p:transition spd="slow">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0688" y="397720"/>
            <a:ext cx="8318500" cy="4503737"/>
          </a:xfrm>
        </p:spPr>
        <p:txBody>
          <a:bodyPr/>
          <a:lstStyle/>
          <a:p>
            <a:pPr marL="0" indent="0">
              <a:buNone/>
            </a:pPr>
            <a:r>
              <a:rPr lang="en-GB" sz="2400" dirty="0" smtClean="0"/>
              <a:t>“Road tolling is one option - but we are only considering this for new, not existing, capacity.”</a:t>
            </a:r>
          </a:p>
          <a:p>
            <a:pPr marL="0" indent="0">
              <a:buNone/>
            </a:pPr>
            <a:r>
              <a:rPr lang="en-GB" sz="2400" dirty="0" smtClean="0"/>
              <a:t>Why is it that other infrastructure - for example water - is funded by private sector…but roads in Britain call on the public finances for funding?”</a:t>
            </a:r>
          </a:p>
          <a:p>
            <a:pPr marL="0" indent="0">
              <a:buNone/>
            </a:pPr>
            <a:r>
              <a:rPr lang="en-GB" sz="2400" dirty="0" smtClean="0"/>
              <a:t>That's why I have asked the Department for Transport and the Treasury to carry out a feasibility study of new ownership and financing models for the national roads system and to report progress to me in the Autumn.”</a:t>
            </a:r>
          </a:p>
          <a:p>
            <a:pPr marL="0" indent="0">
              <a:buNone/>
            </a:pPr>
            <a:r>
              <a:rPr lang="en-GB" sz="2400" dirty="0" smtClean="0"/>
              <a:t>Let me be clear: this is not about mass tolling - and as I've said, we're not tolling existing roads...it's about getting more out of the money that motorists already pay.”</a:t>
            </a:r>
          </a:p>
          <a:p>
            <a:endParaRPr lang="en-GB" sz="3600" dirty="0"/>
          </a:p>
        </p:txBody>
      </p:sp>
      <p:sp>
        <p:nvSpPr>
          <p:cNvPr id="4" name="TextBox 3"/>
          <p:cNvSpPr txBox="1"/>
          <p:nvPr/>
        </p:nvSpPr>
        <p:spPr>
          <a:xfrm>
            <a:off x="175023" y="5895828"/>
            <a:ext cx="4367414" cy="369332"/>
          </a:xfrm>
          <a:prstGeom prst="rect">
            <a:avLst/>
          </a:prstGeom>
          <a:noFill/>
        </p:spPr>
        <p:txBody>
          <a:bodyPr wrap="none" rtlCol="0">
            <a:spAutoFit/>
          </a:bodyPr>
          <a:lstStyle/>
          <a:p>
            <a:r>
              <a:rPr lang="en-GB" i="1" dirty="0" smtClean="0"/>
              <a:t>Prime minister, David Cameron, March 2012</a:t>
            </a:r>
            <a:endParaRPr lang="en-GB" i="1" dirty="0"/>
          </a:p>
        </p:txBody>
      </p:sp>
    </p:spTree>
  </p:cSld>
  <p:clrMapOvr>
    <a:masterClrMapping/>
  </p:clrMapOvr>
  <p:transition spd="slow">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423193"/>
          </a:xfrm>
        </p:spPr>
        <p:txBody>
          <a:bodyPr/>
          <a:lstStyle/>
          <a:p>
            <a:r>
              <a:rPr lang="en-GB" dirty="0" smtClean="0"/>
              <a:t>UK: Investment backlog</a:t>
            </a:r>
            <a:endParaRPr lang="en-GB" dirty="0"/>
          </a:p>
        </p:txBody>
      </p:sp>
      <p:sp>
        <p:nvSpPr>
          <p:cNvPr id="3" name="Content Placeholder 2"/>
          <p:cNvSpPr>
            <a:spLocks noGrp="1"/>
          </p:cNvSpPr>
          <p:nvPr>
            <p:ph idx="1"/>
          </p:nvPr>
        </p:nvSpPr>
        <p:spPr>
          <a:xfrm>
            <a:off x="394184" y="904666"/>
            <a:ext cx="4089400" cy="5419725"/>
          </a:xfrm>
        </p:spPr>
        <p:txBody>
          <a:bodyPr/>
          <a:lstStyle/>
          <a:p>
            <a:r>
              <a:rPr lang="en-GB" sz="2400" b="0" dirty="0" smtClean="0"/>
              <a:t>96 unfunded projects identified, including for local authorities.</a:t>
            </a:r>
          </a:p>
          <a:p>
            <a:r>
              <a:rPr lang="en-GB" sz="2400" b="0" dirty="0" smtClean="0"/>
              <a:t>Cost estimates available for 77 of them, totalling £10.7bn billion.</a:t>
            </a:r>
          </a:p>
          <a:p>
            <a:r>
              <a:rPr lang="en-GB" sz="2400" b="0" dirty="0" smtClean="0"/>
              <a:t>Weighted average </a:t>
            </a:r>
            <a:r>
              <a:rPr lang="en-GB" sz="2400" b="0" dirty="0" err="1" smtClean="0"/>
              <a:t>BCR</a:t>
            </a:r>
            <a:r>
              <a:rPr lang="en-GB" sz="2400" b="0" dirty="0" smtClean="0"/>
              <a:t> of 3.6 where known, but some as high as 10.</a:t>
            </a:r>
          </a:p>
          <a:p>
            <a:r>
              <a:rPr lang="en-GB" sz="2400" b="0" dirty="0" smtClean="0"/>
              <a:t>Some clusters of projects around regions or corridors.</a:t>
            </a:r>
            <a:endParaRPr lang="en-GB" sz="2400" b="0" dirty="0"/>
          </a:p>
        </p:txBody>
      </p:sp>
      <p:pic>
        <p:nvPicPr>
          <p:cNvPr id="6146" name="Picture 2"/>
          <p:cNvPicPr>
            <a:picLocks noChangeAspect="1" noChangeArrowheads="1"/>
          </p:cNvPicPr>
          <p:nvPr/>
        </p:nvPicPr>
        <p:blipFill>
          <a:blip r:embed="rId3" cstate="screen"/>
          <a:srcRect/>
          <a:stretch>
            <a:fillRect/>
          </a:stretch>
        </p:blipFill>
        <p:spPr bwMode="auto">
          <a:xfrm>
            <a:off x="4765862" y="940906"/>
            <a:ext cx="3973325" cy="5091941"/>
          </a:xfrm>
          <a:prstGeom prst="rect">
            <a:avLst/>
          </a:prstGeom>
          <a:noFill/>
          <a:ln w="9525">
            <a:noFill/>
            <a:miter lim="800000"/>
            <a:headEnd/>
            <a:tailEnd/>
          </a:ln>
        </p:spPr>
      </p:pic>
      <p:sp>
        <p:nvSpPr>
          <p:cNvPr id="5" name="TextBox 4"/>
          <p:cNvSpPr txBox="1"/>
          <p:nvPr/>
        </p:nvSpPr>
        <p:spPr>
          <a:xfrm>
            <a:off x="4665599" y="6045373"/>
            <a:ext cx="3973380" cy="276999"/>
          </a:xfrm>
          <a:prstGeom prst="rect">
            <a:avLst/>
          </a:prstGeom>
          <a:noFill/>
        </p:spPr>
        <p:txBody>
          <a:bodyPr wrap="square" rtlCol="0">
            <a:spAutoFit/>
          </a:bodyPr>
          <a:lstStyle/>
          <a:p>
            <a:r>
              <a:rPr lang="en-GB" sz="1200" dirty="0" smtClean="0"/>
              <a:t>Source: Arup</a:t>
            </a:r>
            <a:endParaRPr lang="en-GB" sz="1200" dirty="0"/>
          </a:p>
        </p:txBody>
      </p:sp>
    </p:spTree>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UK context: international comparison</a:t>
            </a:r>
            <a:endParaRPr lang="en-GB" dirty="0"/>
          </a:p>
        </p:txBody>
      </p:sp>
      <p:pic>
        <p:nvPicPr>
          <p:cNvPr id="4098" name="Picture 2"/>
          <p:cNvPicPr>
            <a:picLocks noChangeAspect="1" noChangeArrowheads="1"/>
          </p:cNvPicPr>
          <p:nvPr/>
        </p:nvPicPr>
        <p:blipFill>
          <a:blip r:embed="rId3" cstate="screen"/>
          <a:srcRect/>
          <a:stretch>
            <a:fillRect/>
          </a:stretch>
        </p:blipFill>
        <p:spPr bwMode="auto">
          <a:xfrm>
            <a:off x="645972" y="991275"/>
            <a:ext cx="7010206" cy="3643355"/>
          </a:xfrm>
          <a:prstGeom prst="rect">
            <a:avLst/>
          </a:prstGeom>
          <a:noFill/>
          <a:ln w="9525">
            <a:noFill/>
            <a:miter lim="800000"/>
            <a:headEnd/>
            <a:tailEnd/>
          </a:ln>
          <a:effectLst/>
        </p:spPr>
      </p:pic>
      <p:sp>
        <p:nvSpPr>
          <p:cNvPr id="7" name="TextBox 6"/>
          <p:cNvSpPr txBox="1"/>
          <p:nvPr/>
        </p:nvSpPr>
        <p:spPr>
          <a:xfrm>
            <a:off x="598620" y="4622104"/>
            <a:ext cx="3973380" cy="276999"/>
          </a:xfrm>
          <a:prstGeom prst="rect">
            <a:avLst/>
          </a:prstGeom>
          <a:noFill/>
        </p:spPr>
        <p:txBody>
          <a:bodyPr wrap="square" rtlCol="0">
            <a:spAutoFit/>
          </a:bodyPr>
          <a:lstStyle/>
          <a:p>
            <a:r>
              <a:rPr lang="en-GB" sz="1200" dirty="0" smtClean="0"/>
              <a:t>Source: World Economic Forum</a:t>
            </a:r>
            <a:endParaRPr lang="en-GB" sz="1200" dirty="0"/>
          </a:p>
        </p:txBody>
      </p:sp>
    </p:spTree>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423193"/>
          </a:xfrm>
        </p:spPr>
        <p:txBody>
          <a:bodyPr/>
          <a:lstStyle/>
          <a:p>
            <a:r>
              <a:rPr lang="en-GB" dirty="0" smtClean="0"/>
              <a:t>International experience: investment trends</a:t>
            </a:r>
            <a:endParaRPr lang="en-GB" dirty="0"/>
          </a:p>
        </p:txBody>
      </p:sp>
      <p:sp>
        <p:nvSpPr>
          <p:cNvPr id="7" name="TextBox 6"/>
          <p:cNvSpPr txBox="1"/>
          <p:nvPr/>
        </p:nvSpPr>
        <p:spPr>
          <a:xfrm>
            <a:off x="645972" y="5403693"/>
            <a:ext cx="3973380" cy="276999"/>
          </a:xfrm>
          <a:prstGeom prst="rect">
            <a:avLst/>
          </a:prstGeom>
          <a:noFill/>
        </p:spPr>
        <p:txBody>
          <a:bodyPr wrap="square" rtlCol="0">
            <a:spAutoFit/>
          </a:bodyPr>
          <a:lstStyle/>
          <a:p>
            <a:r>
              <a:rPr lang="en-GB" sz="1200" dirty="0" smtClean="0"/>
              <a:t>Source: OECD</a:t>
            </a:r>
            <a:endParaRPr lang="en-GB" sz="1200" dirty="0"/>
          </a:p>
        </p:txBody>
      </p:sp>
      <p:pic>
        <p:nvPicPr>
          <p:cNvPr id="9" name="Picture 2"/>
          <p:cNvPicPr>
            <a:picLocks noChangeAspect="1" noChangeArrowheads="1"/>
          </p:cNvPicPr>
          <p:nvPr/>
        </p:nvPicPr>
        <p:blipFill>
          <a:blip r:embed="rId3" cstate="screen"/>
          <a:srcRect/>
          <a:stretch>
            <a:fillRect/>
          </a:stretch>
        </p:blipFill>
        <p:spPr bwMode="auto">
          <a:xfrm>
            <a:off x="708602" y="966221"/>
            <a:ext cx="7703943" cy="4437471"/>
          </a:xfrm>
          <a:prstGeom prst="rect">
            <a:avLst/>
          </a:prstGeom>
          <a:noFill/>
          <a:ln w="9525">
            <a:noFill/>
            <a:miter lim="800000"/>
            <a:headEnd/>
            <a:tailEnd/>
          </a:ln>
          <a:effectLst/>
        </p:spPr>
      </p:pic>
    </p:spTree>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423193"/>
          </a:xfrm>
        </p:spPr>
        <p:txBody>
          <a:bodyPr/>
          <a:lstStyle/>
          <a:p>
            <a:r>
              <a:rPr lang="en-GB" dirty="0" smtClean="0"/>
              <a:t>Government way forward? </a:t>
            </a:r>
            <a:endParaRPr lang="en-GB" dirty="0"/>
          </a:p>
        </p:txBody>
      </p:sp>
      <p:sp>
        <p:nvSpPr>
          <p:cNvPr id="5" name="Content Placeholder 2"/>
          <p:cNvSpPr>
            <a:spLocks noGrp="1"/>
          </p:cNvSpPr>
          <p:nvPr>
            <p:ph idx="1"/>
          </p:nvPr>
        </p:nvSpPr>
        <p:spPr>
          <a:xfrm>
            <a:off x="420688" y="914399"/>
            <a:ext cx="3725428" cy="5160723"/>
          </a:xfrm>
        </p:spPr>
        <p:txBody>
          <a:bodyPr/>
          <a:lstStyle/>
          <a:p>
            <a:pPr>
              <a:spcBef>
                <a:spcPts val="1200"/>
              </a:spcBef>
              <a:spcAft>
                <a:spcPts val="1200"/>
              </a:spcAft>
            </a:pPr>
            <a:r>
              <a:rPr lang="en-GB" sz="2400" b="0" dirty="0" smtClean="0"/>
              <a:t>Giving the sector a revenue stream  - a proportion of Vehicle Excise Duty?</a:t>
            </a:r>
          </a:p>
          <a:p>
            <a:pPr>
              <a:spcBef>
                <a:spcPts val="1200"/>
              </a:spcBef>
              <a:spcAft>
                <a:spcPts val="1200"/>
              </a:spcAft>
            </a:pPr>
            <a:r>
              <a:rPr lang="en-GB" sz="2400" b="0" dirty="0" smtClean="0"/>
              <a:t>A change to the </a:t>
            </a:r>
            <a:r>
              <a:rPr lang="en-GB" sz="2400" b="0" dirty="0" err="1" smtClean="0"/>
              <a:t>HA’s</a:t>
            </a:r>
            <a:r>
              <a:rPr lang="en-GB" sz="2400" b="0" dirty="0" smtClean="0"/>
              <a:t> corporate status or break up into regions….</a:t>
            </a:r>
          </a:p>
          <a:p>
            <a:pPr>
              <a:spcBef>
                <a:spcPts val="1200"/>
              </a:spcBef>
              <a:spcAft>
                <a:spcPts val="1200"/>
              </a:spcAft>
            </a:pPr>
            <a:r>
              <a:rPr lang="en-GB" sz="2400" b="0" dirty="0" smtClean="0"/>
              <a:t>So called “</a:t>
            </a:r>
            <a:r>
              <a:rPr lang="en-GB" sz="2400" b="0" dirty="0" err="1" smtClean="0"/>
              <a:t>RAB</a:t>
            </a:r>
            <a:r>
              <a:rPr lang="en-GB" sz="2400" b="0" dirty="0" smtClean="0"/>
              <a:t>” model to attract investment</a:t>
            </a:r>
          </a:p>
          <a:p>
            <a:pPr>
              <a:spcBef>
                <a:spcPts val="1200"/>
              </a:spcBef>
              <a:spcAft>
                <a:spcPts val="1200"/>
              </a:spcAft>
            </a:pPr>
            <a:r>
              <a:rPr lang="en-GB" sz="2400" b="0" dirty="0" smtClean="0"/>
              <a:t>Independent regulation of the sector, with customer service obligations (water)</a:t>
            </a:r>
          </a:p>
          <a:p>
            <a:pPr>
              <a:spcBef>
                <a:spcPts val="1200"/>
              </a:spcBef>
              <a:spcAft>
                <a:spcPts val="1200"/>
              </a:spcAft>
            </a:pPr>
            <a:endParaRPr lang="en-GB" sz="2400" b="0" dirty="0" smtClean="0"/>
          </a:p>
          <a:p>
            <a:pPr>
              <a:spcBef>
                <a:spcPts val="1200"/>
              </a:spcBef>
              <a:spcAft>
                <a:spcPts val="1200"/>
              </a:spcAft>
            </a:pPr>
            <a:endParaRPr lang="en-GB" sz="2400" b="0" dirty="0" smtClean="0"/>
          </a:p>
        </p:txBody>
      </p:sp>
      <p:pic>
        <p:nvPicPr>
          <p:cNvPr id="6" name="Picture 2" descr="http://webarchive.nationalarchives.gov.uk/+/http:/www.highways.gov.uk/knowledge/images/map_network.gif"/>
          <p:cNvPicPr>
            <a:picLocks noChangeAspect="1" noChangeArrowheads="1"/>
          </p:cNvPicPr>
          <p:nvPr/>
        </p:nvPicPr>
        <p:blipFill>
          <a:blip r:embed="rId3" cstate="screen"/>
          <a:srcRect/>
          <a:stretch>
            <a:fillRect/>
          </a:stretch>
        </p:blipFill>
        <p:spPr bwMode="auto">
          <a:xfrm>
            <a:off x="4705546" y="914399"/>
            <a:ext cx="4075199" cy="5225256"/>
          </a:xfrm>
          <a:prstGeom prst="rect">
            <a:avLst/>
          </a:prstGeom>
          <a:noFill/>
        </p:spPr>
      </p:pic>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7" y="250825"/>
            <a:ext cx="9186775" cy="423193"/>
          </a:xfrm>
        </p:spPr>
        <p:txBody>
          <a:bodyPr/>
          <a:lstStyle/>
          <a:p>
            <a:r>
              <a:rPr lang="en-GB" dirty="0" smtClean="0"/>
              <a:t>Historical context</a:t>
            </a:r>
            <a:endParaRPr lang="en-GB" dirty="0"/>
          </a:p>
        </p:txBody>
      </p:sp>
      <p:sp>
        <p:nvSpPr>
          <p:cNvPr id="6" name="Content Placeholder 2"/>
          <p:cNvSpPr>
            <a:spLocks noGrp="1"/>
          </p:cNvSpPr>
          <p:nvPr>
            <p:ph idx="1"/>
          </p:nvPr>
        </p:nvSpPr>
        <p:spPr>
          <a:xfrm>
            <a:off x="412749" y="1340284"/>
            <a:ext cx="7390966" cy="4503737"/>
          </a:xfrm>
        </p:spPr>
        <p:txBody>
          <a:bodyPr/>
          <a:lstStyle/>
          <a:p>
            <a:pPr>
              <a:lnSpc>
                <a:spcPct val="100000"/>
              </a:lnSpc>
              <a:spcBef>
                <a:spcPts val="1200"/>
              </a:spcBef>
              <a:spcAft>
                <a:spcPts val="1200"/>
              </a:spcAft>
            </a:pPr>
            <a:r>
              <a:rPr lang="en-GB" dirty="0" smtClean="0"/>
              <a:t>“It is impossible to spend any time on the study of the future of traffic in towns without at once being appalled by the magnitude of the emergency that is coming upon us. We are nourishing at immense cost a monster of great potential destructiveness, and yet we love him dearly. To refuse to accept the challenge it presents would be an act of defeatism”</a:t>
            </a:r>
            <a:endParaRPr lang="en-GB" b="0" dirty="0" smtClean="0"/>
          </a:p>
          <a:p>
            <a:pPr marL="0" indent="0">
              <a:lnSpc>
                <a:spcPct val="100000"/>
              </a:lnSpc>
              <a:spcBef>
                <a:spcPts val="1200"/>
              </a:spcBef>
              <a:spcAft>
                <a:spcPts val="1200"/>
              </a:spcAft>
              <a:buNone/>
            </a:pPr>
            <a:endParaRPr lang="en-GB" sz="1600" i="1" dirty="0" smtClean="0">
              <a:solidFill>
                <a:schemeClr val="tx1"/>
              </a:solidFill>
            </a:endParaRPr>
          </a:p>
          <a:p>
            <a:pPr marL="0" indent="0">
              <a:lnSpc>
                <a:spcPct val="100000"/>
              </a:lnSpc>
              <a:spcBef>
                <a:spcPts val="1200"/>
              </a:spcBef>
              <a:spcAft>
                <a:spcPts val="1200"/>
              </a:spcAft>
              <a:buNone/>
            </a:pPr>
            <a:r>
              <a:rPr lang="en-GB" sz="1800" b="0" i="1" kern="1200" dirty="0" smtClean="0">
                <a:solidFill>
                  <a:schemeClr val="tx1"/>
                </a:solidFill>
                <a:cs typeface="+mn-cs"/>
              </a:rPr>
              <a:t>HMSO, Penguin Books, Traffic in Towns The Specially shortened edition of the Buchanan Report, Penguin Books, London, 1964</a:t>
            </a:r>
            <a:endParaRPr lang="en-GB" sz="1800" b="0" i="1" kern="1200" dirty="0">
              <a:solidFill>
                <a:schemeClr val="tx1"/>
              </a:solidFill>
              <a:cs typeface="+mn-cs"/>
            </a:endParaRPr>
          </a:p>
        </p:txBody>
      </p:sp>
    </p:spTree>
  </p:cSld>
  <p:clrMapOvr>
    <a:masterClrMapping/>
  </p:clrMapOvr>
  <p:transition spd="slow">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a:t>
            </a:r>
            <a:r>
              <a:rPr lang="en-GB" dirty="0" err="1" smtClean="0"/>
              <a:t>RAB</a:t>
            </a:r>
            <a:r>
              <a:rPr lang="en-GB" dirty="0" smtClean="0"/>
              <a:t> based model….</a:t>
            </a:r>
            <a:endParaRPr lang="en-GB" dirty="0"/>
          </a:p>
        </p:txBody>
      </p:sp>
      <p:pic>
        <p:nvPicPr>
          <p:cNvPr id="1026" name="Picture 2"/>
          <p:cNvPicPr>
            <a:picLocks noChangeAspect="1" noChangeArrowheads="1"/>
          </p:cNvPicPr>
          <p:nvPr/>
        </p:nvPicPr>
        <p:blipFill>
          <a:blip r:embed="rId3" cstate="print"/>
          <a:srcRect/>
          <a:stretch>
            <a:fillRect/>
          </a:stretch>
        </p:blipFill>
        <p:spPr bwMode="auto">
          <a:xfrm>
            <a:off x="1643063" y="976313"/>
            <a:ext cx="5857875" cy="4905375"/>
          </a:xfrm>
          <a:prstGeom prst="rect">
            <a:avLst/>
          </a:prstGeom>
          <a:noFill/>
          <a:ln w="9525">
            <a:noFill/>
            <a:miter lim="800000"/>
            <a:headEnd/>
            <a:tailEnd/>
          </a:ln>
          <a:effectLst/>
        </p:spPr>
      </p:pic>
      <p:sp>
        <p:nvSpPr>
          <p:cNvPr id="5" name="TextBox 4"/>
          <p:cNvSpPr txBox="1"/>
          <p:nvPr/>
        </p:nvSpPr>
        <p:spPr>
          <a:xfrm>
            <a:off x="257419" y="5807463"/>
            <a:ext cx="7205096" cy="369332"/>
          </a:xfrm>
          <a:prstGeom prst="rect">
            <a:avLst/>
          </a:prstGeom>
          <a:noFill/>
        </p:spPr>
        <p:txBody>
          <a:bodyPr wrap="square" rtlCol="0">
            <a:spAutoFit/>
          </a:bodyPr>
          <a:lstStyle/>
          <a:p>
            <a:r>
              <a:rPr lang="en-GB" i="1" dirty="0" smtClean="0"/>
              <a:t>Source: CBI, Bold thinking  A model to fund our future roads, London, 2012</a:t>
            </a:r>
            <a:endParaRPr lang="en-GB" i="1" dirty="0"/>
          </a:p>
        </p:txBody>
      </p:sp>
    </p:spTree>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Content Placeholder 2"/>
          <p:cNvSpPr>
            <a:spLocks noGrp="1"/>
          </p:cNvSpPr>
          <p:nvPr>
            <p:ph idx="1"/>
          </p:nvPr>
        </p:nvSpPr>
        <p:spPr>
          <a:xfrm>
            <a:off x="389156" y="906283"/>
            <a:ext cx="8318500" cy="4503737"/>
          </a:xfrm>
        </p:spPr>
        <p:txBody>
          <a:bodyPr/>
          <a:lstStyle/>
          <a:p>
            <a:r>
              <a:rPr lang="en-GB" sz="2400" dirty="0" smtClean="0"/>
              <a:t>Problem of congestion is persistent and likely to get worse (return of economic growth, population increase)</a:t>
            </a:r>
          </a:p>
          <a:p>
            <a:r>
              <a:rPr lang="en-GB" sz="2400" dirty="0" smtClean="0"/>
              <a:t>Other policy factors now in play (declining source of general taxation for government)</a:t>
            </a:r>
          </a:p>
          <a:p>
            <a:r>
              <a:rPr lang="en-GB" sz="2400" dirty="0" smtClean="0"/>
              <a:t>Some indication that Government is considering reform (including a user charge) for motorways but nervousness over public acceptability (Downing Street petition)</a:t>
            </a:r>
          </a:p>
          <a:p>
            <a:r>
              <a:rPr lang="en-GB" sz="2400" dirty="0" smtClean="0"/>
              <a:t>Strong investor appetite – could raise significant revenues for HMT…</a:t>
            </a:r>
          </a:p>
          <a:p>
            <a:r>
              <a:rPr lang="en-GB" sz="2400" dirty="0" smtClean="0"/>
              <a:t>Brings into focus the question of what are our roads for?</a:t>
            </a:r>
          </a:p>
          <a:p>
            <a:endParaRPr lang="en-GB" dirty="0" smtClean="0"/>
          </a:p>
          <a:p>
            <a:endParaRPr lang="en-GB" dirty="0" smtClean="0"/>
          </a:p>
          <a:p>
            <a:endParaRPr lang="en-GB" dirty="0" smtClean="0"/>
          </a:p>
          <a:p>
            <a:endParaRPr lang="en-GB" dirty="0"/>
          </a:p>
        </p:txBody>
      </p:sp>
    </p:spTree>
  </p:cSld>
  <p:clrMapOvr>
    <a:masterClrMapping/>
  </p:clrMapOvr>
  <p:transition spd="slow">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1269578"/>
          </a:xfrm>
        </p:spPr>
        <p:txBody>
          <a:bodyPr/>
          <a:lstStyle/>
          <a:p>
            <a:r>
              <a:rPr lang="en-GB" dirty="0" smtClean="0">
                <a:solidFill>
                  <a:schemeClr val="tx1"/>
                </a:solidFill>
                <a:latin typeface="Arial" pitchFamily="34" charset="0"/>
                <a:cs typeface="Arial" pitchFamily="34" charset="0"/>
              </a:rPr>
              <a:t>“End of the free green run... now hybrid cars will have to pay congestion charge too”</a:t>
            </a:r>
            <a:endParaRPr lang="en-GB" dirty="0">
              <a:solidFill>
                <a:schemeClr val="tx1"/>
              </a:solidFill>
              <a:latin typeface="Arial" pitchFamily="34" charset="0"/>
              <a:cs typeface="Arial" pitchFamily="34" charset="0"/>
            </a:endParaRPr>
          </a:p>
        </p:txBody>
      </p:sp>
      <p:pic>
        <p:nvPicPr>
          <p:cNvPr id="3080" name="Picture 8" descr="http://www.standard.co.uk/incoming/article8469695.ece/ALTERNATES/w460/Congestion+charge"/>
          <p:cNvPicPr>
            <a:picLocks noChangeAspect="1" noChangeArrowheads="1"/>
          </p:cNvPicPr>
          <p:nvPr/>
        </p:nvPicPr>
        <p:blipFill>
          <a:blip r:embed="rId3" cstate="print"/>
          <a:srcRect/>
          <a:stretch>
            <a:fillRect/>
          </a:stretch>
        </p:blipFill>
        <p:spPr bwMode="auto">
          <a:xfrm>
            <a:off x="1024502" y="1574569"/>
            <a:ext cx="6889750" cy="4384797"/>
          </a:xfrm>
          <a:prstGeom prst="rect">
            <a:avLst/>
          </a:prstGeom>
          <a:noFill/>
        </p:spPr>
      </p:pic>
      <p:sp>
        <p:nvSpPr>
          <p:cNvPr id="6" name="Rectangle 5"/>
          <p:cNvSpPr/>
          <p:nvPr/>
        </p:nvSpPr>
        <p:spPr>
          <a:xfrm>
            <a:off x="141894" y="5927834"/>
            <a:ext cx="6668814" cy="369332"/>
          </a:xfrm>
          <a:prstGeom prst="rect">
            <a:avLst/>
          </a:prstGeom>
        </p:spPr>
        <p:txBody>
          <a:bodyPr wrap="square">
            <a:spAutoFit/>
          </a:bodyPr>
          <a:lstStyle/>
          <a:p>
            <a:r>
              <a:rPr lang="en-GB" i="1" dirty="0" smtClean="0"/>
              <a:t>London Evening Standard, 28 January 2013</a:t>
            </a:r>
            <a:endParaRPr lang="en-GB" i="1" dirty="0"/>
          </a:p>
        </p:txBody>
      </p:sp>
    </p:spTree>
  </p:cSld>
  <p:clrMapOvr>
    <a:masterClrMapping/>
  </p:clrMapOvr>
  <p:transition spd="slow">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ctrTitle"/>
          </p:nvPr>
        </p:nvSpPr>
        <p:spPr>
          <a:xfrm>
            <a:off x="767862" y="2258555"/>
            <a:ext cx="8376138" cy="431657"/>
          </a:xfrm>
        </p:spPr>
        <p:txBody>
          <a:bodyPr/>
          <a:lstStyle/>
          <a:p>
            <a:pPr>
              <a:spcBef>
                <a:spcPts val="600"/>
              </a:spcBef>
            </a:pPr>
            <a:r>
              <a:rPr lang="en-GB" dirty="0" smtClean="0">
                <a:solidFill>
                  <a:srgbClr val="1982AF"/>
                </a:solidFill>
                <a:ea typeface="ＭＳ Ｐゴシック" pitchFamily="34" charset="-128"/>
              </a:rPr>
              <a:t>Discussion and questions</a:t>
            </a:r>
            <a:endParaRPr lang="en-GB" dirty="0" smtClean="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Recommendations: projects</a:t>
            </a:r>
            <a:endParaRPr lang="en-GB" dirty="0"/>
          </a:p>
        </p:txBody>
      </p:sp>
      <p:sp>
        <p:nvSpPr>
          <p:cNvPr id="5" name="Content Placeholder 2"/>
          <p:cNvSpPr>
            <a:spLocks noGrp="1"/>
          </p:cNvSpPr>
          <p:nvPr>
            <p:ph idx="1"/>
          </p:nvPr>
        </p:nvSpPr>
        <p:spPr>
          <a:xfrm>
            <a:off x="420688" y="914400"/>
            <a:ext cx="3725428" cy="4326156"/>
          </a:xfrm>
        </p:spPr>
        <p:txBody>
          <a:bodyPr/>
          <a:lstStyle/>
          <a:p>
            <a:pPr>
              <a:spcBef>
                <a:spcPts val="1200"/>
              </a:spcBef>
              <a:spcAft>
                <a:spcPts val="1200"/>
              </a:spcAft>
            </a:pPr>
            <a:r>
              <a:rPr lang="en-GB" sz="2400" b="0" dirty="0" smtClean="0"/>
              <a:t>Potential for user charging on major schemes (e.g. Dartford and A14).</a:t>
            </a:r>
          </a:p>
          <a:p>
            <a:pPr>
              <a:spcBef>
                <a:spcPts val="1200"/>
              </a:spcBef>
              <a:spcAft>
                <a:spcPts val="1200"/>
              </a:spcAft>
            </a:pPr>
            <a:r>
              <a:rPr lang="en-GB" sz="2400" b="0" dirty="0" smtClean="0"/>
              <a:t>Innovation within </a:t>
            </a:r>
            <a:r>
              <a:rPr lang="en-GB" sz="2400" b="0" dirty="0" err="1" smtClean="0"/>
              <a:t>PPPs</a:t>
            </a:r>
            <a:r>
              <a:rPr lang="en-GB" sz="2400" b="0" dirty="0" smtClean="0"/>
              <a:t> (e.g. a more constructive public-private interface, and allocation of traffic risk).</a:t>
            </a:r>
          </a:p>
          <a:p>
            <a:pPr>
              <a:spcBef>
                <a:spcPts val="1200"/>
              </a:spcBef>
              <a:spcAft>
                <a:spcPts val="1200"/>
              </a:spcAft>
            </a:pPr>
            <a:r>
              <a:rPr lang="en-GB" sz="2400" b="0" dirty="0" smtClean="0"/>
              <a:t>Local innovation to allow authorities and other bodies more flexibility in funding priority schemes. </a:t>
            </a:r>
          </a:p>
          <a:p>
            <a:pPr>
              <a:spcBef>
                <a:spcPts val="1200"/>
              </a:spcBef>
              <a:spcAft>
                <a:spcPts val="1200"/>
              </a:spcAft>
            </a:pPr>
            <a:endParaRPr lang="en-GB" sz="2400" b="0" dirty="0" smtClean="0"/>
          </a:p>
        </p:txBody>
      </p:sp>
      <p:pic>
        <p:nvPicPr>
          <p:cNvPr id="101378" name="Picture 2" descr="http://travelswithmymotorbike.files.wordpress.com/2011/04/037.jpg"/>
          <p:cNvPicPr>
            <a:picLocks noChangeAspect="1" noChangeArrowheads="1"/>
          </p:cNvPicPr>
          <p:nvPr/>
        </p:nvPicPr>
        <p:blipFill>
          <a:blip r:embed="rId3" cstate="screen"/>
          <a:srcRect/>
          <a:stretch>
            <a:fillRect/>
          </a:stretch>
        </p:blipFill>
        <p:spPr bwMode="auto">
          <a:xfrm>
            <a:off x="4572000" y="1007243"/>
            <a:ext cx="4283901" cy="5207886"/>
          </a:xfrm>
          <a:prstGeom prst="rect">
            <a:avLst/>
          </a:prstGeom>
          <a:noFill/>
        </p:spPr>
      </p:pic>
    </p:spTree>
  </p:cSld>
  <p:clrMapOvr>
    <a:masterClrMapping/>
  </p:clrMapOvr>
  <p:transition spd="slow">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Recommendations: policy</a:t>
            </a:r>
            <a:endParaRPr lang="en-GB" dirty="0"/>
          </a:p>
        </p:txBody>
      </p:sp>
      <p:sp>
        <p:nvSpPr>
          <p:cNvPr id="5" name="Content Placeholder 2"/>
          <p:cNvSpPr>
            <a:spLocks noGrp="1"/>
          </p:cNvSpPr>
          <p:nvPr>
            <p:ph idx="1"/>
          </p:nvPr>
        </p:nvSpPr>
        <p:spPr>
          <a:xfrm>
            <a:off x="420687" y="914400"/>
            <a:ext cx="3998913" cy="4326156"/>
          </a:xfrm>
        </p:spPr>
        <p:txBody>
          <a:bodyPr/>
          <a:lstStyle/>
          <a:p>
            <a:pPr>
              <a:spcBef>
                <a:spcPts val="1200"/>
              </a:spcBef>
              <a:spcAft>
                <a:spcPts val="1200"/>
              </a:spcAft>
            </a:pPr>
            <a:r>
              <a:rPr lang="en-GB" sz="2400" b="0" dirty="0" smtClean="0"/>
              <a:t>Acknowledge the funding challenge.</a:t>
            </a:r>
          </a:p>
          <a:p>
            <a:pPr>
              <a:spcBef>
                <a:spcPts val="1200"/>
              </a:spcBef>
              <a:spcAft>
                <a:spcPts val="1200"/>
              </a:spcAft>
            </a:pPr>
            <a:r>
              <a:rPr lang="en-GB" sz="2400" b="0" dirty="0" smtClean="0"/>
              <a:t>Longer term strategy to address growing demand.</a:t>
            </a:r>
          </a:p>
          <a:p>
            <a:pPr>
              <a:spcBef>
                <a:spcPts val="1200"/>
              </a:spcBef>
              <a:spcAft>
                <a:spcPts val="1200"/>
              </a:spcAft>
            </a:pPr>
            <a:r>
              <a:rPr lang="en-GB" sz="2400" b="0" dirty="0" smtClean="0"/>
              <a:t>Stable, long term funding to support investment.</a:t>
            </a:r>
          </a:p>
          <a:p>
            <a:pPr>
              <a:spcBef>
                <a:spcPts val="1200"/>
              </a:spcBef>
              <a:spcAft>
                <a:spcPts val="1200"/>
              </a:spcAft>
            </a:pPr>
            <a:r>
              <a:rPr lang="en-GB" sz="2400" b="0" dirty="0" smtClean="0"/>
              <a:t>Regionalisation / localism.</a:t>
            </a:r>
          </a:p>
        </p:txBody>
      </p:sp>
      <p:pic>
        <p:nvPicPr>
          <p:cNvPr id="99330" name="Picture 2" descr="File:HM Treasury east entrance.jpg">
            <a:hlinkClick r:id="rId3"/>
          </p:cNvPr>
          <p:cNvPicPr>
            <a:picLocks noChangeAspect="1" noChangeArrowheads="1"/>
          </p:cNvPicPr>
          <p:nvPr/>
        </p:nvPicPr>
        <p:blipFill>
          <a:blip r:embed="rId4" cstate="screen"/>
          <a:srcRect/>
          <a:stretch>
            <a:fillRect/>
          </a:stretch>
        </p:blipFill>
        <p:spPr bwMode="auto">
          <a:xfrm>
            <a:off x="4572000" y="1007244"/>
            <a:ext cx="4279923" cy="5155561"/>
          </a:xfrm>
          <a:prstGeom prst="rect">
            <a:avLst/>
          </a:prstGeom>
          <a:noFill/>
        </p:spPr>
      </p:pic>
    </p:spTree>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UK context: policy and budgets</a:t>
            </a:r>
            <a:endParaRPr lang="en-GB" dirty="0"/>
          </a:p>
        </p:txBody>
      </p:sp>
      <p:pic>
        <p:nvPicPr>
          <p:cNvPr id="5122" name="Picture 2"/>
          <p:cNvPicPr>
            <a:picLocks noChangeAspect="1" noChangeArrowheads="1"/>
          </p:cNvPicPr>
          <p:nvPr/>
        </p:nvPicPr>
        <p:blipFill>
          <a:blip r:embed="rId3" cstate="screen"/>
          <a:srcRect/>
          <a:stretch>
            <a:fillRect/>
          </a:stretch>
        </p:blipFill>
        <p:spPr bwMode="auto">
          <a:xfrm>
            <a:off x="4806065" y="844583"/>
            <a:ext cx="3727242" cy="5273067"/>
          </a:xfrm>
          <a:prstGeom prst="rect">
            <a:avLst/>
          </a:prstGeom>
          <a:noFill/>
          <a:ln w="9525">
            <a:solidFill>
              <a:schemeClr val="tx1"/>
            </a:solidFill>
            <a:miter lim="800000"/>
            <a:headEnd/>
            <a:tailEnd/>
          </a:ln>
        </p:spPr>
      </p:pic>
      <p:sp>
        <p:nvSpPr>
          <p:cNvPr id="6" name="Content Placeholder 2"/>
          <p:cNvSpPr>
            <a:spLocks noGrp="1"/>
          </p:cNvSpPr>
          <p:nvPr>
            <p:ph idx="1"/>
          </p:nvPr>
        </p:nvSpPr>
        <p:spPr>
          <a:xfrm>
            <a:off x="394184" y="904666"/>
            <a:ext cx="4177816" cy="5419725"/>
          </a:xfrm>
        </p:spPr>
        <p:txBody>
          <a:bodyPr/>
          <a:lstStyle/>
          <a:p>
            <a:r>
              <a:rPr lang="en-GB" sz="2400" b="0" dirty="0" err="1" smtClean="0"/>
              <a:t>IUK</a:t>
            </a:r>
            <a:r>
              <a:rPr lang="en-GB" sz="2400" b="0" dirty="0" smtClean="0"/>
              <a:t> providing focus at heart of government on long term infrastructure challenges.</a:t>
            </a:r>
          </a:p>
          <a:p>
            <a:r>
              <a:rPr lang="en-GB" sz="2400" b="0" dirty="0" smtClean="0"/>
              <a:t>Investment in economic infrastructure prioritised at CSR 2010.</a:t>
            </a:r>
          </a:p>
          <a:p>
            <a:r>
              <a:rPr lang="en-GB" sz="2400" b="0" dirty="0" smtClean="0"/>
              <a:t>But cuts to investment budgets for HA and local transport major projects.</a:t>
            </a:r>
          </a:p>
          <a:p>
            <a:r>
              <a:rPr lang="en-GB" sz="2400" b="0" dirty="0" smtClean="0"/>
              <a:t>Is investment in our highways sector being overlooked?</a:t>
            </a:r>
            <a:endParaRPr lang="en-GB" sz="2400" b="0" dirty="0"/>
          </a:p>
        </p:txBody>
      </p:sp>
    </p:spTree>
  </p:cSld>
  <p:clrMapOvr>
    <a:masterClrMapping/>
  </p:clrMapOvr>
  <p:transition spd="slow">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7" y="250825"/>
            <a:ext cx="8723313" cy="423193"/>
          </a:xfrm>
        </p:spPr>
        <p:txBody>
          <a:bodyPr/>
          <a:lstStyle/>
          <a:p>
            <a:r>
              <a:rPr lang="en-GB" dirty="0" smtClean="0"/>
              <a:t>UK context: highways investment</a:t>
            </a:r>
            <a:endParaRPr lang="en-GB" dirty="0"/>
          </a:p>
        </p:txBody>
      </p:sp>
      <p:sp>
        <p:nvSpPr>
          <p:cNvPr id="6" name="Content Placeholder 2"/>
          <p:cNvSpPr>
            <a:spLocks noGrp="1"/>
          </p:cNvSpPr>
          <p:nvPr>
            <p:ph idx="1"/>
          </p:nvPr>
        </p:nvSpPr>
        <p:spPr>
          <a:xfrm>
            <a:off x="394184" y="904666"/>
            <a:ext cx="4177816" cy="5419725"/>
          </a:xfrm>
        </p:spPr>
        <p:txBody>
          <a:bodyPr/>
          <a:lstStyle/>
          <a:p>
            <a:r>
              <a:rPr lang="en-GB" sz="2400" b="0" dirty="0" smtClean="0"/>
              <a:t>HA pioneered use of </a:t>
            </a:r>
            <a:r>
              <a:rPr lang="en-GB" sz="2400" b="0" dirty="0" err="1" smtClean="0"/>
              <a:t>PPPs</a:t>
            </a:r>
            <a:r>
              <a:rPr lang="en-GB" sz="2400" b="0" dirty="0" smtClean="0"/>
              <a:t> for highways, since copied and modified by the rest of the world.</a:t>
            </a:r>
          </a:p>
          <a:p>
            <a:r>
              <a:rPr lang="en-GB" sz="2400" b="0" dirty="0" smtClean="0"/>
              <a:t>M6 toll and river crossings are isolated examples of tolling.</a:t>
            </a:r>
          </a:p>
          <a:p>
            <a:r>
              <a:rPr lang="en-GB" sz="2400" b="0" dirty="0" smtClean="0"/>
              <a:t>Strategic road network highly dependent on central government for funding.</a:t>
            </a:r>
          </a:p>
          <a:p>
            <a:r>
              <a:rPr lang="en-GB" sz="2400" b="0" dirty="0" smtClean="0"/>
              <a:t>Contrasts with other parts of the infrastructure sector.</a:t>
            </a:r>
            <a:endParaRPr lang="en-GB" sz="2400" b="0" dirty="0"/>
          </a:p>
        </p:txBody>
      </p:sp>
      <p:pic>
        <p:nvPicPr>
          <p:cNvPr id="8" name="Picture 7" descr="C:\Users\Dan.Phillips\AppData\Local\Temp\wzcb7a\Job 59600_24.jpg"/>
          <p:cNvPicPr>
            <a:picLocks noChangeAspect="1" noChangeArrowheads="1"/>
          </p:cNvPicPr>
          <p:nvPr/>
        </p:nvPicPr>
        <p:blipFill>
          <a:blip r:embed="rId3" cstate="screen"/>
          <a:srcRect/>
          <a:stretch>
            <a:fillRect/>
          </a:stretch>
        </p:blipFill>
        <p:spPr bwMode="auto">
          <a:xfrm>
            <a:off x="4806065" y="844583"/>
            <a:ext cx="3727242" cy="5273067"/>
          </a:xfrm>
          <a:prstGeom prst="rect">
            <a:avLst/>
          </a:prstGeom>
          <a:noFill/>
        </p:spPr>
      </p:pic>
    </p:spTree>
  </p:cSld>
  <p:clrMapOvr>
    <a:masterClrMapping/>
  </p:clrMapOvr>
  <p:transition spd="slow">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423193"/>
          </a:xfrm>
        </p:spPr>
        <p:txBody>
          <a:bodyPr/>
          <a:lstStyle/>
          <a:p>
            <a:r>
              <a:rPr lang="en-GB" dirty="0" smtClean="0"/>
              <a:t>UK context: sector investment backlog</a:t>
            </a:r>
            <a:endParaRPr lang="en-GB" dirty="0"/>
          </a:p>
        </p:txBody>
      </p:sp>
      <p:sp>
        <p:nvSpPr>
          <p:cNvPr id="3" name="Content Placeholder 2"/>
          <p:cNvSpPr>
            <a:spLocks noGrp="1"/>
          </p:cNvSpPr>
          <p:nvPr>
            <p:ph idx="1"/>
          </p:nvPr>
        </p:nvSpPr>
        <p:spPr>
          <a:xfrm>
            <a:off x="394184" y="904666"/>
            <a:ext cx="4089400" cy="5419725"/>
          </a:xfrm>
        </p:spPr>
        <p:txBody>
          <a:bodyPr/>
          <a:lstStyle/>
          <a:p>
            <a:r>
              <a:rPr lang="en-GB" sz="2400" b="0" dirty="0" smtClean="0"/>
              <a:t>96 unfunded projects identified, including for local authorities.</a:t>
            </a:r>
          </a:p>
          <a:p>
            <a:r>
              <a:rPr lang="en-GB" sz="2400" b="0" dirty="0" smtClean="0"/>
              <a:t>Cost estimates available for 77 of them, totalling £10.7bn billion.</a:t>
            </a:r>
          </a:p>
          <a:p>
            <a:r>
              <a:rPr lang="en-GB" sz="2400" b="0" dirty="0" smtClean="0"/>
              <a:t>Weighted average </a:t>
            </a:r>
            <a:r>
              <a:rPr lang="en-GB" sz="2400" b="0" dirty="0" err="1" smtClean="0"/>
              <a:t>BCR</a:t>
            </a:r>
            <a:r>
              <a:rPr lang="en-GB" sz="2400" b="0" dirty="0" smtClean="0"/>
              <a:t> of 3.6 where known, but some as high as 10.</a:t>
            </a:r>
          </a:p>
          <a:p>
            <a:r>
              <a:rPr lang="en-GB" sz="2400" b="0" dirty="0" smtClean="0"/>
              <a:t>Some clusters of projects around regions or corridors.</a:t>
            </a:r>
            <a:endParaRPr lang="en-GB" sz="2400" b="0" dirty="0"/>
          </a:p>
        </p:txBody>
      </p:sp>
      <p:pic>
        <p:nvPicPr>
          <p:cNvPr id="6146" name="Picture 2"/>
          <p:cNvPicPr>
            <a:picLocks noChangeAspect="1" noChangeArrowheads="1"/>
          </p:cNvPicPr>
          <p:nvPr/>
        </p:nvPicPr>
        <p:blipFill>
          <a:blip r:embed="rId3" cstate="screen"/>
          <a:srcRect/>
          <a:stretch>
            <a:fillRect/>
          </a:stretch>
        </p:blipFill>
        <p:spPr bwMode="auto">
          <a:xfrm>
            <a:off x="4765862" y="940906"/>
            <a:ext cx="3973325" cy="5091941"/>
          </a:xfrm>
          <a:prstGeom prst="rect">
            <a:avLst/>
          </a:prstGeom>
          <a:noFill/>
          <a:ln w="9525">
            <a:noFill/>
            <a:miter lim="800000"/>
            <a:headEnd/>
            <a:tailEnd/>
          </a:ln>
        </p:spPr>
      </p:pic>
      <p:sp>
        <p:nvSpPr>
          <p:cNvPr id="5" name="TextBox 4"/>
          <p:cNvSpPr txBox="1"/>
          <p:nvPr/>
        </p:nvSpPr>
        <p:spPr>
          <a:xfrm>
            <a:off x="4665599" y="6045373"/>
            <a:ext cx="3973380" cy="276999"/>
          </a:xfrm>
          <a:prstGeom prst="rect">
            <a:avLst/>
          </a:prstGeom>
          <a:noFill/>
        </p:spPr>
        <p:txBody>
          <a:bodyPr wrap="square" rtlCol="0">
            <a:spAutoFit/>
          </a:bodyPr>
          <a:lstStyle/>
          <a:p>
            <a:r>
              <a:rPr lang="en-GB" sz="1200" dirty="0" smtClean="0"/>
              <a:t>Source: Arup</a:t>
            </a:r>
            <a:endParaRPr lang="en-GB" sz="1200" dirty="0"/>
          </a:p>
        </p:txBody>
      </p:sp>
    </p:spTree>
  </p:cSld>
  <p:clrMapOvr>
    <a:masterClrMapping/>
  </p:clrMapOvr>
  <p:transition spd="slow">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423193"/>
          </a:xfrm>
        </p:spPr>
        <p:txBody>
          <a:bodyPr/>
          <a:lstStyle/>
          <a:p>
            <a:r>
              <a:rPr lang="en-GB" dirty="0" smtClean="0"/>
              <a:t>UK context: sector investment backlog</a:t>
            </a:r>
            <a:endParaRPr lang="en-GB" dirty="0"/>
          </a:p>
        </p:txBody>
      </p:sp>
      <p:sp>
        <p:nvSpPr>
          <p:cNvPr id="5" name="TextBox 4"/>
          <p:cNvSpPr txBox="1"/>
          <p:nvPr/>
        </p:nvSpPr>
        <p:spPr>
          <a:xfrm>
            <a:off x="2072522" y="5634504"/>
            <a:ext cx="3973380" cy="276999"/>
          </a:xfrm>
          <a:prstGeom prst="rect">
            <a:avLst/>
          </a:prstGeom>
          <a:noFill/>
        </p:spPr>
        <p:txBody>
          <a:bodyPr wrap="square" rtlCol="0">
            <a:spAutoFit/>
          </a:bodyPr>
          <a:lstStyle/>
          <a:p>
            <a:r>
              <a:rPr lang="en-GB" sz="1200" dirty="0" smtClean="0"/>
              <a:t>Source: Arup; DfT data</a:t>
            </a:r>
            <a:endParaRPr lang="en-GB" sz="1200" dirty="0"/>
          </a:p>
        </p:txBody>
      </p:sp>
      <p:graphicFrame>
        <p:nvGraphicFramePr>
          <p:cNvPr id="7" name="Chart 6"/>
          <p:cNvGraphicFramePr/>
          <p:nvPr/>
        </p:nvGraphicFramePr>
        <p:xfrm>
          <a:off x="655092" y="1047731"/>
          <a:ext cx="7465325" cy="501709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7" y="250825"/>
            <a:ext cx="9186775" cy="423193"/>
          </a:xfrm>
        </p:spPr>
        <p:txBody>
          <a:bodyPr/>
          <a:lstStyle/>
          <a:p>
            <a:r>
              <a:rPr lang="en-GB" dirty="0" smtClean="0"/>
              <a:t>Historical context</a:t>
            </a:r>
            <a:endParaRPr lang="en-GB" dirty="0"/>
          </a:p>
        </p:txBody>
      </p:sp>
      <p:sp>
        <p:nvSpPr>
          <p:cNvPr id="6" name="Content Placeholder 2"/>
          <p:cNvSpPr>
            <a:spLocks noGrp="1"/>
          </p:cNvSpPr>
          <p:nvPr>
            <p:ph idx="1"/>
          </p:nvPr>
        </p:nvSpPr>
        <p:spPr>
          <a:xfrm>
            <a:off x="412749" y="753420"/>
            <a:ext cx="7390966" cy="4503737"/>
          </a:xfrm>
        </p:spPr>
        <p:txBody>
          <a:bodyPr/>
          <a:lstStyle/>
          <a:p>
            <a:pPr>
              <a:lnSpc>
                <a:spcPct val="100000"/>
              </a:lnSpc>
              <a:spcBef>
                <a:spcPts val="1200"/>
              </a:spcBef>
              <a:spcAft>
                <a:spcPts val="1200"/>
              </a:spcAft>
            </a:pPr>
            <a:r>
              <a:rPr lang="en-GB" dirty="0" smtClean="0"/>
              <a:t>“We think the public can justifiably demand to be fully informed about the possibilities of adapting towns to motor traffic before there is any question of applying restrictive measures.”</a:t>
            </a:r>
          </a:p>
          <a:p>
            <a:pPr>
              <a:lnSpc>
                <a:spcPct val="100000"/>
              </a:lnSpc>
              <a:spcBef>
                <a:spcPts val="1200"/>
              </a:spcBef>
              <a:spcAft>
                <a:spcPts val="1200"/>
              </a:spcAft>
            </a:pPr>
            <a:endParaRPr lang="en-GB" sz="2400" b="0" dirty="0" smtClean="0"/>
          </a:p>
          <a:p>
            <a:pPr>
              <a:lnSpc>
                <a:spcPct val="100000"/>
              </a:lnSpc>
              <a:spcBef>
                <a:spcPts val="1200"/>
              </a:spcBef>
              <a:spcAft>
                <a:spcPts val="1200"/>
              </a:spcAft>
            </a:pPr>
            <a:endParaRPr lang="en-GB" sz="2400" b="0" dirty="0"/>
          </a:p>
        </p:txBody>
      </p:sp>
      <p:sp>
        <p:nvSpPr>
          <p:cNvPr id="5" name="Rectangle 4"/>
          <p:cNvSpPr/>
          <p:nvPr/>
        </p:nvSpPr>
        <p:spPr>
          <a:xfrm>
            <a:off x="204951" y="5493647"/>
            <a:ext cx="7598763" cy="646331"/>
          </a:xfrm>
          <a:prstGeom prst="rect">
            <a:avLst/>
          </a:prstGeom>
        </p:spPr>
        <p:txBody>
          <a:bodyPr wrap="square">
            <a:spAutoFit/>
          </a:bodyPr>
          <a:lstStyle/>
          <a:p>
            <a:pPr>
              <a:spcBef>
                <a:spcPts val="1200"/>
              </a:spcBef>
              <a:spcAft>
                <a:spcPts val="1200"/>
              </a:spcAft>
            </a:pPr>
            <a:r>
              <a:rPr lang="en-GB" i="1" dirty="0" smtClean="0"/>
              <a:t>HMSO, Penguin Books, Traffic in Towns The Specially shortened edition of the Buchanan Report, Penguin Books, London, 1964</a:t>
            </a:r>
            <a:endParaRPr lang="en-GB" i="1" dirty="0"/>
          </a:p>
        </p:txBody>
      </p:sp>
    </p:spTree>
  </p:cSld>
  <p:clrMapOvr>
    <a:masterClrMapping/>
  </p:clrMapOvr>
  <p:transition spd="slow">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UK context: investment backlog...</a:t>
            </a:r>
            <a:r>
              <a:rPr lang="en-GB" i="1" dirty="0" smtClean="0"/>
              <a:t>contd</a:t>
            </a:r>
            <a:endParaRPr lang="en-GB" i="1" dirty="0"/>
          </a:p>
        </p:txBody>
      </p:sp>
      <p:sp>
        <p:nvSpPr>
          <p:cNvPr id="4" name="TextBox 3"/>
          <p:cNvSpPr txBox="1"/>
          <p:nvPr/>
        </p:nvSpPr>
        <p:spPr>
          <a:xfrm>
            <a:off x="592011" y="5768374"/>
            <a:ext cx="3973380" cy="276999"/>
          </a:xfrm>
          <a:prstGeom prst="rect">
            <a:avLst/>
          </a:prstGeom>
          <a:noFill/>
        </p:spPr>
        <p:txBody>
          <a:bodyPr wrap="square" rtlCol="0">
            <a:spAutoFit/>
          </a:bodyPr>
          <a:lstStyle/>
          <a:p>
            <a:r>
              <a:rPr lang="en-GB" sz="1200" dirty="0" smtClean="0"/>
              <a:t>Source: Department for Transport data, Arup analysis</a:t>
            </a:r>
            <a:endParaRPr lang="en-GB" sz="1200" dirty="0"/>
          </a:p>
        </p:txBody>
      </p:sp>
      <p:pic>
        <p:nvPicPr>
          <p:cNvPr id="1026" name="Picture 2"/>
          <p:cNvPicPr>
            <a:picLocks noChangeAspect="1" noChangeArrowheads="1"/>
          </p:cNvPicPr>
          <p:nvPr/>
        </p:nvPicPr>
        <p:blipFill>
          <a:blip r:embed="rId3" cstate="print"/>
          <a:srcRect/>
          <a:stretch>
            <a:fillRect/>
          </a:stretch>
        </p:blipFill>
        <p:spPr bwMode="auto">
          <a:xfrm>
            <a:off x="482827" y="739563"/>
            <a:ext cx="7842307" cy="4756810"/>
          </a:xfrm>
          <a:prstGeom prst="rect">
            <a:avLst/>
          </a:prstGeom>
          <a:noFill/>
          <a:ln w="9525">
            <a:noFill/>
            <a:miter lim="800000"/>
            <a:headEnd/>
            <a:tailEnd/>
          </a:ln>
          <a:effectLst/>
        </p:spPr>
      </p:pic>
    </p:spTree>
  </p:cSld>
  <p:clrMapOvr>
    <a:masterClrMapping/>
  </p:clrMapOvr>
  <p:transition spd="slow">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UK context: some questions</a:t>
            </a:r>
            <a:endParaRPr lang="en-GB" dirty="0"/>
          </a:p>
        </p:txBody>
      </p:sp>
      <p:graphicFrame>
        <p:nvGraphicFramePr>
          <p:cNvPr id="4" name="Content Placeholder 3"/>
          <p:cNvGraphicFramePr>
            <a:graphicFrameLocks noGrp="1"/>
          </p:cNvGraphicFramePr>
          <p:nvPr>
            <p:ph idx="1"/>
          </p:nvPr>
        </p:nvGraphicFramePr>
        <p:xfrm>
          <a:off x="395636" y="912184"/>
          <a:ext cx="8318500" cy="45037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87933757"/>
      </p:ext>
    </p:extLst>
  </p:cSld>
  <p:clrMapOvr>
    <a:masterClrMapping/>
  </p:clrMapOvr>
  <p:transition spd="slow">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ctrTitle"/>
          </p:nvPr>
        </p:nvSpPr>
        <p:spPr>
          <a:xfrm>
            <a:off x="767862" y="2484023"/>
            <a:ext cx="7703527" cy="431657"/>
          </a:xfrm>
        </p:spPr>
        <p:txBody>
          <a:bodyPr/>
          <a:lstStyle/>
          <a:p>
            <a:pPr>
              <a:spcBef>
                <a:spcPts val="600"/>
              </a:spcBef>
            </a:pPr>
            <a:r>
              <a:rPr lang="en-GB" dirty="0" smtClean="0">
                <a:solidFill>
                  <a:srgbClr val="1982AF"/>
                </a:solidFill>
                <a:ea typeface="ＭＳ Ｐゴシック" pitchFamily="34" charset="-128"/>
              </a:rPr>
              <a:t>International experience</a:t>
            </a:r>
            <a:endParaRPr lang="en-GB" dirty="0" smtClean="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International experience: key differences</a:t>
            </a:r>
            <a:endParaRPr lang="en-GB" dirty="0"/>
          </a:p>
        </p:txBody>
      </p:sp>
      <p:graphicFrame>
        <p:nvGraphicFramePr>
          <p:cNvPr id="5" name="Content Placeholder 4"/>
          <p:cNvGraphicFramePr>
            <a:graphicFrameLocks noGrp="1"/>
          </p:cNvGraphicFramePr>
          <p:nvPr>
            <p:ph idx="1"/>
          </p:nvPr>
        </p:nvGraphicFramePr>
        <p:xfrm>
          <a:off x="420688" y="844582"/>
          <a:ext cx="3637745" cy="46418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descr="http://www.abertis.com/dyndata/contenidoGeneral/autopistas.b07_103.jpg"/>
          <p:cNvPicPr>
            <a:picLocks noChangeAspect="1" noChangeArrowheads="1"/>
          </p:cNvPicPr>
          <p:nvPr/>
        </p:nvPicPr>
        <p:blipFill>
          <a:blip r:embed="rId8" cstate="screen"/>
          <a:srcRect/>
          <a:stretch>
            <a:fillRect/>
          </a:stretch>
        </p:blipFill>
        <p:spPr bwMode="auto">
          <a:xfrm>
            <a:off x="4251662" y="844582"/>
            <a:ext cx="4641817" cy="4641818"/>
          </a:xfrm>
          <a:prstGeom prst="rect">
            <a:avLst/>
          </a:prstGeom>
          <a:noFill/>
        </p:spPr>
      </p:pic>
    </p:spTree>
  </p:cSld>
  <p:clrMapOvr>
    <a:masterClrMapping/>
  </p:clrMapOvr>
  <p:transition spd="slow">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423193"/>
          </a:xfrm>
        </p:spPr>
        <p:txBody>
          <a:bodyPr/>
          <a:lstStyle/>
          <a:p>
            <a:r>
              <a:rPr lang="en-GB" dirty="0" smtClean="0"/>
              <a:t>International experience: investment planning</a:t>
            </a:r>
            <a:endParaRPr lang="en-GB" dirty="0"/>
          </a:p>
        </p:txBody>
      </p:sp>
      <p:sp>
        <p:nvSpPr>
          <p:cNvPr id="3" name="Content Placeholder 2"/>
          <p:cNvSpPr>
            <a:spLocks noGrp="1"/>
          </p:cNvSpPr>
          <p:nvPr>
            <p:ph idx="1"/>
          </p:nvPr>
        </p:nvSpPr>
        <p:spPr>
          <a:xfrm>
            <a:off x="420687" y="914400"/>
            <a:ext cx="4151313" cy="4326156"/>
          </a:xfrm>
        </p:spPr>
        <p:txBody>
          <a:bodyPr/>
          <a:lstStyle/>
          <a:p>
            <a:pPr>
              <a:spcBef>
                <a:spcPts val="1200"/>
              </a:spcBef>
              <a:spcAft>
                <a:spcPts val="1200"/>
              </a:spcAft>
            </a:pPr>
            <a:r>
              <a:rPr lang="en-GB" sz="2400" b="0" dirty="0" smtClean="0"/>
              <a:t>Longer term investment planning for highways in comparator countries:</a:t>
            </a:r>
          </a:p>
          <a:p>
            <a:pPr lvl="1">
              <a:spcBef>
                <a:spcPts val="1200"/>
              </a:spcBef>
              <a:spcAft>
                <a:spcPts val="1200"/>
              </a:spcAft>
            </a:pPr>
            <a:r>
              <a:rPr lang="en-GB" b="0" dirty="0" smtClean="0"/>
              <a:t>Australian Nation Building Economic Stimulus Plan</a:t>
            </a:r>
          </a:p>
          <a:p>
            <a:pPr lvl="1">
              <a:spcBef>
                <a:spcPts val="1200"/>
              </a:spcBef>
              <a:spcAft>
                <a:spcPts val="1200"/>
              </a:spcAft>
            </a:pPr>
            <a:r>
              <a:rPr lang="en-GB" b="0" dirty="0" smtClean="0"/>
              <a:t>Building Canada Fund</a:t>
            </a:r>
          </a:p>
          <a:p>
            <a:pPr lvl="1">
              <a:spcBef>
                <a:spcPts val="1200"/>
              </a:spcBef>
              <a:spcAft>
                <a:spcPts val="1200"/>
              </a:spcAft>
            </a:pPr>
            <a:r>
              <a:rPr lang="en-GB" dirty="0" smtClean="0"/>
              <a:t>Investment planning cycles built into privatised French networks</a:t>
            </a:r>
            <a:endParaRPr lang="en-GB" b="0" dirty="0" smtClean="0"/>
          </a:p>
          <a:p>
            <a:pPr lvl="1">
              <a:spcBef>
                <a:spcPts val="1200"/>
              </a:spcBef>
              <a:spcAft>
                <a:spcPts val="1200"/>
              </a:spcAft>
            </a:pPr>
            <a:r>
              <a:rPr lang="en-GB" b="0" dirty="0" smtClean="0"/>
              <a:t>Spain’s 15 year Infrastructure Plan</a:t>
            </a:r>
          </a:p>
        </p:txBody>
      </p:sp>
      <p:pic>
        <p:nvPicPr>
          <p:cNvPr id="7171" name="Picture 3" descr="C:\Users\Dan.Phillips\AppData\Local\Temp\wz6efb\Job D1175_34.jpg"/>
          <p:cNvPicPr>
            <a:picLocks noChangeAspect="1" noChangeArrowheads="1"/>
          </p:cNvPicPr>
          <p:nvPr/>
        </p:nvPicPr>
        <p:blipFill>
          <a:blip r:embed="rId3" cstate="screen"/>
          <a:srcRect/>
          <a:stretch>
            <a:fillRect/>
          </a:stretch>
        </p:blipFill>
        <p:spPr bwMode="auto">
          <a:xfrm>
            <a:off x="4762427" y="844582"/>
            <a:ext cx="4114548" cy="5055178"/>
          </a:xfrm>
          <a:prstGeom prst="rect">
            <a:avLst/>
          </a:prstGeom>
          <a:noFill/>
        </p:spPr>
      </p:pic>
    </p:spTree>
  </p:cSld>
  <p:clrMapOvr>
    <a:masterClrMapping/>
  </p:clrMapOvr>
  <p:transition spd="slow">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7" y="250825"/>
            <a:ext cx="8723313" cy="846386"/>
          </a:xfrm>
        </p:spPr>
        <p:txBody>
          <a:bodyPr/>
          <a:lstStyle/>
          <a:p>
            <a:r>
              <a:rPr lang="en-GB" dirty="0" smtClean="0"/>
              <a:t>International experience: </a:t>
            </a:r>
            <a:br>
              <a:rPr lang="en-GB" dirty="0" smtClean="0"/>
            </a:br>
            <a:r>
              <a:rPr lang="en-GB" dirty="0" smtClean="0"/>
              <a:t>roles of central and regional / state government</a:t>
            </a:r>
            <a:endParaRPr lang="en-GB" dirty="0"/>
          </a:p>
        </p:txBody>
      </p:sp>
      <p:sp>
        <p:nvSpPr>
          <p:cNvPr id="3" name="Content Placeholder 2"/>
          <p:cNvSpPr>
            <a:spLocks noGrp="1"/>
          </p:cNvSpPr>
          <p:nvPr>
            <p:ph idx="1"/>
          </p:nvPr>
        </p:nvSpPr>
        <p:spPr>
          <a:xfrm>
            <a:off x="420687" y="1340285"/>
            <a:ext cx="4151314" cy="4503737"/>
          </a:xfrm>
        </p:spPr>
        <p:txBody>
          <a:bodyPr/>
          <a:lstStyle/>
          <a:p>
            <a:r>
              <a:rPr lang="en-GB" sz="2400" b="0" dirty="0" smtClean="0"/>
              <a:t>Central governments typically  provide funding support (e.g. Australia, Canada, USA).</a:t>
            </a:r>
          </a:p>
          <a:p>
            <a:r>
              <a:rPr lang="en-GB" sz="2400" b="0" dirty="0" smtClean="0"/>
              <a:t>State / regional governments lead most procurements (most notably Spain).</a:t>
            </a:r>
          </a:p>
          <a:p>
            <a:r>
              <a:rPr lang="en-GB" sz="2400" b="0" dirty="0" smtClean="0"/>
              <a:t>Picture in France more complex, but significant devolution through privatisation of sub-regional networks.</a:t>
            </a:r>
          </a:p>
        </p:txBody>
      </p:sp>
      <p:pic>
        <p:nvPicPr>
          <p:cNvPr id="23554" name="Picture 2" descr="http://upload.wikimedia.org/wikipedia/commons/1/1a/Horse_guard_Whitehall_London.jpg"/>
          <p:cNvPicPr>
            <a:picLocks noChangeAspect="1" noChangeArrowheads="1"/>
          </p:cNvPicPr>
          <p:nvPr/>
        </p:nvPicPr>
        <p:blipFill>
          <a:blip r:embed="rId3" cstate="screen"/>
          <a:srcRect/>
          <a:stretch>
            <a:fillRect/>
          </a:stretch>
        </p:blipFill>
        <p:spPr bwMode="auto">
          <a:xfrm>
            <a:off x="5085567" y="1195310"/>
            <a:ext cx="3766356" cy="4837669"/>
          </a:xfrm>
          <a:prstGeom prst="rect">
            <a:avLst/>
          </a:prstGeom>
          <a:noFill/>
        </p:spPr>
      </p:pic>
    </p:spTree>
  </p:cSld>
  <p:clrMapOvr>
    <a:masterClrMapping/>
  </p:clrMapOvr>
  <p:transition spd="slow">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7" y="250825"/>
            <a:ext cx="9186775" cy="846386"/>
          </a:xfrm>
        </p:spPr>
        <p:txBody>
          <a:bodyPr/>
          <a:lstStyle/>
          <a:p>
            <a:r>
              <a:rPr lang="en-GB" dirty="0" smtClean="0"/>
              <a:t>International experience: </a:t>
            </a:r>
            <a:br>
              <a:rPr lang="en-GB" dirty="0" smtClean="0"/>
            </a:br>
            <a:r>
              <a:rPr lang="en-GB" dirty="0" smtClean="0"/>
              <a:t>attitudes towards private finance</a:t>
            </a:r>
            <a:endParaRPr lang="en-GB" dirty="0"/>
          </a:p>
        </p:txBody>
      </p:sp>
      <p:sp>
        <p:nvSpPr>
          <p:cNvPr id="6" name="Content Placeholder 2"/>
          <p:cNvSpPr>
            <a:spLocks noGrp="1"/>
          </p:cNvSpPr>
          <p:nvPr>
            <p:ph idx="1"/>
          </p:nvPr>
        </p:nvSpPr>
        <p:spPr>
          <a:xfrm>
            <a:off x="412749" y="1340284"/>
            <a:ext cx="7390966" cy="4503737"/>
          </a:xfrm>
        </p:spPr>
        <p:txBody>
          <a:bodyPr/>
          <a:lstStyle/>
          <a:p>
            <a:pPr>
              <a:lnSpc>
                <a:spcPct val="100000"/>
              </a:lnSpc>
              <a:spcBef>
                <a:spcPts val="1200"/>
              </a:spcBef>
              <a:spcAft>
                <a:spcPts val="1200"/>
              </a:spcAft>
            </a:pPr>
            <a:r>
              <a:rPr lang="en-GB" sz="2400" b="0" dirty="0" smtClean="0"/>
              <a:t>Strong support for PPP in comparators.</a:t>
            </a:r>
          </a:p>
          <a:p>
            <a:pPr>
              <a:lnSpc>
                <a:spcPct val="100000"/>
              </a:lnSpc>
              <a:spcBef>
                <a:spcPts val="1200"/>
              </a:spcBef>
              <a:spcAft>
                <a:spcPts val="1200"/>
              </a:spcAft>
            </a:pPr>
            <a:r>
              <a:rPr lang="en-GB" sz="2400" b="0" dirty="0" smtClean="0"/>
              <a:t>Commercial models similar to those used in the UK, but note significance of different accounting rules.</a:t>
            </a:r>
          </a:p>
          <a:p>
            <a:pPr>
              <a:lnSpc>
                <a:spcPct val="100000"/>
              </a:lnSpc>
              <a:spcBef>
                <a:spcPts val="1200"/>
              </a:spcBef>
              <a:spcAft>
                <a:spcPts val="1200"/>
              </a:spcAft>
            </a:pPr>
            <a:r>
              <a:rPr lang="en-GB" sz="2400" b="0" dirty="0" smtClean="0"/>
              <a:t>Relationships between public and private sector appear more constructive (e.g. Spain and France).</a:t>
            </a:r>
          </a:p>
          <a:p>
            <a:pPr>
              <a:lnSpc>
                <a:spcPct val="100000"/>
              </a:lnSpc>
              <a:spcBef>
                <a:spcPts val="1200"/>
              </a:spcBef>
              <a:spcAft>
                <a:spcPts val="1200"/>
              </a:spcAft>
            </a:pPr>
            <a:r>
              <a:rPr lang="en-GB" sz="2400" b="0" dirty="0" smtClean="0"/>
              <a:t>Government bodies actively promote </a:t>
            </a:r>
            <a:r>
              <a:rPr lang="en-GB" sz="2400" b="0" dirty="0" err="1" smtClean="0"/>
              <a:t>PPPs</a:t>
            </a:r>
            <a:r>
              <a:rPr lang="en-GB" sz="2400" b="0" dirty="0" smtClean="0"/>
              <a:t> (e.g. European PPP Expertise Centre, PPP Canada, </a:t>
            </a:r>
            <a:r>
              <a:rPr lang="en-GB" sz="2400" b="0" dirty="0" err="1" smtClean="0"/>
              <a:t>FHWA</a:t>
            </a:r>
            <a:r>
              <a:rPr lang="en-GB" sz="2400" b="0" dirty="0" smtClean="0"/>
              <a:t> Office of Innovative Programme Delivery).</a:t>
            </a:r>
            <a:endParaRPr lang="en-GB" sz="2400" b="0" dirty="0"/>
          </a:p>
          <a:p>
            <a:pPr>
              <a:lnSpc>
                <a:spcPct val="100000"/>
              </a:lnSpc>
              <a:spcBef>
                <a:spcPts val="1200"/>
              </a:spcBef>
              <a:spcAft>
                <a:spcPts val="1200"/>
              </a:spcAft>
            </a:pPr>
            <a:endParaRPr lang="en-GB" sz="2400" b="0" dirty="0"/>
          </a:p>
        </p:txBody>
      </p:sp>
    </p:spTree>
  </p:cSld>
  <p:clrMapOvr>
    <a:masterClrMapping/>
  </p:clrMapOvr>
  <p:transition spd="slow">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International experience: user charging</a:t>
            </a:r>
            <a:endParaRPr lang="en-GB" dirty="0"/>
          </a:p>
        </p:txBody>
      </p:sp>
      <p:sp>
        <p:nvSpPr>
          <p:cNvPr id="3" name="Content Placeholder 2"/>
          <p:cNvSpPr>
            <a:spLocks noGrp="1"/>
          </p:cNvSpPr>
          <p:nvPr>
            <p:ph idx="1"/>
          </p:nvPr>
        </p:nvSpPr>
        <p:spPr>
          <a:xfrm>
            <a:off x="538620" y="912183"/>
            <a:ext cx="4033380" cy="4503737"/>
          </a:xfrm>
        </p:spPr>
        <p:txBody>
          <a:bodyPr/>
          <a:lstStyle/>
          <a:p>
            <a:r>
              <a:rPr lang="en-GB" sz="2400" b="0" dirty="0" smtClean="0"/>
              <a:t>Longer and more extensive history of tolling strategic networks in European comparators.</a:t>
            </a:r>
          </a:p>
          <a:p>
            <a:r>
              <a:rPr lang="en-GB" sz="2400" b="0" dirty="0" smtClean="0"/>
              <a:t>Use of tolling growing in the US and Canada.</a:t>
            </a:r>
          </a:p>
          <a:p>
            <a:r>
              <a:rPr lang="en-GB" sz="2400" b="0" dirty="0" smtClean="0"/>
              <a:t>Some high profile financial failures (e.g. In Australia).</a:t>
            </a:r>
          </a:p>
          <a:p>
            <a:r>
              <a:rPr lang="en-GB" sz="2400" b="0" dirty="0" smtClean="0"/>
              <a:t>Revenue stream allows sector to fund its own development.</a:t>
            </a:r>
          </a:p>
        </p:txBody>
      </p:sp>
      <p:pic>
        <p:nvPicPr>
          <p:cNvPr id="21506" name="Picture 2" descr="http://www.abertis.com/dyndata/contenidoGeneral/autopistas.b01_103.jpg"/>
          <p:cNvPicPr>
            <a:picLocks noChangeAspect="1" noChangeArrowheads="1"/>
          </p:cNvPicPr>
          <p:nvPr/>
        </p:nvPicPr>
        <p:blipFill>
          <a:blip r:embed="rId3" cstate="screen"/>
          <a:srcRect/>
          <a:stretch>
            <a:fillRect/>
          </a:stretch>
        </p:blipFill>
        <p:spPr bwMode="auto">
          <a:xfrm>
            <a:off x="4797468" y="1007244"/>
            <a:ext cx="4054455" cy="5078875"/>
          </a:xfrm>
          <a:prstGeom prst="rect">
            <a:avLst/>
          </a:prstGeom>
          <a:noFill/>
        </p:spPr>
      </p:pic>
    </p:spTree>
  </p:cSld>
  <p:clrMapOvr>
    <a:masterClrMapping/>
  </p:clrMapOvr>
  <p:transition spd="slow">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423193"/>
          </a:xfrm>
        </p:spPr>
        <p:txBody>
          <a:bodyPr/>
          <a:lstStyle/>
          <a:p>
            <a:r>
              <a:rPr lang="en-GB" dirty="0" smtClean="0"/>
              <a:t>International experience: investor appetite</a:t>
            </a:r>
            <a:endParaRPr lang="en-GB" dirty="0"/>
          </a:p>
        </p:txBody>
      </p:sp>
      <p:sp>
        <p:nvSpPr>
          <p:cNvPr id="3" name="Content Placeholder 2"/>
          <p:cNvSpPr>
            <a:spLocks noGrp="1"/>
          </p:cNvSpPr>
          <p:nvPr>
            <p:ph idx="1"/>
          </p:nvPr>
        </p:nvSpPr>
        <p:spPr>
          <a:xfrm>
            <a:off x="538619" y="912183"/>
            <a:ext cx="3661905" cy="4503737"/>
          </a:xfrm>
        </p:spPr>
        <p:txBody>
          <a:bodyPr/>
          <a:lstStyle/>
          <a:p>
            <a:r>
              <a:rPr lang="en-GB" sz="2400" b="0" dirty="0" smtClean="0"/>
              <a:t>Separate markets for </a:t>
            </a:r>
            <a:r>
              <a:rPr lang="en-GB" sz="2400" b="0" dirty="0" err="1" smtClean="0"/>
              <a:t>brownfield</a:t>
            </a:r>
            <a:r>
              <a:rPr lang="en-GB" sz="2400" b="0" dirty="0" smtClean="0"/>
              <a:t> and </a:t>
            </a:r>
            <a:r>
              <a:rPr lang="en-GB" sz="2400" b="0" dirty="0" err="1" smtClean="0"/>
              <a:t>greenfield</a:t>
            </a:r>
            <a:r>
              <a:rPr lang="en-GB" sz="2400" b="0" dirty="0" smtClean="0"/>
              <a:t> projects.</a:t>
            </a:r>
          </a:p>
          <a:p>
            <a:r>
              <a:rPr lang="en-GB" sz="2400" b="0" dirty="0" smtClean="0"/>
              <a:t>Lenders reluctant to take full volume risk, particularly for </a:t>
            </a:r>
            <a:r>
              <a:rPr lang="en-GB" sz="2400" b="0" dirty="0" err="1" smtClean="0"/>
              <a:t>greenfield</a:t>
            </a:r>
            <a:r>
              <a:rPr lang="en-GB" sz="2400" b="0" dirty="0" smtClean="0"/>
              <a:t> projects.  Some notable failures...</a:t>
            </a:r>
          </a:p>
          <a:p>
            <a:r>
              <a:rPr lang="en-GB" sz="2400" b="0" dirty="0" smtClean="0"/>
              <a:t>Governments acting to reduce private sector risk exposure.</a:t>
            </a:r>
          </a:p>
          <a:p>
            <a:r>
              <a:rPr lang="en-GB" sz="2400" b="0" dirty="0" smtClean="0"/>
              <a:t>New projects less likely to be delivered as direct tolls.</a:t>
            </a:r>
          </a:p>
        </p:txBody>
      </p:sp>
      <p:pic>
        <p:nvPicPr>
          <p:cNvPr id="4" name="Picture 4"/>
          <p:cNvPicPr>
            <a:picLocks noChangeAspect="1" noChangeArrowheads="1"/>
          </p:cNvPicPr>
          <p:nvPr/>
        </p:nvPicPr>
        <p:blipFill>
          <a:blip r:embed="rId3" cstate="screen"/>
          <a:srcRect/>
          <a:stretch>
            <a:fillRect/>
          </a:stretch>
        </p:blipFill>
        <p:spPr bwMode="auto">
          <a:xfrm>
            <a:off x="4400803" y="965200"/>
            <a:ext cx="4567238" cy="3252788"/>
          </a:xfrm>
          <a:prstGeom prst="rect">
            <a:avLst/>
          </a:prstGeom>
          <a:noFill/>
          <a:ln w="9525">
            <a:noFill/>
            <a:miter lim="800000"/>
            <a:headEnd/>
            <a:tailEnd/>
          </a:ln>
        </p:spPr>
      </p:pic>
      <p:grpSp>
        <p:nvGrpSpPr>
          <p:cNvPr id="5" name="Group 33"/>
          <p:cNvGrpSpPr>
            <a:grpSpLocks/>
          </p:cNvGrpSpPr>
          <p:nvPr/>
        </p:nvGrpSpPr>
        <p:grpSpPr bwMode="auto">
          <a:xfrm>
            <a:off x="4324603" y="4343400"/>
            <a:ext cx="4643438" cy="2049463"/>
            <a:chOff x="252413" y="4239113"/>
            <a:chExt cx="5904799" cy="2290157"/>
          </a:xfrm>
        </p:grpSpPr>
        <p:sp>
          <p:nvSpPr>
            <p:cNvPr id="6" name="Rectangle 5"/>
            <p:cNvSpPr/>
            <p:nvPr/>
          </p:nvSpPr>
          <p:spPr>
            <a:xfrm>
              <a:off x="375556" y="4253305"/>
              <a:ext cx="1800711" cy="2047127"/>
            </a:xfrm>
            <a:prstGeom prst="rect">
              <a:avLst/>
            </a:prstGeom>
            <a:solidFill>
              <a:schemeClr val="bg1"/>
            </a:solidFill>
            <a:ln w="12700">
              <a:solidFill>
                <a:schemeClr val="accent4">
                  <a:lumMod val="20000"/>
                  <a:lumOff val="80000"/>
                </a:schemeClr>
              </a:solidFill>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cs typeface="Times New Roman" pitchFamily="18" charset="0"/>
              </a:endParaRPr>
            </a:p>
          </p:txBody>
        </p:sp>
        <p:sp>
          <p:nvSpPr>
            <p:cNvPr id="7" name="Rectangle 6"/>
            <p:cNvSpPr/>
            <p:nvPr/>
          </p:nvSpPr>
          <p:spPr>
            <a:xfrm>
              <a:off x="377575" y="5198815"/>
              <a:ext cx="1800711" cy="1101616"/>
            </a:xfrm>
            <a:prstGeom prst="rect">
              <a:avLst/>
            </a:prstGeom>
            <a:solidFill>
              <a:schemeClr val="accent4">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cs typeface="Times New Roman" pitchFamily="18" charset="0"/>
              </a:endParaRPr>
            </a:p>
          </p:txBody>
        </p:sp>
        <p:sp>
          <p:nvSpPr>
            <p:cNvPr id="8" name="Rectangle 7"/>
            <p:cNvSpPr/>
            <p:nvPr/>
          </p:nvSpPr>
          <p:spPr>
            <a:xfrm>
              <a:off x="2325654" y="4251531"/>
              <a:ext cx="1800711" cy="2048900"/>
            </a:xfrm>
            <a:prstGeom prst="rect">
              <a:avLst/>
            </a:prstGeom>
            <a:solidFill>
              <a:schemeClr val="bg1"/>
            </a:solidFill>
            <a:ln w="12700">
              <a:solidFill>
                <a:schemeClr val="accent4">
                  <a:lumMod val="20000"/>
                  <a:lumOff val="80000"/>
                </a:schemeClr>
              </a:solidFill>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cs typeface="Times New Roman" pitchFamily="18" charset="0"/>
              </a:endParaRPr>
            </a:p>
          </p:txBody>
        </p:sp>
        <p:sp>
          <p:nvSpPr>
            <p:cNvPr id="9" name="Rectangle 8"/>
            <p:cNvSpPr/>
            <p:nvPr/>
          </p:nvSpPr>
          <p:spPr>
            <a:xfrm>
              <a:off x="2327672" y="5198815"/>
              <a:ext cx="1802731" cy="1101616"/>
            </a:xfrm>
            <a:prstGeom prst="rect">
              <a:avLst/>
            </a:prstGeom>
            <a:solidFill>
              <a:schemeClr val="accent4">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cs typeface="Times New Roman" pitchFamily="18" charset="0"/>
              </a:endParaRPr>
            </a:p>
          </p:txBody>
        </p:sp>
        <p:sp>
          <p:nvSpPr>
            <p:cNvPr id="10" name="TextBox 17"/>
            <p:cNvSpPr txBox="1">
              <a:spLocks noChangeArrowheads="1"/>
            </p:cNvSpPr>
            <p:nvPr/>
          </p:nvSpPr>
          <p:spPr bwMode="auto">
            <a:xfrm>
              <a:off x="3230002" y="4239113"/>
              <a:ext cx="906124" cy="246221"/>
            </a:xfrm>
            <a:prstGeom prst="rect">
              <a:avLst/>
            </a:prstGeom>
            <a:noFill/>
            <a:ln w="9525">
              <a:noFill/>
              <a:miter lim="800000"/>
              <a:headEnd/>
              <a:tailEnd/>
            </a:ln>
          </p:spPr>
          <p:txBody>
            <a:bodyPr>
              <a:spAutoFit/>
            </a:bodyPr>
            <a:lstStyle/>
            <a:p>
              <a:pPr algn="ctr"/>
              <a:r>
                <a:rPr lang="en-GB" sz="800" b="1" dirty="0">
                  <a:cs typeface="Times New Roman" pitchFamily="18" charset="0"/>
                </a:rPr>
                <a:t>2010</a:t>
              </a:r>
            </a:p>
          </p:txBody>
        </p:sp>
        <p:sp>
          <p:nvSpPr>
            <p:cNvPr id="11" name="TextBox 18"/>
            <p:cNvSpPr txBox="1">
              <a:spLocks noChangeArrowheads="1"/>
            </p:cNvSpPr>
            <p:nvPr/>
          </p:nvSpPr>
          <p:spPr bwMode="auto">
            <a:xfrm>
              <a:off x="381939" y="5197192"/>
              <a:ext cx="1814690" cy="1332078"/>
            </a:xfrm>
            <a:prstGeom prst="rect">
              <a:avLst/>
            </a:prstGeom>
            <a:noFill/>
            <a:ln w="9525">
              <a:noFill/>
              <a:miter lim="800000"/>
              <a:headEnd/>
              <a:tailEnd/>
            </a:ln>
          </p:spPr>
          <p:txBody>
            <a:bodyPr>
              <a:spAutoFit/>
            </a:bodyPr>
            <a:lstStyle/>
            <a:p>
              <a:pPr algn="ctr"/>
              <a:r>
                <a:rPr lang="en-GB" sz="800" dirty="0">
                  <a:cs typeface="Times New Roman" pitchFamily="18" charset="0"/>
                </a:rPr>
                <a:t>Technical  and commercial adviser to </a:t>
              </a:r>
              <a:r>
                <a:rPr lang="en-GB" sz="800" dirty="0" err="1">
                  <a:cs typeface="Times New Roman" pitchFamily="18" charset="0"/>
                </a:rPr>
                <a:t>CVC</a:t>
              </a:r>
              <a:r>
                <a:rPr lang="en-GB" sz="800" dirty="0">
                  <a:cs typeface="Times New Roman" pitchFamily="18" charset="0"/>
                </a:rPr>
                <a:t> Capital Partners in the acquisition of 23% of the shareholdings of </a:t>
              </a:r>
              <a:r>
                <a:rPr lang="en-GB" sz="800" dirty="0" err="1">
                  <a:cs typeface="Times New Roman" pitchFamily="18" charset="0"/>
                </a:rPr>
                <a:t>Abertis</a:t>
              </a:r>
              <a:r>
                <a:rPr lang="en-GB" sz="800" dirty="0">
                  <a:cs typeface="Times New Roman" pitchFamily="18" charset="0"/>
                </a:rPr>
                <a:t>, operator of 10,000 km of highways in Spain, France and South America</a:t>
              </a:r>
            </a:p>
            <a:p>
              <a:pPr algn="ctr"/>
              <a:endParaRPr lang="en-GB" sz="1000" dirty="0">
                <a:cs typeface="Times New Roman" pitchFamily="18" charset="0"/>
              </a:endParaRPr>
            </a:p>
          </p:txBody>
        </p:sp>
        <p:sp>
          <p:nvSpPr>
            <p:cNvPr id="12" name="TextBox 19"/>
            <p:cNvSpPr txBox="1">
              <a:spLocks noChangeArrowheads="1"/>
            </p:cNvSpPr>
            <p:nvPr/>
          </p:nvSpPr>
          <p:spPr bwMode="auto">
            <a:xfrm>
              <a:off x="1275608" y="4273282"/>
              <a:ext cx="906124" cy="246221"/>
            </a:xfrm>
            <a:prstGeom prst="rect">
              <a:avLst/>
            </a:prstGeom>
            <a:noFill/>
            <a:ln w="9525">
              <a:noFill/>
              <a:miter lim="800000"/>
              <a:headEnd/>
              <a:tailEnd/>
            </a:ln>
          </p:spPr>
          <p:txBody>
            <a:bodyPr>
              <a:spAutoFit/>
            </a:bodyPr>
            <a:lstStyle/>
            <a:p>
              <a:pPr algn="ctr"/>
              <a:r>
                <a:rPr lang="en-GB" sz="800" b="1" dirty="0">
                  <a:cs typeface="Times New Roman" pitchFamily="18" charset="0"/>
                </a:rPr>
                <a:t>2010</a:t>
              </a:r>
            </a:p>
          </p:txBody>
        </p:sp>
        <p:pic>
          <p:nvPicPr>
            <p:cNvPr id="13" name="Picture 2" descr="CVC Capital Partners | Global Private Equity">
              <a:hlinkClick r:id="rId4"/>
            </p:cNvPr>
            <p:cNvPicPr>
              <a:picLocks noChangeAspect="1" noChangeArrowheads="1"/>
            </p:cNvPicPr>
            <p:nvPr/>
          </p:nvPicPr>
          <p:blipFill>
            <a:blip r:embed="rId5" cstate="screen"/>
            <a:srcRect/>
            <a:stretch>
              <a:fillRect/>
            </a:stretch>
          </p:blipFill>
          <p:spPr bwMode="auto">
            <a:xfrm>
              <a:off x="958003" y="4720009"/>
              <a:ext cx="664002" cy="288000"/>
            </a:xfrm>
            <a:prstGeom prst="rect">
              <a:avLst/>
            </a:prstGeom>
            <a:noFill/>
            <a:ln w="9525">
              <a:noFill/>
              <a:miter lim="800000"/>
              <a:headEnd/>
              <a:tailEnd/>
            </a:ln>
          </p:spPr>
        </p:pic>
        <p:sp>
          <p:nvSpPr>
            <p:cNvPr id="14" name="TextBox 22"/>
            <p:cNvSpPr txBox="1">
              <a:spLocks noChangeArrowheads="1"/>
            </p:cNvSpPr>
            <p:nvPr/>
          </p:nvSpPr>
          <p:spPr bwMode="auto">
            <a:xfrm>
              <a:off x="2311617" y="5327197"/>
              <a:ext cx="1814690" cy="851049"/>
            </a:xfrm>
            <a:prstGeom prst="rect">
              <a:avLst/>
            </a:prstGeom>
            <a:noFill/>
            <a:ln w="9525">
              <a:noFill/>
              <a:miter lim="800000"/>
              <a:headEnd/>
              <a:tailEnd/>
            </a:ln>
          </p:spPr>
          <p:txBody>
            <a:bodyPr>
              <a:spAutoFit/>
            </a:bodyPr>
            <a:lstStyle/>
            <a:p>
              <a:pPr algn="ctr"/>
              <a:r>
                <a:rPr lang="en-GB" sz="800" dirty="0">
                  <a:cs typeface="Times New Roman" pitchFamily="18" charset="0"/>
                </a:rPr>
                <a:t>Technical adviser to DIF Infrastructure in the acquisition of  shareholdings in  two tolled bridge projects owned by </a:t>
              </a:r>
              <a:r>
                <a:rPr lang="en-GB" sz="800" dirty="0" err="1">
                  <a:cs typeface="Times New Roman" pitchFamily="18" charset="0"/>
                </a:rPr>
                <a:t>NTR</a:t>
              </a:r>
              <a:r>
                <a:rPr lang="en-GB" sz="800" dirty="0">
                  <a:cs typeface="Times New Roman" pitchFamily="18" charset="0"/>
                </a:rPr>
                <a:t> in Ireland.</a:t>
              </a:r>
            </a:p>
          </p:txBody>
        </p:sp>
        <p:pic>
          <p:nvPicPr>
            <p:cNvPr id="15" name="Picture 2" descr="http://www.dif.eu/img/slideshow/2.jpg"/>
            <p:cNvPicPr>
              <a:picLocks noChangeAspect="1" noChangeArrowheads="1"/>
            </p:cNvPicPr>
            <p:nvPr/>
          </p:nvPicPr>
          <p:blipFill>
            <a:blip r:embed="rId6" cstate="screen"/>
            <a:srcRect/>
            <a:stretch>
              <a:fillRect/>
            </a:stretch>
          </p:blipFill>
          <p:spPr bwMode="auto">
            <a:xfrm>
              <a:off x="2959689" y="4723780"/>
              <a:ext cx="540348" cy="288000"/>
            </a:xfrm>
            <a:prstGeom prst="rect">
              <a:avLst/>
            </a:prstGeom>
            <a:noFill/>
            <a:ln w="9525">
              <a:noFill/>
              <a:miter lim="800000"/>
              <a:headEnd/>
              <a:tailEnd/>
            </a:ln>
          </p:spPr>
        </p:pic>
        <p:sp>
          <p:nvSpPr>
            <p:cNvPr id="16" name="TextBox 25"/>
            <p:cNvSpPr txBox="1">
              <a:spLocks noChangeArrowheads="1"/>
            </p:cNvSpPr>
            <p:nvPr/>
          </p:nvSpPr>
          <p:spPr bwMode="auto">
            <a:xfrm>
              <a:off x="252413" y="4258768"/>
              <a:ext cx="906124" cy="246221"/>
            </a:xfrm>
            <a:prstGeom prst="rect">
              <a:avLst/>
            </a:prstGeom>
            <a:noFill/>
            <a:ln w="9525">
              <a:noFill/>
              <a:miter lim="800000"/>
              <a:headEnd/>
              <a:tailEnd/>
            </a:ln>
          </p:spPr>
          <p:txBody>
            <a:bodyPr>
              <a:spAutoFit/>
            </a:bodyPr>
            <a:lstStyle/>
            <a:p>
              <a:pPr algn="ctr"/>
              <a:r>
                <a:rPr lang="en-GB" sz="800" b="1" dirty="0">
                  <a:cs typeface="Times New Roman" pitchFamily="18" charset="0"/>
                </a:rPr>
                <a:t>€1.72bn</a:t>
              </a:r>
            </a:p>
          </p:txBody>
        </p:sp>
        <p:sp>
          <p:nvSpPr>
            <p:cNvPr id="17" name="Rectangle 16"/>
            <p:cNvSpPr/>
            <p:nvPr/>
          </p:nvSpPr>
          <p:spPr>
            <a:xfrm>
              <a:off x="4281807" y="4246209"/>
              <a:ext cx="1798693" cy="2054222"/>
            </a:xfrm>
            <a:prstGeom prst="rect">
              <a:avLst/>
            </a:prstGeom>
            <a:solidFill>
              <a:schemeClr val="bg1"/>
            </a:solidFill>
            <a:ln w="12700">
              <a:solidFill>
                <a:schemeClr val="accent4">
                  <a:lumMod val="20000"/>
                  <a:lumOff val="80000"/>
                </a:schemeClr>
              </a:solidFill>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cs typeface="Times New Roman" pitchFamily="18" charset="0"/>
              </a:endParaRPr>
            </a:p>
          </p:txBody>
        </p:sp>
        <p:sp>
          <p:nvSpPr>
            <p:cNvPr id="18" name="Rectangle 17"/>
            <p:cNvSpPr/>
            <p:nvPr/>
          </p:nvSpPr>
          <p:spPr>
            <a:xfrm>
              <a:off x="4279789" y="5191719"/>
              <a:ext cx="1800711" cy="1108712"/>
            </a:xfrm>
            <a:prstGeom prst="rect">
              <a:avLst/>
            </a:prstGeom>
            <a:solidFill>
              <a:schemeClr val="accent4">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cs typeface="Times New Roman" pitchFamily="18" charset="0"/>
              </a:endParaRPr>
            </a:p>
          </p:txBody>
        </p:sp>
        <p:sp>
          <p:nvSpPr>
            <p:cNvPr id="19" name="TextBox 28"/>
            <p:cNvSpPr txBox="1">
              <a:spLocks noChangeArrowheads="1"/>
            </p:cNvSpPr>
            <p:nvPr/>
          </p:nvSpPr>
          <p:spPr bwMode="auto">
            <a:xfrm>
              <a:off x="4204705" y="5257032"/>
              <a:ext cx="1952507" cy="999059"/>
            </a:xfrm>
            <a:prstGeom prst="rect">
              <a:avLst/>
            </a:prstGeom>
            <a:noFill/>
            <a:ln w="9525">
              <a:noFill/>
              <a:miter lim="800000"/>
              <a:headEnd/>
              <a:tailEnd/>
            </a:ln>
          </p:spPr>
          <p:txBody>
            <a:bodyPr>
              <a:spAutoFit/>
            </a:bodyPr>
            <a:lstStyle/>
            <a:p>
              <a:pPr algn="ctr"/>
              <a:r>
                <a:rPr lang="en-GB" sz="800">
                  <a:cs typeface="Times New Roman" pitchFamily="18" charset="0"/>
                </a:rPr>
                <a:t>Technical and commercial adviser to Eiser Infrastructure in the acquisition of 49% stakes from Sacyr in two shadow toll roads and two transport interchanges in, Spain</a:t>
              </a:r>
            </a:p>
          </p:txBody>
        </p:sp>
        <p:sp>
          <p:nvSpPr>
            <p:cNvPr id="20" name="TextBox 30"/>
            <p:cNvSpPr txBox="1">
              <a:spLocks noChangeArrowheads="1"/>
            </p:cNvSpPr>
            <p:nvPr/>
          </p:nvSpPr>
          <p:spPr bwMode="auto">
            <a:xfrm>
              <a:off x="4280398" y="4239304"/>
              <a:ext cx="906124" cy="246221"/>
            </a:xfrm>
            <a:prstGeom prst="rect">
              <a:avLst/>
            </a:prstGeom>
            <a:noFill/>
            <a:ln w="9525">
              <a:noFill/>
              <a:miter lim="800000"/>
              <a:headEnd/>
              <a:tailEnd/>
            </a:ln>
          </p:spPr>
          <p:txBody>
            <a:bodyPr>
              <a:spAutoFit/>
            </a:bodyPr>
            <a:lstStyle/>
            <a:p>
              <a:pPr algn="ctr"/>
              <a:r>
                <a:rPr lang="en-GB" sz="800" b="1" dirty="0">
                  <a:cs typeface="Times New Roman" pitchFamily="18" charset="0"/>
                </a:rPr>
                <a:t>€47M</a:t>
              </a:r>
            </a:p>
          </p:txBody>
        </p:sp>
        <p:sp>
          <p:nvSpPr>
            <p:cNvPr id="21" name="TextBox 31"/>
            <p:cNvSpPr txBox="1">
              <a:spLocks noChangeArrowheads="1"/>
            </p:cNvSpPr>
            <p:nvPr/>
          </p:nvSpPr>
          <p:spPr bwMode="auto">
            <a:xfrm>
              <a:off x="5188605" y="4239304"/>
              <a:ext cx="906124" cy="246221"/>
            </a:xfrm>
            <a:prstGeom prst="rect">
              <a:avLst/>
            </a:prstGeom>
            <a:noFill/>
            <a:ln w="9525">
              <a:noFill/>
              <a:miter lim="800000"/>
              <a:headEnd/>
              <a:tailEnd/>
            </a:ln>
          </p:spPr>
          <p:txBody>
            <a:bodyPr>
              <a:spAutoFit/>
            </a:bodyPr>
            <a:lstStyle/>
            <a:p>
              <a:pPr algn="ctr"/>
              <a:r>
                <a:rPr lang="en-GB" sz="800" b="1" dirty="0">
                  <a:cs typeface="Times New Roman" pitchFamily="18" charset="0"/>
                </a:rPr>
                <a:t>2010</a:t>
              </a:r>
            </a:p>
          </p:txBody>
        </p:sp>
        <p:pic>
          <p:nvPicPr>
            <p:cNvPr id="22" name="Picture 2" descr="EISER Infrastructure"/>
            <p:cNvPicPr>
              <a:picLocks noChangeAspect="1" noChangeArrowheads="1"/>
            </p:cNvPicPr>
            <p:nvPr/>
          </p:nvPicPr>
          <p:blipFill>
            <a:blip r:embed="rId7" cstate="screen"/>
            <a:srcRect/>
            <a:stretch>
              <a:fillRect/>
            </a:stretch>
          </p:blipFill>
          <p:spPr bwMode="auto">
            <a:xfrm>
              <a:off x="4789060" y="4689214"/>
              <a:ext cx="783894" cy="288000"/>
            </a:xfrm>
            <a:prstGeom prst="rect">
              <a:avLst/>
            </a:prstGeom>
            <a:noFill/>
            <a:ln w="9525">
              <a:noFill/>
              <a:miter lim="800000"/>
              <a:headEnd/>
              <a:tailEnd/>
            </a:ln>
          </p:spPr>
        </p:pic>
      </p:grpSp>
      <p:sp>
        <p:nvSpPr>
          <p:cNvPr id="23" name="TextBox 34"/>
          <p:cNvSpPr txBox="1">
            <a:spLocks noChangeArrowheads="1"/>
          </p:cNvSpPr>
          <p:nvPr/>
        </p:nvSpPr>
        <p:spPr bwMode="auto">
          <a:xfrm>
            <a:off x="5880353" y="4319588"/>
            <a:ext cx="776288" cy="338554"/>
          </a:xfrm>
          <a:prstGeom prst="rect">
            <a:avLst/>
          </a:prstGeom>
          <a:noFill/>
          <a:ln w="9525">
            <a:noFill/>
            <a:miter lim="800000"/>
            <a:headEnd/>
            <a:tailEnd/>
          </a:ln>
        </p:spPr>
        <p:txBody>
          <a:bodyPr>
            <a:spAutoFit/>
          </a:bodyPr>
          <a:lstStyle/>
          <a:p>
            <a:pPr algn="ctr"/>
            <a:r>
              <a:rPr lang="en-GB" sz="800" b="1" dirty="0">
                <a:cs typeface="Times New Roman" pitchFamily="18" charset="0"/>
              </a:rPr>
              <a:t>Price confidential</a:t>
            </a:r>
          </a:p>
        </p:txBody>
      </p:sp>
    </p:spTree>
  </p:cSld>
  <p:clrMapOvr>
    <a:masterClrMapping/>
  </p:clrMapOvr>
  <p:transition spd="slow">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ctrTitle"/>
          </p:nvPr>
        </p:nvSpPr>
        <p:spPr>
          <a:xfrm>
            <a:off x="767862" y="2258555"/>
            <a:ext cx="8376138" cy="854849"/>
          </a:xfrm>
        </p:spPr>
        <p:txBody>
          <a:bodyPr/>
          <a:lstStyle/>
          <a:p>
            <a:pPr>
              <a:spcBef>
                <a:spcPts val="600"/>
              </a:spcBef>
            </a:pPr>
            <a:r>
              <a:rPr lang="en-GB" dirty="0" smtClean="0">
                <a:solidFill>
                  <a:srgbClr val="1982AF"/>
                </a:solidFill>
                <a:ea typeface="ＭＳ Ｐゴシック" pitchFamily="34" charset="-128"/>
              </a:rPr>
              <a:t>Lessons learned </a:t>
            </a:r>
            <a:br>
              <a:rPr lang="en-GB" dirty="0" smtClean="0">
                <a:solidFill>
                  <a:srgbClr val="1982AF"/>
                </a:solidFill>
                <a:ea typeface="ＭＳ Ｐゴシック" pitchFamily="34" charset="-128"/>
              </a:rPr>
            </a:br>
            <a:r>
              <a:rPr lang="en-GB" dirty="0" smtClean="0">
                <a:solidFill>
                  <a:srgbClr val="1982AF"/>
                </a:solidFill>
                <a:ea typeface="ＭＳ Ｐゴシック" pitchFamily="34" charset="-128"/>
              </a:rPr>
              <a:t>and recommendations</a:t>
            </a:r>
            <a:endParaRPr lang="en-GB" dirty="0" smtClean="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7" y="250825"/>
            <a:ext cx="9186775" cy="423193"/>
          </a:xfrm>
        </p:spPr>
        <p:txBody>
          <a:bodyPr/>
          <a:lstStyle/>
          <a:p>
            <a:r>
              <a:rPr lang="en-GB" dirty="0" smtClean="0"/>
              <a:t>That was then….</a:t>
            </a:r>
            <a:endParaRPr lang="en-GB" dirty="0"/>
          </a:p>
        </p:txBody>
      </p:sp>
      <p:sp>
        <p:nvSpPr>
          <p:cNvPr id="6" name="Content Placeholder 2"/>
          <p:cNvSpPr>
            <a:spLocks noGrp="1"/>
          </p:cNvSpPr>
          <p:nvPr>
            <p:ph idx="1"/>
          </p:nvPr>
        </p:nvSpPr>
        <p:spPr>
          <a:xfrm>
            <a:off x="412749" y="1340284"/>
            <a:ext cx="7390966" cy="4503737"/>
          </a:xfrm>
        </p:spPr>
        <p:txBody>
          <a:bodyPr/>
          <a:lstStyle/>
          <a:p>
            <a:pPr>
              <a:lnSpc>
                <a:spcPct val="100000"/>
              </a:lnSpc>
              <a:spcBef>
                <a:spcPts val="1200"/>
              </a:spcBef>
              <a:spcAft>
                <a:spcPts val="1200"/>
              </a:spcAft>
            </a:pPr>
            <a:endParaRPr lang="en-GB" sz="2400" b="0" dirty="0" smtClean="0"/>
          </a:p>
          <a:p>
            <a:pPr>
              <a:lnSpc>
                <a:spcPct val="100000"/>
              </a:lnSpc>
              <a:spcBef>
                <a:spcPts val="1200"/>
              </a:spcBef>
              <a:spcAft>
                <a:spcPts val="1200"/>
              </a:spcAft>
            </a:pPr>
            <a:endParaRPr lang="en-GB" sz="2400" b="0" dirty="0" smtClean="0"/>
          </a:p>
          <a:p>
            <a:pPr>
              <a:lnSpc>
                <a:spcPct val="100000"/>
              </a:lnSpc>
              <a:spcBef>
                <a:spcPts val="1200"/>
              </a:spcBef>
              <a:spcAft>
                <a:spcPts val="1200"/>
              </a:spcAft>
            </a:pPr>
            <a:endParaRPr lang="en-GB" sz="2400" b="0" dirty="0"/>
          </a:p>
        </p:txBody>
      </p:sp>
      <p:pic>
        <p:nvPicPr>
          <p:cNvPr id="172034" name="Picture 2"/>
          <p:cNvPicPr>
            <a:picLocks noChangeAspect="1" noChangeArrowheads="1"/>
          </p:cNvPicPr>
          <p:nvPr/>
        </p:nvPicPr>
        <p:blipFill>
          <a:blip r:embed="rId3" cstate="print"/>
          <a:srcRect/>
          <a:stretch>
            <a:fillRect/>
          </a:stretch>
        </p:blipFill>
        <p:spPr bwMode="auto">
          <a:xfrm>
            <a:off x="106783" y="612743"/>
            <a:ext cx="8494295" cy="5365540"/>
          </a:xfrm>
          <a:prstGeom prst="rect">
            <a:avLst/>
          </a:prstGeom>
          <a:noFill/>
          <a:ln w="9525">
            <a:noFill/>
            <a:miter lim="800000"/>
            <a:headEnd/>
            <a:tailEnd/>
          </a:ln>
        </p:spPr>
      </p:pic>
      <p:sp>
        <p:nvSpPr>
          <p:cNvPr id="7" name="TextBox 6"/>
          <p:cNvSpPr txBox="1"/>
          <p:nvPr/>
        </p:nvSpPr>
        <p:spPr>
          <a:xfrm>
            <a:off x="1460310" y="3295513"/>
            <a:ext cx="1659942" cy="369332"/>
          </a:xfrm>
          <a:prstGeom prst="rect">
            <a:avLst/>
          </a:prstGeom>
          <a:noFill/>
        </p:spPr>
        <p:txBody>
          <a:bodyPr wrap="none" rtlCol="0">
            <a:spAutoFit/>
          </a:bodyPr>
          <a:lstStyle/>
          <a:p>
            <a:r>
              <a:rPr lang="en-GB" dirty="0" smtClean="0"/>
              <a:t>Traffic in towns</a:t>
            </a:r>
            <a:endParaRPr lang="en-GB" dirty="0"/>
          </a:p>
        </p:txBody>
      </p:sp>
      <p:cxnSp>
        <p:nvCxnSpPr>
          <p:cNvPr id="9" name="Straight Arrow Connector 8"/>
          <p:cNvCxnSpPr>
            <a:stCxn id="7" idx="2"/>
          </p:cNvCxnSpPr>
          <p:nvPr/>
        </p:nvCxnSpPr>
        <p:spPr>
          <a:xfrm>
            <a:off x="2290281" y="3664845"/>
            <a:ext cx="125373" cy="71608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47727" y="5895828"/>
            <a:ext cx="5141151" cy="369332"/>
          </a:xfrm>
          <a:prstGeom prst="rect">
            <a:avLst/>
          </a:prstGeom>
          <a:noFill/>
        </p:spPr>
        <p:txBody>
          <a:bodyPr wrap="none" rtlCol="0">
            <a:spAutoFit/>
          </a:bodyPr>
          <a:lstStyle/>
          <a:p>
            <a:r>
              <a:rPr lang="en-GB" i="1" dirty="0" smtClean="0"/>
              <a:t>DfT, Transport Statistics Great Britain, London, 2012</a:t>
            </a:r>
            <a:endParaRPr lang="en-GB" i="1" dirty="0"/>
          </a:p>
        </p:txBody>
      </p:sp>
    </p:spTree>
  </p:cSld>
  <p:clrMapOvr>
    <a:masterClrMapping/>
  </p:clrMapOvr>
  <p:transition spd="slow">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846386"/>
          </a:xfrm>
        </p:spPr>
        <p:txBody>
          <a:bodyPr/>
          <a:lstStyle/>
          <a:p>
            <a:r>
              <a:rPr lang="en-GB" dirty="0" smtClean="0"/>
              <a:t>Lessons learned: </a:t>
            </a:r>
            <a:br>
              <a:rPr lang="en-GB" dirty="0" smtClean="0"/>
            </a:br>
            <a:r>
              <a:rPr lang="en-GB" dirty="0" smtClean="0"/>
              <a:t>recap and summary of differences</a:t>
            </a:r>
            <a:endParaRPr lang="en-GB" dirty="0"/>
          </a:p>
        </p:txBody>
      </p:sp>
      <p:graphicFrame>
        <p:nvGraphicFramePr>
          <p:cNvPr id="9" name="Content Placeholder 8"/>
          <p:cNvGraphicFramePr>
            <a:graphicFrameLocks noGrp="1"/>
          </p:cNvGraphicFramePr>
          <p:nvPr>
            <p:ph idx="1"/>
          </p:nvPr>
        </p:nvGraphicFramePr>
        <p:xfrm>
          <a:off x="538619" y="1350593"/>
          <a:ext cx="8200569" cy="45037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46488219"/>
      </p:ext>
    </p:extLst>
  </p:cSld>
  <p:clrMapOvr>
    <a:masterClrMapping/>
  </p:clrMapOvr>
  <p:transition spd="slow">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Recommendations: projects</a:t>
            </a:r>
            <a:endParaRPr lang="en-GB" dirty="0"/>
          </a:p>
        </p:txBody>
      </p:sp>
      <p:sp>
        <p:nvSpPr>
          <p:cNvPr id="5" name="Content Placeholder 2"/>
          <p:cNvSpPr>
            <a:spLocks noGrp="1"/>
          </p:cNvSpPr>
          <p:nvPr>
            <p:ph idx="1"/>
          </p:nvPr>
        </p:nvSpPr>
        <p:spPr>
          <a:xfrm>
            <a:off x="420688" y="914400"/>
            <a:ext cx="3725428" cy="4326156"/>
          </a:xfrm>
        </p:spPr>
        <p:txBody>
          <a:bodyPr/>
          <a:lstStyle/>
          <a:p>
            <a:pPr>
              <a:spcBef>
                <a:spcPts val="1200"/>
              </a:spcBef>
              <a:spcAft>
                <a:spcPts val="1200"/>
              </a:spcAft>
            </a:pPr>
            <a:r>
              <a:rPr lang="en-GB" sz="2400" b="0" dirty="0" smtClean="0"/>
              <a:t>Potential for user charging on major schemes (e.g. Dartford and A14).</a:t>
            </a:r>
          </a:p>
          <a:p>
            <a:pPr>
              <a:spcBef>
                <a:spcPts val="1200"/>
              </a:spcBef>
              <a:spcAft>
                <a:spcPts val="1200"/>
              </a:spcAft>
            </a:pPr>
            <a:r>
              <a:rPr lang="en-GB" sz="2400" b="0" dirty="0" smtClean="0"/>
              <a:t>Innovation within </a:t>
            </a:r>
            <a:r>
              <a:rPr lang="en-GB" sz="2400" b="0" dirty="0" err="1" smtClean="0"/>
              <a:t>PPPs</a:t>
            </a:r>
            <a:r>
              <a:rPr lang="en-GB" sz="2400" b="0" dirty="0" smtClean="0"/>
              <a:t> (e.g. a more constructive public-private interface, and allocation of traffic risk).</a:t>
            </a:r>
          </a:p>
          <a:p>
            <a:pPr>
              <a:spcBef>
                <a:spcPts val="1200"/>
              </a:spcBef>
              <a:spcAft>
                <a:spcPts val="1200"/>
              </a:spcAft>
            </a:pPr>
            <a:r>
              <a:rPr lang="en-GB" sz="2400" b="0" dirty="0" smtClean="0"/>
              <a:t>Local innovation to allow authorities and other bodies more flexibility in funding priority schemes. </a:t>
            </a:r>
          </a:p>
          <a:p>
            <a:pPr>
              <a:spcBef>
                <a:spcPts val="1200"/>
              </a:spcBef>
              <a:spcAft>
                <a:spcPts val="1200"/>
              </a:spcAft>
            </a:pPr>
            <a:endParaRPr lang="en-GB" sz="2400" b="0" dirty="0" smtClean="0"/>
          </a:p>
        </p:txBody>
      </p:sp>
      <p:pic>
        <p:nvPicPr>
          <p:cNvPr id="101378" name="Picture 2" descr="http://travelswithmymotorbike.files.wordpress.com/2011/04/037.jpg"/>
          <p:cNvPicPr>
            <a:picLocks noChangeAspect="1" noChangeArrowheads="1"/>
          </p:cNvPicPr>
          <p:nvPr/>
        </p:nvPicPr>
        <p:blipFill>
          <a:blip r:embed="rId3" cstate="screen"/>
          <a:srcRect/>
          <a:stretch>
            <a:fillRect/>
          </a:stretch>
        </p:blipFill>
        <p:spPr bwMode="auto">
          <a:xfrm>
            <a:off x="4572000" y="1007243"/>
            <a:ext cx="4283901" cy="5207886"/>
          </a:xfrm>
          <a:prstGeom prst="rect">
            <a:avLst/>
          </a:prstGeom>
          <a:noFill/>
        </p:spPr>
      </p:pic>
    </p:spTree>
  </p:cSld>
  <p:clrMapOvr>
    <a:masterClrMapping/>
  </p:clrMapOvr>
  <p:transition spd="slow">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Recommendations: strategic reform</a:t>
            </a:r>
            <a:endParaRPr lang="en-GB" dirty="0"/>
          </a:p>
        </p:txBody>
      </p:sp>
      <p:sp>
        <p:nvSpPr>
          <p:cNvPr id="5" name="Content Placeholder 2"/>
          <p:cNvSpPr>
            <a:spLocks noGrp="1"/>
          </p:cNvSpPr>
          <p:nvPr>
            <p:ph idx="1"/>
          </p:nvPr>
        </p:nvSpPr>
        <p:spPr>
          <a:xfrm>
            <a:off x="420688" y="914399"/>
            <a:ext cx="3725428" cy="5160723"/>
          </a:xfrm>
        </p:spPr>
        <p:txBody>
          <a:bodyPr/>
          <a:lstStyle/>
          <a:p>
            <a:pPr>
              <a:spcBef>
                <a:spcPts val="1200"/>
              </a:spcBef>
              <a:spcAft>
                <a:spcPts val="1200"/>
              </a:spcAft>
            </a:pPr>
            <a:r>
              <a:rPr lang="en-GB" sz="2400" b="0" dirty="0" smtClean="0"/>
              <a:t>Giving the sector a revenue stream (e.g. user charges or hypothecation of </a:t>
            </a:r>
            <a:r>
              <a:rPr lang="en-GB" sz="2400" b="0" dirty="0" err="1" smtClean="0"/>
              <a:t>VED</a:t>
            </a:r>
            <a:r>
              <a:rPr lang="en-GB" sz="2400" b="0" dirty="0" smtClean="0"/>
              <a:t>).</a:t>
            </a:r>
          </a:p>
          <a:p>
            <a:pPr>
              <a:spcBef>
                <a:spcPts val="1200"/>
              </a:spcBef>
              <a:spcAft>
                <a:spcPts val="1200"/>
              </a:spcAft>
            </a:pPr>
            <a:r>
              <a:rPr lang="en-GB" sz="2400" b="0" dirty="0" smtClean="0"/>
              <a:t>A change to the </a:t>
            </a:r>
            <a:r>
              <a:rPr lang="en-GB" sz="2400" b="0" dirty="0" err="1" smtClean="0"/>
              <a:t>HA’s</a:t>
            </a:r>
            <a:r>
              <a:rPr lang="en-GB" sz="2400" b="0" dirty="0" smtClean="0"/>
              <a:t> corporate status.  </a:t>
            </a:r>
          </a:p>
          <a:p>
            <a:pPr>
              <a:spcBef>
                <a:spcPts val="1200"/>
              </a:spcBef>
              <a:spcAft>
                <a:spcPts val="1200"/>
              </a:spcAft>
            </a:pPr>
            <a:r>
              <a:rPr lang="en-GB" sz="2400" b="0" dirty="0" smtClean="0"/>
              <a:t>Independent regulation of the sector, with customer service obligations.</a:t>
            </a:r>
          </a:p>
          <a:p>
            <a:pPr>
              <a:spcBef>
                <a:spcPts val="1200"/>
              </a:spcBef>
              <a:spcAft>
                <a:spcPts val="1200"/>
              </a:spcAft>
            </a:pPr>
            <a:r>
              <a:rPr lang="en-GB" sz="2400" b="0" dirty="0" smtClean="0"/>
              <a:t>A move away from central planning.</a:t>
            </a:r>
          </a:p>
          <a:p>
            <a:pPr>
              <a:spcBef>
                <a:spcPts val="1200"/>
              </a:spcBef>
              <a:spcAft>
                <a:spcPts val="1200"/>
              </a:spcAft>
            </a:pPr>
            <a:endParaRPr lang="en-GB" sz="2400" b="0" dirty="0" smtClean="0"/>
          </a:p>
        </p:txBody>
      </p:sp>
      <p:pic>
        <p:nvPicPr>
          <p:cNvPr id="6" name="Picture 2" descr="http://webarchive.nationalarchives.gov.uk/+/http:/www.highways.gov.uk/knowledge/images/map_network.gif"/>
          <p:cNvPicPr>
            <a:picLocks noChangeAspect="1" noChangeArrowheads="1"/>
          </p:cNvPicPr>
          <p:nvPr/>
        </p:nvPicPr>
        <p:blipFill>
          <a:blip r:embed="rId3" cstate="screen"/>
          <a:srcRect/>
          <a:stretch>
            <a:fillRect/>
          </a:stretch>
        </p:blipFill>
        <p:spPr bwMode="auto">
          <a:xfrm>
            <a:off x="4705546" y="914399"/>
            <a:ext cx="4075199" cy="5225256"/>
          </a:xfrm>
          <a:prstGeom prst="rect">
            <a:avLst/>
          </a:prstGeom>
          <a:noFill/>
        </p:spPr>
      </p:pic>
      <p:sp>
        <p:nvSpPr>
          <p:cNvPr id="7" name="TextBox 6"/>
          <p:cNvSpPr txBox="1"/>
          <p:nvPr/>
        </p:nvSpPr>
        <p:spPr>
          <a:xfrm>
            <a:off x="420688" y="5801101"/>
            <a:ext cx="5081840" cy="338554"/>
          </a:xfrm>
          <a:prstGeom prst="rect">
            <a:avLst/>
          </a:prstGeom>
          <a:noFill/>
        </p:spPr>
        <p:txBody>
          <a:bodyPr wrap="none" rtlCol="0">
            <a:spAutoFit/>
          </a:bodyPr>
          <a:lstStyle/>
          <a:p>
            <a:r>
              <a:rPr lang="en-GB" sz="900" dirty="0" smtClean="0">
                <a:hlinkClick r:id="rId4"/>
              </a:rPr>
              <a:t>http://</a:t>
            </a:r>
            <a:r>
              <a:rPr lang="en-GB" sz="700" dirty="0" smtClean="0">
                <a:hlinkClick r:id="rId4"/>
              </a:rPr>
              <a:t>www.cbi.org.uk/media-centre/press-releases/2012/10/gear-change-can-accelerate-the-uk-towards-a-21st-century-road-network</a:t>
            </a:r>
            <a:r>
              <a:rPr lang="en-GB" sz="900" dirty="0" smtClean="0">
                <a:hlinkClick r:id="rId4"/>
              </a:rPr>
              <a:t>/</a:t>
            </a:r>
            <a:endParaRPr lang="en-GB" sz="900" dirty="0" smtClean="0"/>
          </a:p>
          <a:p>
            <a:endParaRPr lang="en-GB" sz="700" dirty="0"/>
          </a:p>
        </p:txBody>
      </p:sp>
    </p:spTree>
  </p:cSld>
  <p:clrMapOvr>
    <a:masterClrMapping/>
  </p:clrMapOvr>
  <p:transition spd="slow">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7696" y="1883410"/>
            <a:ext cx="7704400" cy="431657"/>
          </a:xfrm>
        </p:spPr>
        <p:txBody>
          <a:bodyPr/>
          <a:lstStyle/>
          <a:p>
            <a:r>
              <a:rPr lang="en-GB" dirty="0" smtClean="0"/>
              <a:t>Spare slides</a:t>
            </a:r>
            <a:endParaRPr lang="en-GB" dirty="0"/>
          </a:p>
        </p:txBody>
      </p:sp>
      <p:sp>
        <p:nvSpPr>
          <p:cNvPr id="3" name="Subtitle 2"/>
          <p:cNvSpPr>
            <a:spLocks noGrp="1"/>
          </p:cNvSpPr>
          <p:nvPr>
            <p:ph type="subTitle" idx="1"/>
          </p:nvPr>
        </p:nvSpPr>
        <p:spPr/>
        <p:txBody>
          <a:bodyPr/>
          <a:lstStyle/>
          <a:p>
            <a:endParaRPr lang="en-GB"/>
          </a:p>
        </p:txBody>
      </p:sp>
    </p:spTree>
  </p:cSld>
  <p:clrMapOvr>
    <a:masterClrMapping/>
  </p:clrMapOvr>
  <p:transition spd="slow">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723312" cy="846386"/>
          </a:xfrm>
        </p:spPr>
        <p:txBody>
          <a:bodyPr/>
          <a:lstStyle/>
          <a:p>
            <a:r>
              <a:rPr lang="en-GB" dirty="0" smtClean="0"/>
              <a:t>Discussion and questions: </a:t>
            </a:r>
            <a:br>
              <a:rPr lang="en-GB" dirty="0" smtClean="0"/>
            </a:br>
            <a:r>
              <a:rPr lang="en-GB" dirty="0" smtClean="0"/>
              <a:t>some suggested themes...</a:t>
            </a:r>
            <a:endParaRPr lang="en-GB" dirty="0"/>
          </a:p>
        </p:txBody>
      </p:sp>
      <p:graphicFrame>
        <p:nvGraphicFramePr>
          <p:cNvPr id="4" name="Content Placeholder 3"/>
          <p:cNvGraphicFramePr>
            <a:graphicFrameLocks noGrp="1"/>
          </p:cNvGraphicFramePr>
          <p:nvPr>
            <p:ph idx="1"/>
          </p:nvPr>
        </p:nvGraphicFramePr>
        <p:xfrm>
          <a:off x="395636" y="1225334"/>
          <a:ext cx="8318500" cy="45037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87933757"/>
      </p:ext>
    </p:extLst>
  </p:cSld>
  <p:clrMapOvr>
    <a:masterClrMapping/>
  </p:clrMapOvr>
  <p:transition spd="slow">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Further information</a:t>
            </a:r>
            <a:endParaRPr lang="en-GB" dirty="0"/>
          </a:p>
        </p:txBody>
      </p:sp>
      <p:sp>
        <p:nvSpPr>
          <p:cNvPr id="3" name="Content Placeholder 2"/>
          <p:cNvSpPr>
            <a:spLocks noGrp="1"/>
          </p:cNvSpPr>
          <p:nvPr>
            <p:ph idx="1"/>
          </p:nvPr>
        </p:nvSpPr>
        <p:spPr/>
        <p:txBody>
          <a:bodyPr/>
          <a:lstStyle/>
          <a:p>
            <a:r>
              <a:rPr lang="en-GB" u="sng" dirty="0" smtClean="0">
                <a:hlinkClick r:id="rId3"/>
              </a:rPr>
              <a:t>http://www.racfoundation.org/assets/rac_foundation/content/downloadables/providing_and_funding_strategic_roads-arup-071111.pdf</a:t>
            </a:r>
            <a:endParaRPr lang="en-GB" u="sng" dirty="0" smtClean="0"/>
          </a:p>
          <a:p>
            <a:r>
              <a:rPr lang="en-GB" u="sng" dirty="0" smtClean="0">
                <a:hlinkClick r:id="rId4"/>
              </a:rPr>
              <a:t>www.arup.com</a:t>
            </a:r>
            <a:endParaRPr lang="en-GB" u="sng" dirty="0" smtClean="0"/>
          </a:p>
          <a:p>
            <a:endParaRPr lang="en-GB" dirty="0"/>
          </a:p>
        </p:txBody>
      </p:sp>
    </p:spTree>
  </p:cSld>
  <p:clrMapOvr>
    <a:masterClrMapping/>
  </p:clrMapOvr>
  <p:transition spd="slow">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r>
              <a:rPr lang="en-GB" dirty="0" smtClean="0"/>
              <a:t>Vehicle Excise Duty revenues have almost doubled between 1987 and 2011 whereas the</a:t>
            </a:r>
          </a:p>
          <a:p>
            <a:r>
              <a:rPr lang="en-GB" dirty="0" smtClean="0"/>
              <a:t>increase in the revenue from fuel duty has more than tripled.</a:t>
            </a:r>
          </a:p>
          <a:p>
            <a:r>
              <a:rPr lang="en-GB" dirty="0" smtClean="0"/>
              <a:t> As well as the £26.9 billion collected in fuel duty in 2011, there was an additional £5.4 billion</a:t>
            </a:r>
          </a:p>
          <a:p>
            <a:r>
              <a:rPr lang="en-GB" dirty="0" smtClean="0"/>
              <a:t>collected in VAT on fuel duty.</a:t>
            </a:r>
          </a:p>
          <a:p>
            <a:r>
              <a:rPr lang="en-GB" dirty="0" smtClean="0"/>
              <a:t> Over the same period the </a:t>
            </a:r>
            <a:r>
              <a:rPr lang="en-GB" dirty="0" err="1" smtClean="0"/>
              <a:t>RPI</a:t>
            </a:r>
            <a:r>
              <a:rPr lang="en-GB" dirty="0" smtClean="0"/>
              <a:t> has more than doubled.</a:t>
            </a:r>
            <a:endParaRPr lang="en-GB" dirty="0"/>
          </a:p>
        </p:txBody>
      </p:sp>
    </p:spTree>
  </p:cSld>
  <p:clrMapOvr>
    <a:masterClrMapping/>
  </p:clrMapOvr>
  <p:transition spd="slow">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743" y="250825"/>
            <a:ext cx="9186775" cy="423193"/>
          </a:xfrm>
        </p:spPr>
        <p:txBody>
          <a:bodyPr/>
          <a:lstStyle/>
          <a:p>
            <a:r>
              <a:rPr lang="en-GB" dirty="0" smtClean="0"/>
              <a:t>Carbon</a:t>
            </a:r>
            <a:endParaRPr lang="en-GB" dirty="0"/>
          </a:p>
        </p:txBody>
      </p:sp>
      <p:sp>
        <p:nvSpPr>
          <p:cNvPr id="6" name="Content Placeholder 2"/>
          <p:cNvSpPr>
            <a:spLocks noGrp="1"/>
          </p:cNvSpPr>
          <p:nvPr>
            <p:ph idx="1"/>
          </p:nvPr>
        </p:nvSpPr>
        <p:spPr>
          <a:xfrm>
            <a:off x="412749" y="1340284"/>
            <a:ext cx="7390966" cy="4503737"/>
          </a:xfrm>
        </p:spPr>
        <p:txBody>
          <a:bodyPr/>
          <a:lstStyle/>
          <a:p>
            <a:pPr>
              <a:lnSpc>
                <a:spcPct val="100000"/>
              </a:lnSpc>
              <a:spcBef>
                <a:spcPts val="1200"/>
              </a:spcBef>
              <a:spcAft>
                <a:spcPts val="1200"/>
              </a:spcAft>
            </a:pPr>
            <a:endParaRPr lang="en-GB" sz="2400" b="0" dirty="0" smtClean="0"/>
          </a:p>
          <a:p>
            <a:pPr>
              <a:lnSpc>
                <a:spcPct val="100000"/>
              </a:lnSpc>
              <a:spcBef>
                <a:spcPts val="1200"/>
              </a:spcBef>
              <a:spcAft>
                <a:spcPts val="1200"/>
              </a:spcAft>
            </a:pPr>
            <a:endParaRPr lang="en-GB" sz="2400" b="0" dirty="0" smtClean="0"/>
          </a:p>
          <a:p>
            <a:pPr>
              <a:lnSpc>
                <a:spcPct val="100000"/>
              </a:lnSpc>
              <a:spcBef>
                <a:spcPts val="1200"/>
              </a:spcBef>
              <a:spcAft>
                <a:spcPts val="1200"/>
              </a:spcAft>
            </a:pPr>
            <a:endParaRPr lang="en-GB" sz="2400" b="0" dirty="0"/>
          </a:p>
        </p:txBody>
      </p:sp>
      <p:pic>
        <p:nvPicPr>
          <p:cNvPr id="173058" name="Picture 2"/>
          <p:cNvPicPr>
            <a:picLocks noChangeAspect="1" noChangeArrowheads="1"/>
          </p:cNvPicPr>
          <p:nvPr/>
        </p:nvPicPr>
        <p:blipFill>
          <a:blip r:embed="rId3" cstate="print"/>
          <a:srcRect/>
          <a:stretch>
            <a:fillRect/>
          </a:stretch>
        </p:blipFill>
        <p:spPr bwMode="auto">
          <a:xfrm>
            <a:off x="232016" y="968978"/>
            <a:ext cx="8693623" cy="4909781"/>
          </a:xfrm>
          <a:prstGeom prst="rect">
            <a:avLst/>
          </a:prstGeom>
          <a:noFill/>
          <a:ln w="9525">
            <a:noFill/>
            <a:miter lim="800000"/>
            <a:headEnd/>
            <a:tailEnd/>
          </a:ln>
        </p:spPr>
      </p:pic>
      <p:sp>
        <p:nvSpPr>
          <p:cNvPr id="5" name="Oval 4"/>
          <p:cNvSpPr/>
          <p:nvPr/>
        </p:nvSpPr>
        <p:spPr>
          <a:xfrm>
            <a:off x="6905768" y="2947913"/>
            <a:ext cx="2074456" cy="2726126"/>
          </a:xfrm>
          <a:prstGeom prst="ellipse">
            <a:avLst/>
          </a:prstGeom>
          <a:noFill/>
          <a:ln w="127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TextBox 6"/>
          <p:cNvSpPr txBox="1"/>
          <p:nvPr/>
        </p:nvSpPr>
        <p:spPr>
          <a:xfrm>
            <a:off x="147727" y="5895828"/>
            <a:ext cx="5141151" cy="369332"/>
          </a:xfrm>
          <a:prstGeom prst="rect">
            <a:avLst/>
          </a:prstGeom>
          <a:noFill/>
        </p:spPr>
        <p:txBody>
          <a:bodyPr wrap="none" rtlCol="0">
            <a:spAutoFit/>
          </a:bodyPr>
          <a:lstStyle/>
          <a:p>
            <a:r>
              <a:rPr lang="en-GB" i="1" dirty="0" smtClean="0"/>
              <a:t>DfT, Transport Statistics Great Britain, London, 2012</a:t>
            </a:r>
            <a:endParaRPr lang="en-GB" i="1" dirty="0"/>
          </a:p>
        </p:txBody>
      </p:sp>
    </p:spTree>
  </p:cSld>
  <p:clrMapOvr>
    <a:masterClrMapping/>
  </p:clrMapOvr>
  <p:transition spd="slow">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725" y="211069"/>
            <a:ext cx="8318500" cy="434734"/>
          </a:xfrm>
        </p:spPr>
        <p:txBody>
          <a:bodyPr/>
          <a:lstStyle/>
          <a:p>
            <a:r>
              <a:rPr lang="en-GB" dirty="0" smtClean="0"/>
              <a:t>King’s Cross as it could have been….</a:t>
            </a:r>
            <a:endParaRPr lang="en-GB" dirty="0"/>
          </a:p>
        </p:txBody>
      </p:sp>
      <p:pic>
        <p:nvPicPr>
          <p:cNvPr id="126978" name="Picture 2" descr="http://www.cbrd.co.uk/histories/ringways/northern/img/pnlr_kingscross.gif"/>
          <p:cNvPicPr>
            <a:picLocks noChangeAspect="1" noChangeArrowheads="1"/>
          </p:cNvPicPr>
          <p:nvPr/>
        </p:nvPicPr>
        <p:blipFill>
          <a:blip r:embed="rId3" cstate="print"/>
          <a:srcRect/>
          <a:stretch>
            <a:fillRect/>
          </a:stretch>
        </p:blipFill>
        <p:spPr bwMode="auto">
          <a:xfrm>
            <a:off x="1691680" y="1124744"/>
            <a:ext cx="6667500" cy="4791075"/>
          </a:xfrm>
          <a:prstGeom prst="rect">
            <a:avLst/>
          </a:prstGeom>
          <a:noFill/>
        </p:spPr>
      </p:pic>
      <p:sp>
        <p:nvSpPr>
          <p:cNvPr id="5" name="Rectangle 4"/>
          <p:cNvSpPr/>
          <p:nvPr/>
        </p:nvSpPr>
        <p:spPr>
          <a:xfrm>
            <a:off x="45720" y="5905088"/>
            <a:ext cx="9144000" cy="253916"/>
          </a:xfrm>
          <a:prstGeom prst="rect">
            <a:avLst/>
          </a:prstGeom>
        </p:spPr>
        <p:txBody>
          <a:bodyPr wrap="square">
            <a:spAutoFit/>
          </a:bodyPr>
          <a:lstStyle/>
          <a:p>
            <a:r>
              <a:rPr lang="en-GB" sz="1050" dirty="0" smtClean="0"/>
              <a:t>www.cbrd.co.uk</a:t>
            </a:r>
          </a:p>
        </p:txBody>
      </p:sp>
    </p:spTree>
  </p:cSld>
  <p:clrMapOvr>
    <a:masterClrMapping/>
  </p:clrMapOvr>
  <p:transition spd="slow">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RACF</a:t>
            </a:r>
            <a:r>
              <a:rPr lang="en-GB" dirty="0" smtClean="0"/>
              <a:t>/IFS 61/120</a:t>
            </a:r>
            <a:endParaRPr lang="en-GB" dirty="0"/>
          </a:p>
        </p:txBody>
      </p:sp>
      <p:pic>
        <p:nvPicPr>
          <p:cNvPr id="184322" name="Picture 2"/>
          <p:cNvPicPr>
            <a:picLocks noChangeAspect="1" noChangeArrowheads="1"/>
          </p:cNvPicPr>
          <p:nvPr/>
        </p:nvPicPr>
        <p:blipFill>
          <a:blip r:embed="rId3" cstate="print"/>
          <a:srcRect/>
          <a:stretch>
            <a:fillRect/>
          </a:stretch>
        </p:blipFill>
        <p:spPr bwMode="auto">
          <a:xfrm>
            <a:off x="1" y="1323833"/>
            <a:ext cx="8144384" cy="5091255"/>
          </a:xfrm>
          <a:prstGeom prst="rect">
            <a:avLst/>
          </a:prstGeom>
          <a:noFill/>
          <a:ln w="9525">
            <a:noFill/>
            <a:miter lim="800000"/>
            <a:headEnd/>
            <a:tailEnd/>
          </a:ln>
        </p:spPr>
      </p:pic>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431" y="291769"/>
            <a:ext cx="8841721" cy="423193"/>
          </a:xfrm>
        </p:spPr>
        <p:txBody>
          <a:bodyPr/>
          <a:lstStyle/>
          <a:p>
            <a:r>
              <a:rPr lang="en-GB" dirty="0" smtClean="0"/>
              <a:t>A seven fold increase in vehicles since the 1950s…</a:t>
            </a:r>
            <a:endParaRPr lang="en-GB" dirty="0"/>
          </a:p>
        </p:txBody>
      </p:sp>
      <p:pic>
        <p:nvPicPr>
          <p:cNvPr id="174082" name="Picture 2"/>
          <p:cNvPicPr>
            <a:picLocks noChangeAspect="1" noChangeArrowheads="1"/>
          </p:cNvPicPr>
          <p:nvPr/>
        </p:nvPicPr>
        <p:blipFill>
          <a:blip r:embed="rId3" cstate="print"/>
          <a:srcRect/>
          <a:stretch>
            <a:fillRect/>
          </a:stretch>
        </p:blipFill>
        <p:spPr bwMode="auto">
          <a:xfrm>
            <a:off x="140452" y="837794"/>
            <a:ext cx="8821700" cy="5121945"/>
          </a:xfrm>
          <a:prstGeom prst="rect">
            <a:avLst/>
          </a:prstGeom>
          <a:noFill/>
          <a:ln w="9525">
            <a:noFill/>
            <a:miter lim="800000"/>
            <a:headEnd/>
            <a:tailEnd/>
          </a:ln>
        </p:spPr>
      </p:pic>
      <p:sp>
        <p:nvSpPr>
          <p:cNvPr id="4" name="TextBox 3"/>
          <p:cNvSpPr txBox="1"/>
          <p:nvPr/>
        </p:nvSpPr>
        <p:spPr>
          <a:xfrm>
            <a:off x="147727" y="5895828"/>
            <a:ext cx="5141151" cy="369332"/>
          </a:xfrm>
          <a:prstGeom prst="rect">
            <a:avLst/>
          </a:prstGeom>
          <a:noFill/>
        </p:spPr>
        <p:txBody>
          <a:bodyPr wrap="none" rtlCol="0">
            <a:spAutoFit/>
          </a:bodyPr>
          <a:lstStyle/>
          <a:p>
            <a:r>
              <a:rPr lang="en-GB" i="1" dirty="0" smtClean="0"/>
              <a:t>DfT, Transport Statistics Great Britain, London, 2012</a:t>
            </a:r>
            <a:endParaRPr lang="en-GB" i="1" dirty="0"/>
          </a:p>
        </p:txBody>
      </p:sp>
      <p:sp>
        <p:nvSpPr>
          <p:cNvPr id="5" name="TextBox 4"/>
          <p:cNvSpPr txBox="1"/>
          <p:nvPr/>
        </p:nvSpPr>
        <p:spPr>
          <a:xfrm>
            <a:off x="1583142" y="3350105"/>
            <a:ext cx="1659942" cy="369332"/>
          </a:xfrm>
          <a:prstGeom prst="rect">
            <a:avLst/>
          </a:prstGeom>
          <a:noFill/>
        </p:spPr>
        <p:txBody>
          <a:bodyPr wrap="none" rtlCol="0">
            <a:spAutoFit/>
          </a:bodyPr>
          <a:lstStyle/>
          <a:p>
            <a:r>
              <a:rPr lang="en-GB" dirty="0" smtClean="0"/>
              <a:t>Traffic in towns</a:t>
            </a:r>
            <a:endParaRPr lang="en-GB" dirty="0"/>
          </a:p>
        </p:txBody>
      </p:sp>
      <p:cxnSp>
        <p:nvCxnSpPr>
          <p:cNvPr id="6" name="Straight Arrow Connector 5"/>
          <p:cNvCxnSpPr>
            <a:stCxn id="5" idx="2"/>
          </p:cNvCxnSpPr>
          <p:nvPr/>
        </p:nvCxnSpPr>
        <p:spPr>
          <a:xfrm>
            <a:off x="2413113" y="3719437"/>
            <a:ext cx="125373" cy="71608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ransition spd="slow">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RACF</a:t>
            </a:r>
            <a:r>
              <a:rPr lang="en-GB" dirty="0" smtClean="0"/>
              <a:t>/IFS 56/71</a:t>
            </a:r>
            <a:endParaRPr lang="en-GB" dirty="0"/>
          </a:p>
        </p:txBody>
      </p:sp>
      <p:pic>
        <p:nvPicPr>
          <p:cNvPr id="186370" name="Picture 2"/>
          <p:cNvPicPr>
            <a:picLocks noChangeAspect="1" noChangeArrowheads="1"/>
          </p:cNvPicPr>
          <p:nvPr/>
        </p:nvPicPr>
        <p:blipFill>
          <a:blip r:embed="rId3" cstate="print"/>
          <a:srcRect/>
          <a:stretch>
            <a:fillRect/>
          </a:stretch>
        </p:blipFill>
        <p:spPr bwMode="auto">
          <a:xfrm>
            <a:off x="136480" y="955341"/>
            <a:ext cx="8811429" cy="5110305"/>
          </a:xfrm>
          <a:prstGeom prst="rect">
            <a:avLst/>
          </a:prstGeom>
          <a:noFill/>
          <a:ln w="9525">
            <a:noFill/>
            <a:miter lim="800000"/>
            <a:headEnd/>
            <a:tailEnd/>
          </a:ln>
        </p:spPr>
      </p:pic>
    </p:spTree>
  </p:cSld>
  <p:clrMapOvr>
    <a:masterClrMapping/>
  </p:clrMapOvr>
  <p:transition spd="slow">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77154" name="Picture 2"/>
          <p:cNvPicPr>
            <a:picLocks noChangeAspect="1" noChangeArrowheads="1"/>
          </p:cNvPicPr>
          <p:nvPr/>
        </p:nvPicPr>
        <p:blipFill>
          <a:blip r:embed="rId3" cstate="print"/>
          <a:srcRect/>
          <a:stretch>
            <a:fillRect/>
          </a:stretch>
        </p:blipFill>
        <p:spPr bwMode="auto">
          <a:xfrm>
            <a:off x="420688" y="1616149"/>
            <a:ext cx="8058150" cy="4257675"/>
          </a:xfrm>
          <a:prstGeom prst="rect">
            <a:avLst/>
          </a:prstGeom>
          <a:noFill/>
          <a:ln w="9525">
            <a:noFill/>
            <a:miter lim="800000"/>
            <a:headEnd/>
            <a:tailEnd/>
          </a:ln>
        </p:spPr>
      </p:pic>
    </p:spTree>
  </p:cSld>
  <p:clrMapOvr>
    <a:masterClrMapping/>
  </p:clrMapOvr>
  <p:transition spd="slow">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80226" name="Picture 2"/>
          <p:cNvPicPr>
            <a:picLocks noChangeAspect="1" noChangeArrowheads="1"/>
          </p:cNvPicPr>
          <p:nvPr/>
        </p:nvPicPr>
        <p:blipFill>
          <a:blip r:embed="rId3" cstate="print"/>
          <a:srcRect/>
          <a:stretch>
            <a:fillRect/>
          </a:stretch>
        </p:blipFill>
        <p:spPr bwMode="auto">
          <a:xfrm>
            <a:off x="191072" y="1187356"/>
            <a:ext cx="8570794" cy="4080680"/>
          </a:xfrm>
          <a:prstGeom prst="rect">
            <a:avLst/>
          </a:prstGeom>
          <a:noFill/>
          <a:ln w="9525">
            <a:noFill/>
            <a:miter lim="800000"/>
            <a:headEnd/>
            <a:tailEnd/>
          </a:ln>
        </p:spPr>
      </p:pic>
      <p:sp>
        <p:nvSpPr>
          <p:cNvPr id="5" name="Oval 4"/>
          <p:cNvSpPr/>
          <p:nvPr/>
        </p:nvSpPr>
        <p:spPr>
          <a:xfrm>
            <a:off x="477680" y="4735773"/>
            <a:ext cx="8284188" cy="545911"/>
          </a:xfrm>
          <a:prstGeom prst="ellipse">
            <a:avLst/>
          </a:prstGeom>
          <a:noFill/>
          <a:ln w="127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Oval 5"/>
          <p:cNvSpPr/>
          <p:nvPr/>
        </p:nvSpPr>
        <p:spPr>
          <a:xfrm>
            <a:off x="630080" y="3455133"/>
            <a:ext cx="8284188" cy="545911"/>
          </a:xfrm>
          <a:prstGeom prst="ellipse">
            <a:avLst/>
          </a:prstGeom>
          <a:noFill/>
          <a:ln w="127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cSld>
  <p:clrMapOvr>
    <a:masterClrMapping/>
  </p:clrMapOvr>
  <p:transition spd="slow">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846386"/>
          </a:xfrm>
        </p:spPr>
        <p:txBody>
          <a:bodyPr/>
          <a:lstStyle/>
          <a:p>
            <a:r>
              <a:rPr lang="en-GB" dirty="0" smtClean="0"/>
              <a:t>But overall scheme has produced mixed results?</a:t>
            </a:r>
            <a:endParaRPr lang="en-GB" dirty="0"/>
          </a:p>
        </p:txBody>
      </p:sp>
      <p:sp>
        <p:nvSpPr>
          <p:cNvPr id="3" name="Content Placeholder 2"/>
          <p:cNvSpPr>
            <a:spLocks noGrp="1"/>
          </p:cNvSpPr>
          <p:nvPr>
            <p:ph idx="1"/>
          </p:nvPr>
        </p:nvSpPr>
        <p:spPr>
          <a:xfrm>
            <a:off x="420688" y="1097211"/>
            <a:ext cx="8318500" cy="4503737"/>
          </a:xfrm>
        </p:spPr>
        <p:txBody>
          <a:bodyPr/>
          <a:lstStyle/>
          <a:p>
            <a:r>
              <a:rPr lang="en-GB" sz="900" dirty="0" smtClean="0"/>
              <a:t>Typically 50% of revenues spend on running the system (2006/07 - £252m </a:t>
            </a:r>
            <a:r>
              <a:rPr lang="en-GB" sz="900" dirty="0" err="1" smtClean="0"/>
              <a:t>vs</a:t>
            </a:r>
            <a:r>
              <a:rPr lang="en-GB" sz="900" dirty="0" smtClean="0"/>
              <a:t> costs of £130m)  </a:t>
            </a:r>
          </a:p>
          <a:p>
            <a:r>
              <a:rPr lang="en-GB" sz="900" dirty="0" err="1" smtClean="0"/>
              <a:t>TfL's</a:t>
            </a:r>
            <a:r>
              <a:rPr lang="en-GB" sz="900" dirty="0" smtClean="0"/>
              <a:t> annual report for 2006–7 shows that revenues from the congestion charge were £252.4m over the financial year, representing 8.5% of </a:t>
            </a:r>
            <a:r>
              <a:rPr lang="en-GB" sz="900" dirty="0" err="1" smtClean="0"/>
              <a:t>TfL's</a:t>
            </a:r>
            <a:r>
              <a:rPr lang="en-GB" sz="900" dirty="0" smtClean="0"/>
              <a:t> annual revenues. More than half of this was spent on the cost of running the toll system, at £130.1 million. Once other charges were deducted, the congestion charge brought in an annual operating </a:t>
            </a:r>
            <a:r>
              <a:rPr lang="en-GB" sz="900" dirty="0" smtClean="0">
                <a:hlinkClick r:id="rId3" action="ppaction://hlinkfile" tooltip="Net income"/>
              </a:rPr>
              <a:t>net income</a:t>
            </a:r>
            <a:r>
              <a:rPr lang="en-GB" sz="900" dirty="0" smtClean="0"/>
              <a:t> of £89.1m for TfL.</a:t>
            </a:r>
            <a:r>
              <a:rPr lang="en-GB" sz="900" baseline="30000" dirty="0" smtClean="0">
                <a:hlinkClick r:id="" action="ppaction://hlinkfile"/>
              </a:rPr>
              <a:t>[145]</a:t>
            </a:r>
            <a:r>
              <a:rPr lang="en-GB" sz="900" dirty="0" smtClean="0"/>
              <a:t> This income compares with </a:t>
            </a:r>
            <a:r>
              <a:rPr lang="en-GB" sz="900" dirty="0" err="1" smtClean="0"/>
              <a:t>TfL's</a:t>
            </a:r>
            <a:r>
              <a:rPr lang="en-GB" sz="900" dirty="0" smtClean="0"/>
              <a:t> total revenue from bus and tube fares of £2,269.4m, or 76.6% of revenue before costs, or grants from central government of £2,390.3 million.</a:t>
            </a:r>
          </a:p>
          <a:p>
            <a:r>
              <a:rPr lang="en-GB" sz="900" dirty="0" smtClean="0"/>
              <a:t>The initial operating revenues from the congestion charge did not reach the levels that were originally expected. Within six months of the start of the scheme, the reduction in traffic had been such that TfL were predicting a £65 million revenue shortfall.</a:t>
            </a:r>
            <a:r>
              <a:rPr lang="en-GB" sz="900" baseline="30000" dirty="0" smtClean="0">
                <a:hlinkClick r:id="" action="ppaction://hlinkfile"/>
              </a:rPr>
              <a:t>[146]</a:t>
            </a:r>
            <a:endParaRPr lang="en-GB" sz="900" dirty="0" smtClean="0"/>
          </a:p>
          <a:p>
            <a:r>
              <a:rPr lang="en-GB" sz="900" dirty="0" smtClean="0"/>
              <a:t>By law, all surpluses raised must be reinvested into London's transport infrastructure; at the start of the scheme it was anticipated that this would be around £200 million.</a:t>
            </a:r>
            <a:r>
              <a:rPr lang="en-GB" sz="900" baseline="30000" dirty="0" smtClean="0">
                <a:hlinkClick r:id="" action="ppaction://hlinkfile"/>
              </a:rPr>
              <a:t>[147][148]</a:t>
            </a:r>
            <a:r>
              <a:rPr lang="en-GB" sz="900" dirty="0" smtClean="0"/>
              <a:t> According to a report issued in February 2007, the initial costs of setting up the scheme were £161.7 million,</a:t>
            </a:r>
            <a:r>
              <a:rPr lang="en-GB" sz="900" baseline="30000" dirty="0" smtClean="0">
                <a:hlinkClick r:id="" action="ppaction://hlinkfile"/>
              </a:rPr>
              <a:t>[148]</a:t>
            </a:r>
            <a:r>
              <a:rPr lang="en-GB" sz="900" dirty="0" smtClean="0"/>
              <a:t> with an annual operating cost of about £115m anticipated.</a:t>
            </a:r>
            <a:r>
              <a:rPr lang="en-GB" sz="900" baseline="30000" dirty="0" smtClean="0">
                <a:hlinkClick r:id="" action="ppaction://hlinkfile"/>
              </a:rPr>
              <a:t>[149]</a:t>
            </a:r>
            <a:r>
              <a:rPr lang="en-GB" sz="900" dirty="0" smtClean="0"/>
              <a:t> Total revenues over the first three and a half years had been £677.4 million, with TfL reporting a surplus over operating costs of £189.7 million.</a:t>
            </a:r>
            <a:r>
              <a:rPr lang="en-GB" sz="900" baseline="30000" dirty="0" smtClean="0">
                <a:hlinkClick r:id="" action="ppaction://hlinkfile"/>
              </a:rPr>
              <a:t>[148]</a:t>
            </a:r>
            <a:r>
              <a:rPr lang="en-GB" sz="900" dirty="0" smtClean="0"/>
              <a:t> The </a:t>
            </a:r>
            <a:r>
              <a:rPr lang="en-GB" sz="900" dirty="0" smtClean="0">
                <a:hlinkClick r:id="rId4" action="ppaction://hlinkfile" tooltip="Bow Group"/>
              </a:rPr>
              <a:t>Bow Group</a:t>
            </a:r>
            <a:r>
              <a:rPr lang="en-GB" sz="900" dirty="0" smtClean="0"/>
              <a:t>, compiled from TfL data estimated that by 2007 the project had only returned a modest £10 million profit.</a:t>
            </a:r>
            <a:r>
              <a:rPr lang="en-GB" sz="900" baseline="30000" dirty="0" smtClean="0">
                <a:hlinkClick r:id="" action="ppaction://hlinkfile"/>
              </a:rPr>
              <a:t>[52]</a:t>
            </a:r>
            <a:endParaRPr lang="en-GB" sz="900" dirty="0" smtClean="0"/>
          </a:p>
          <a:p>
            <a:r>
              <a:rPr lang="en-GB" sz="900" dirty="0" smtClean="0"/>
              <a:t>Although Parliament has limited the amount that authorities can borrow, for some time it had been speculated that the regular income obtained from the congestion charge and other revenues could be used to </a:t>
            </a:r>
            <a:r>
              <a:rPr lang="en-GB" sz="900" dirty="0" err="1" smtClean="0">
                <a:hlinkClick r:id="rId5" action="ppaction://hlinkfile" tooltip="Securitization"/>
              </a:rPr>
              <a:t>securitise</a:t>
            </a:r>
            <a:r>
              <a:rPr lang="en-GB" sz="900" dirty="0" smtClean="0"/>
              <a:t> a </a:t>
            </a:r>
            <a:r>
              <a:rPr lang="en-GB" sz="900" dirty="0" smtClean="0">
                <a:hlinkClick r:id="rId6" action="ppaction://hlinkfile" tooltip="Bond issue"/>
              </a:rPr>
              <a:t>bond issue</a:t>
            </a:r>
            <a:r>
              <a:rPr lang="en-GB" sz="900" dirty="0" smtClean="0"/>
              <a:t> that finances other transport projects across London.</a:t>
            </a:r>
            <a:r>
              <a:rPr lang="en-GB" sz="900" baseline="30000" dirty="0" smtClean="0">
                <a:hlinkClick r:id="" action="ppaction://hlinkfile"/>
              </a:rPr>
              <a:t>[150]</a:t>
            </a:r>
            <a:r>
              <a:rPr lang="en-GB" sz="900" dirty="0" smtClean="0"/>
              <a:t> TfL issued their first bond for £200 million in 2005, to be repaid at 5% interest over 30 years. TfL plans to borrow £3.1 billion more to fund a 5-year transport programme across London, including works on London Underground and road safety schemes.</a:t>
            </a:r>
            <a:r>
              <a:rPr lang="en-GB" sz="900" baseline="30000" dirty="0" smtClean="0">
                <a:hlinkClick r:id="" action="ppaction://hlinkfile"/>
              </a:rPr>
              <a:t>[151]</a:t>
            </a:r>
            <a:endParaRPr lang="en-GB" sz="900" dirty="0" smtClean="0"/>
          </a:p>
          <a:p>
            <a:r>
              <a:rPr lang="en-GB" sz="900" dirty="0" smtClean="0"/>
              <a:t>Revenues (£m) provisional 2004/5</a:t>
            </a:r>
            <a:r>
              <a:rPr lang="en-GB" sz="900" baseline="30000" dirty="0" smtClean="0">
                <a:hlinkClick r:id="" action="ppaction://hlinkfile"/>
              </a:rPr>
              <a:t>[14]</a:t>
            </a:r>
            <a:r>
              <a:rPr lang="en-GB" sz="900" dirty="0" smtClean="0"/>
              <a:t> 2005/6</a:t>
            </a:r>
            <a:r>
              <a:rPr lang="en-GB" sz="900" baseline="30000" dirty="0" smtClean="0">
                <a:hlinkClick r:id="" action="ppaction://hlinkfile"/>
              </a:rPr>
              <a:t>[90]</a:t>
            </a:r>
            <a:r>
              <a:rPr lang="en-GB" sz="900" dirty="0" smtClean="0"/>
              <a:t> 2006/7</a:t>
            </a:r>
            <a:r>
              <a:rPr lang="en-GB" sz="900" baseline="30000" dirty="0" smtClean="0">
                <a:hlinkClick r:id="" action="ppaction://hlinkfile"/>
              </a:rPr>
              <a:t>[15]</a:t>
            </a:r>
            <a:r>
              <a:rPr lang="en-GB" sz="900" dirty="0" smtClean="0"/>
              <a:t> Standard daily vehicle charges (currently £10) 98 121 125 Enforcement income 72 65 55 Fleet vehicle daily charges (currently £7) 17 19 27 Resident vehicles (currently £4 per week) 2 2 6 Other income 2 Total revenues 190 210 213 Total operation and administration costs (92) (88) (90) Net revenues 97 122 123 Expenditure (% of operating revenue) 2004/5</a:t>
            </a:r>
            <a:r>
              <a:rPr lang="en-GB" sz="900" baseline="30000" dirty="0" smtClean="0">
                <a:hlinkClick r:id="" action="ppaction://hlinkfile"/>
              </a:rPr>
              <a:t>[14]</a:t>
            </a:r>
            <a:r>
              <a:rPr lang="en-GB" sz="900" dirty="0" smtClean="0"/>
              <a:t> 2006/7</a:t>
            </a:r>
            <a:r>
              <a:rPr lang="en-GB" sz="900" baseline="30000" dirty="0" smtClean="0">
                <a:hlinkClick r:id="" action="ppaction://hlinkfile"/>
              </a:rPr>
              <a:t>[15]</a:t>
            </a:r>
            <a:r>
              <a:rPr lang="en-GB" sz="900" dirty="0" smtClean="0"/>
              <a:t> Bus network improvements (incl. vehicles, garages &amp; shelters) 80% 82% Road and bridge maintenance &amp; upgrades 11% Road safety (incl. research &amp; campaigns) 11% 4% Walking &amp; cycling programmes &amp; publicity 6% 2.5% Distribution and freight (incl. review of a London lorry ban) 1% "Safer routes to schools" initiative</a:t>
            </a:r>
            <a:endParaRPr lang="en-GB" sz="900" dirty="0"/>
          </a:p>
        </p:txBody>
      </p:sp>
    </p:spTree>
  </p:cSld>
  <p:clrMapOvr>
    <a:masterClrMapping/>
  </p:clrMapOvr>
  <p:transition spd="slow">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5" name="Table 4"/>
          <p:cNvGraphicFramePr>
            <a:graphicFrameLocks noGrp="1"/>
          </p:cNvGraphicFramePr>
          <p:nvPr/>
        </p:nvGraphicFramePr>
        <p:xfrm>
          <a:off x="761888" y="1298226"/>
          <a:ext cx="7508660" cy="4069641"/>
        </p:xfrm>
        <a:graphic>
          <a:graphicData uri="http://schemas.openxmlformats.org/drawingml/2006/table">
            <a:tbl>
              <a:tblPr/>
              <a:tblGrid>
                <a:gridCol w="1877165"/>
                <a:gridCol w="1877165"/>
                <a:gridCol w="1877165"/>
                <a:gridCol w="1877165"/>
              </a:tblGrid>
              <a:tr h="501728">
                <a:tc>
                  <a:txBody>
                    <a:bodyPr/>
                    <a:lstStyle/>
                    <a:p>
                      <a:r>
                        <a:rPr lang="en-GB" sz="1000"/>
                        <a:t>Revenues (£m) provisional</a:t>
                      </a:r>
                    </a:p>
                  </a:txBody>
                  <a:tcPr marL="50173" marR="50173" marT="25086" marB="25086" anchor="ctr">
                    <a:lnL>
                      <a:noFill/>
                    </a:lnL>
                    <a:lnR>
                      <a:noFill/>
                    </a:lnR>
                    <a:lnT>
                      <a:noFill/>
                    </a:lnT>
                    <a:lnB>
                      <a:noFill/>
                    </a:lnB>
                  </a:tcPr>
                </a:tc>
                <a:tc>
                  <a:txBody>
                    <a:bodyPr/>
                    <a:lstStyle/>
                    <a:p>
                      <a:r>
                        <a:rPr lang="en-GB" sz="1000"/>
                        <a:t>2004/5</a:t>
                      </a:r>
                      <a:r>
                        <a:rPr lang="en-GB" sz="1000" baseline="30000">
                          <a:hlinkClick r:id="" action="ppaction://hlinkfile"/>
                        </a:rPr>
                        <a:t>[14]</a:t>
                      </a:r>
                      <a:endParaRPr lang="en-GB" sz="1000"/>
                    </a:p>
                  </a:txBody>
                  <a:tcPr marL="50173" marR="50173" marT="25086" marB="25086" anchor="ctr">
                    <a:lnL>
                      <a:noFill/>
                    </a:lnL>
                    <a:lnR>
                      <a:noFill/>
                    </a:lnR>
                    <a:lnT>
                      <a:noFill/>
                    </a:lnT>
                    <a:lnB>
                      <a:noFill/>
                    </a:lnB>
                  </a:tcPr>
                </a:tc>
                <a:tc>
                  <a:txBody>
                    <a:bodyPr/>
                    <a:lstStyle/>
                    <a:p>
                      <a:r>
                        <a:rPr lang="en-GB" sz="1000"/>
                        <a:t>2005/6</a:t>
                      </a:r>
                      <a:r>
                        <a:rPr lang="en-GB" sz="1000" baseline="30000">
                          <a:hlinkClick r:id="" action="ppaction://hlinkfile"/>
                        </a:rPr>
                        <a:t>[90]</a:t>
                      </a:r>
                      <a:endParaRPr lang="en-GB" sz="1000"/>
                    </a:p>
                  </a:txBody>
                  <a:tcPr marL="50173" marR="50173" marT="25086" marB="25086" anchor="ctr">
                    <a:lnL>
                      <a:noFill/>
                    </a:lnL>
                    <a:lnR>
                      <a:noFill/>
                    </a:lnR>
                    <a:lnT>
                      <a:noFill/>
                    </a:lnT>
                    <a:lnB>
                      <a:noFill/>
                    </a:lnB>
                  </a:tcPr>
                </a:tc>
                <a:tc>
                  <a:txBody>
                    <a:bodyPr/>
                    <a:lstStyle/>
                    <a:p>
                      <a:r>
                        <a:rPr lang="en-GB" sz="1000"/>
                        <a:t>2006/7</a:t>
                      </a:r>
                      <a:r>
                        <a:rPr lang="en-GB" sz="1000" baseline="30000">
                          <a:hlinkClick r:id="" action="ppaction://hlinkfile"/>
                        </a:rPr>
                        <a:t>[15]</a:t>
                      </a:r>
                      <a:endParaRPr lang="en-GB" sz="1000"/>
                    </a:p>
                  </a:txBody>
                  <a:tcPr marL="50173" marR="50173" marT="25086" marB="25086" anchor="ctr">
                    <a:lnL>
                      <a:noFill/>
                    </a:lnL>
                    <a:lnR>
                      <a:noFill/>
                    </a:lnR>
                    <a:lnT>
                      <a:noFill/>
                    </a:lnT>
                    <a:lnB>
                      <a:noFill/>
                    </a:lnB>
                  </a:tcPr>
                </a:tc>
              </a:tr>
              <a:tr h="802765">
                <a:tc>
                  <a:txBody>
                    <a:bodyPr/>
                    <a:lstStyle/>
                    <a:p>
                      <a:r>
                        <a:rPr lang="en-GB" sz="1000"/>
                        <a:t>Standard daily vehicle charges (currently £10)</a:t>
                      </a:r>
                    </a:p>
                  </a:txBody>
                  <a:tcPr marL="50173" marR="50173" marT="25086" marB="25086" anchor="ctr">
                    <a:lnL>
                      <a:noFill/>
                    </a:lnL>
                    <a:lnR>
                      <a:noFill/>
                    </a:lnR>
                    <a:lnT>
                      <a:noFill/>
                    </a:lnT>
                    <a:lnB>
                      <a:noFill/>
                    </a:lnB>
                  </a:tcPr>
                </a:tc>
                <a:tc>
                  <a:txBody>
                    <a:bodyPr/>
                    <a:lstStyle/>
                    <a:p>
                      <a:r>
                        <a:rPr lang="en-GB" sz="1000"/>
                        <a:t>98</a:t>
                      </a:r>
                    </a:p>
                  </a:txBody>
                  <a:tcPr marL="50173" marR="50173" marT="25086" marB="25086" anchor="ctr">
                    <a:lnL>
                      <a:noFill/>
                    </a:lnL>
                    <a:lnR>
                      <a:noFill/>
                    </a:lnR>
                    <a:lnT>
                      <a:noFill/>
                    </a:lnT>
                    <a:lnB>
                      <a:noFill/>
                    </a:lnB>
                  </a:tcPr>
                </a:tc>
                <a:tc>
                  <a:txBody>
                    <a:bodyPr/>
                    <a:lstStyle/>
                    <a:p>
                      <a:r>
                        <a:rPr lang="en-GB" sz="1000"/>
                        <a:t>121</a:t>
                      </a:r>
                    </a:p>
                  </a:txBody>
                  <a:tcPr marL="50173" marR="50173" marT="25086" marB="25086" anchor="ctr">
                    <a:lnL>
                      <a:noFill/>
                    </a:lnL>
                    <a:lnR>
                      <a:noFill/>
                    </a:lnR>
                    <a:lnT>
                      <a:noFill/>
                    </a:lnT>
                    <a:lnB>
                      <a:noFill/>
                    </a:lnB>
                  </a:tcPr>
                </a:tc>
                <a:tc>
                  <a:txBody>
                    <a:bodyPr/>
                    <a:lstStyle/>
                    <a:p>
                      <a:r>
                        <a:rPr lang="en-GB" sz="1000"/>
                        <a:t>125</a:t>
                      </a:r>
                    </a:p>
                  </a:txBody>
                  <a:tcPr marL="50173" marR="50173" marT="25086" marB="25086" anchor="ctr">
                    <a:lnL>
                      <a:noFill/>
                    </a:lnL>
                    <a:lnR>
                      <a:noFill/>
                    </a:lnR>
                    <a:lnT>
                      <a:noFill/>
                    </a:lnT>
                    <a:lnB>
                      <a:noFill/>
                    </a:lnB>
                  </a:tcPr>
                </a:tc>
              </a:tr>
              <a:tr h="351210">
                <a:tc>
                  <a:txBody>
                    <a:bodyPr/>
                    <a:lstStyle/>
                    <a:p>
                      <a:r>
                        <a:rPr lang="en-GB" sz="1000"/>
                        <a:t>Enforcement income</a:t>
                      </a:r>
                    </a:p>
                  </a:txBody>
                  <a:tcPr marL="50173" marR="50173" marT="25086" marB="25086" anchor="ctr">
                    <a:lnL>
                      <a:noFill/>
                    </a:lnL>
                    <a:lnR>
                      <a:noFill/>
                    </a:lnR>
                    <a:lnT>
                      <a:noFill/>
                    </a:lnT>
                    <a:lnB>
                      <a:noFill/>
                    </a:lnB>
                  </a:tcPr>
                </a:tc>
                <a:tc>
                  <a:txBody>
                    <a:bodyPr/>
                    <a:lstStyle/>
                    <a:p>
                      <a:r>
                        <a:rPr lang="en-GB" sz="1000"/>
                        <a:t>72</a:t>
                      </a:r>
                    </a:p>
                  </a:txBody>
                  <a:tcPr marL="50173" marR="50173" marT="25086" marB="25086" anchor="ctr">
                    <a:lnL>
                      <a:noFill/>
                    </a:lnL>
                    <a:lnR>
                      <a:noFill/>
                    </a:lnR>
                    <a:lnT>
                      <a:noFill/>
                    </a:lnT>
                    <a:lnB>
                      <a:noFill/>
                    </a:lnB>
                  </a:tcPr>
                </a:tc>
                <a:tc>
                  <a:txBody>
                    <a:bodyPr/>
                    <a:lstStyle/>
                    <a:p>
                      <a:r>
                        <a:rPr lang="en-GB" sz="1000"/>
                        <a:t>65</a:t>
                      </a:r>
                    </a:p>
                  </a:txBody>
                  <a:tcPr marL="50173" marR="50173" marT="25086" marB="25086" anchor="ctr">
                    <a:lnL>
                      <a:noFill/>
                    </a:lnL>
                    <a:lnR>
                      <a:noFill/>
                    </a:lnR>
                    <a:lnT>
                      <a:noFill/>
                    </a:lnT>
                    <a:lnB>
                      <a:noFill/>
                    </a:lnB>
                  </a:tcPr>
                </a:tc>
                <a:tc>
                  <a:txBody>
                    <a:bodyPr/>
                    <a:lstStyle/>
                    <a:p>
                      <a:r>
                        <a:rPr lang="en-GB" sz="1000"/>
                        <a:t>55</a:t>
                      </a:r>
                    </a:p>
                  </a:txBody>
                  <a:tcPr marL="50173" marR="50173" marT="25086" marB="25086" anchor="ctr">
                    <a:lnL>
                      <a:noFill/>
                    </a:lnL>
                    <a:lnR>
                      <a:noFill/>
                    </a:lnR>
                    <a:lnT>
                      <a:noFill/>
                    </a:lnT>
                    <a:lnB>
                      <a:noFill/>
                    </a:lnB>
                  </a:tcPr>
                </a:tc>
              </a:tr>
              <a:tr h="501728">
                <a:tc>
                  <a:txBody>
                    <a:bodyPr/>
                    <a:lstStyle/>
                    <a:p>
                      <a:r>
                        <a:rPr lang="en-GB" sz="1000"/>
                        <a:t>Fleet vehicle daily charges (currently £7)</a:t>
                      </a:r>
                    </a:p>
                  </a:txBody>
                  <a:tcPr marL="50173" marR="50173" marT="25086" marB="25086" anchor="ctr">
                    <a:lnL>
                      <a:noFill/>
                    </a:lnL>
                    <a:lnR>
                      <a:noFill/>
                    </a:lnR>
                    <a:lnT>
                      <a:noFill/>
                    </a:lnT>
                    <a:lnB>
                      <a:noFill/>
                    </a:lnB>
                  </a:tcPr>
                </a:tc>
                <a:tc>
                  <a:txBody>
                    <a:bodyPr/>
                    <a:lstStyle/>
                    <a:p>
                      <a:r>
                        <a:rPr lang="en-GB" sz="1000"/>
                        <a:t>17</a:t>
                      </a:r>
                    </a:p>
                  </a:txBody>
                  <a:tcPr marL="50173" marR="50173" marT="25086" marB="25086" anchor="ctr">
                    <a:lnL>
                      <a:noFill/>
                    </a:lnL>
                    <a:lnR>
                      <a:noFill/>
                    </a:lnR>
                    <a:lnT>
                      <a:noFill/>
                    </a:lnT>
                    <a:lnB>
                      <a:noFill/>
                    </a:lnB>
                  </a:tcPr>
                </a:tc>
                <a:tc>
                  <a:txBody>
                    <a:bodyPr/>
                    <a:lstStyle/>
                    <a:p>
                      <a:r>
                        <a:rPr lang="en-GB" sz="1000"/>
                        <a:t>19</a:t>
                      </a:r>
                    </a:p>
                  </a:txBody>
                  <a:tcPr marL="50173" marR="50173" marT="25086" marB="25086" anchor="ctr">
                    <a:lnL>
                      <a:noFill/>
                    </a:lnL>
                    <a:lnR>
                      <a:noFill/>
                    </a:lnR>
                    <a:lnT>
                      <a:noFill/>
                    </a:lnT>
                    <a:lnB>
                      <a:noFill/>
                    </a:lnB>
                  </a:tcPr>
                </a:tc>
                <a:tc>
                  <a:txBody>
                    <a:bodyPr/>
                    <a:lstStyle/>
                    <a:p>
                      <a:r>
                        <a:rPr lang="en-GB" sz="1000"/>
                        <a:t>27</a:t>
                      </a:r>
                    </a:p>
                  </a:txBody>
                  <a:tcPr marL="50173" marR="50173" marT="25086" marB="25086" anchor="ctr">
                    <a:lnL>
                      <a:noFill/>
                    </a:lnL>
                    <a:lnR>
                      <a:noFill/>
                    </a:lnR>
                    <a:lnT>
                      <a:noFill/>
                    </a:lnT>
                    <a:lnB>
                      <a:noFill/>
                    </a:lnB>
                  </a:tcPr>
                </a:tc>
              </a:tr>
              <a:tr h="652247">
                <a:tc>
                  <a:txBody>
                    <a:bodyPr/>
                    <a:lstStyle/>
                    <a:p>
                      <a:r>
                        <a:rPr lang="en-GB" sz="1000"/>
                        <a:t>Resident vehicles (currently £4 per week)</a:t>
                      </a:r>
                    </a:p>
                  </a:txBody>
                  <a:tcPr marL="50173" marR="50173" marT="25086" marB="25086" anchor="ctr">
                    <a:lnL>
                      <a:noFill/>
                    </a:lnL>
                    <a:lnR>
                      <a:noFill/>
                    </a:lnR>
                    <a:lnT>
                      <a:noFill/>
                    </a:lnT>
                    <a:lnB>
                      <a:noFill/>
                    </a:lnB>
                  </a:tcPr>
                </a:tc>
                <a:tc>
                  <a:txBody>
                    <a:bodyPr/>
                    <a:lstStyle/>
                    <a:p>
                      <a:r>
                        <a:rPr lang="en-GB" sz="1000"/>
                        <a:t>2</a:t>
                      </a:r>
                    </a:p>
                  </a:txBody>
                  <a:tcPr marL="50173" marR="50173" marT="25086" marB="25086" anchor="ctr">
                    <a:lnL>
                      <a:noFill/>
                    </a:lnL>
                    <a:lnR>
                      <a:noFill/>
                    </a:lnR>
                    <a:lnT>
                      <a:noFill/>
                    </a:lnT>
                    <a:lnB>
                      <a:noFill/>
                    </a:lnB>
                  </a:tcPr>
                </a:tc>
                <a:tc>
                  <a:txBody>
                    <a:bodyPr/>
                    <a:lstStyle/>
                    <a:p>
                      <a:r>
                        <a:rPr lang="en-GB" sz="1000"/>
                        <a:t>2</a:t>
                      </a:r>
                    </a:p>
                  </a:txBody>
                  <a:tcPr marL="50173" marR="50173" marT="25086" marB="25086" anchor="ctr">
                    <a:lnL>
                      <a:noFill/>
                    </a:lnL>
                    <a:lnR>
                      <a:noFill/>
                    </a:lnR>
                    <a:lnT>
                      <a:noFill/>
                    </a:lnT>
                    <a:lnB>
                      <a:noFill/>
                    </a:lnB>
                  </a:tcPr>
                </a:tc>
                <a:tc>
                  <a:txBody>
                    <a:bodyPr/>
                    <a:lstStyle/>
                    <a:p>
                      <a:r>
                        <a:rPr lang="en-GB" sz="1000"/>
                        <a:t>6</a:t>
                      </a:r>
                    </a:p>
                  </a:txBody>
                  <a:tcPr marL="50173" marR="50173" marT="25086" marB="25086" anchor="ctr">
                    <a:lnL>
                      <a:noFill/>
                    </a:lnL>
                    <a:lnR>
                      <a:noFill/>
                    </a:lnR>
                    <a:lnT>
                      <a:noFill/>
                    </a:lnT>
                    <a:lnB>
                      <a:noFill/>
                    </a:lnB>
                  </a:tcPr>
                </a:tc>
              </a:tr>
              <a:tr h="200691">
                <a:tc>
                  <a:txBody>
                    <a:bodyPr/>
                    <a:lstStyle/>
                    <a:p>
                      <a:r>
                        <a:rPr lang="en-GB" sz="1000"/>
                        <a:t>Other income</a:t>
                      </a:r>
                    </a:p>
                  </a:txBody>
                  <a:tcPr marL="50173" marR="50173" marT="25086" marB="25086" anchor="ctr">
                    <a:lnL>
                      <a:noFill/>
                    </a:lnL>
                    <a:lnR>
                      <a:noFill/>
                    </a:lnR>
                    <a:lnT>
                      <a:noFill/>
                    </a:lnT>
                    <a:lnB>
                      <a:noFill/>
                    </a:lnB>
                  </a:tcPr>
                </a:tc>
                <a:tc>
                  <a:txBody>
                    <a:bodyPr/>
                    <a:lstStyle/>
                    <a:p>
                      <a:endParaRPr lang="en-GB" sz="1000"/>
                    </a:p>
                  </a:txBody>
                  <a:tcPr marL="50173" marR="50173" marT="25086" marB="25086" anchor="ctr">
                    <a:lnL>
                      <a:noFill/>
                    </a:lnL>
                    <a:lnR>
                      <a:noFill/>
                    </a:lnR>
                    <a:lnT>
                      <a:noFill/>
                    </a:lnT>
                    <a:lnB>
                      <a:noFill/>
                    </a:lnB>
                  </a:tcPr>
                </a:tc>
                <a:tc>
                  <a:txBody>
                    <a:bodyPr/>
                    <a:lstStyle/>
                    <a:p>
                      <a:r>
                        <a:rPr lang="en-GB" sz="1000"/>
                        <a:t>2</a:t>
                      </a:r>
                    </a:p>
                  </a:txBody>
                  <a:tcPr marL="50173" marR="50173" marT="25086" marB="25086" anchor="ctr">
                    <a:lnL>
                      <a:noFill/>
                    </a:lnL>
                    <a:lnR>
                      <a:noFill/>
                    </a:lnR>
                    <a:lnT>
                      <a:noFill/>
                    </a:lnT>
                    <a:lnB>
                      <a:noFill/>
                    </a:lnB>
                  </a:tcPr>
                </a:tc>
                <a:tc>
                  <a:txBody>
                    <a:bodyPr/>
                    <a:lstStyle/>
                    <a:p>
                      <a:endParaRPr lang="en-GB" sz="1000"/>
                    </a:p>
                  </a:txBody>
                  <a:tcPr marL="50173" marR="50173" marT="25086" marB="25086" anchor="ctr">
                    <a:lnL>
                      <a:noFill/>
                    </a:lnL>
                    <a:lnR>
                      <a:noFill/>
                    </a:lnR>
                    <a:lnT>
                      <a:noFill/>
                    </a:lnT>
                    <a:lnB>
                      <a:noFill/>
                    </a:lnB>
                  </a:tcPr>
                </a:tc>
              </a:tr>
              <a:tr h="200691">
                <a:tc>
                  <a:txBody>
                    <a:bodyPr/>
                    <a:lstStyle/>
                    <a:p>
                      <a:r>
                        <a:rPr lang="en-GB" sz="1000"/>
                        <a:t>Total revenues</a:t>
                      </a:r>
                    </a:p>
                  </a:txBody>
                  <a:tcPr marL="50173" marR="50173" marT="25086" marB="25086" anchor="ctr">
                    <a:lnL>
                      <a:noFill/>
                    </a:lnL>
                    <a:lnR>
                      <a:noFill/>
                    </a:lnR>
                    <a:lnT>
                      <a:noFill/>
                    </a:lnT>
                    <a:lnB>
                      <a:noFill/>
                    </a:lnB>
                  </a:tcPr>
                </a:tc>
                <a:tc>
                  <a:txBody>
                    <a:bodyPr/>
                    <a:lstStyle/>
                    <a:p>
                      <a:r>
                        <a:rPr lang="en-GB" sz="1000"/>
                        <a:t>190</a:t>
                      </a:r>
                    </a:p>
                  </a:txBody>
                  <a:tcPr marL="50173" marR="50173" marT="25086" marB="25086" anchor="ctr">
                    <a:lnL>
                      <a:noFill/>
                    </a:lnL>
                    <a:lnR>
                      <a:noFill/>
                    </a:lnR>
                    <a:lnT>
                      <a:noFill/>
                    </a:lnT>
                    <a:lnB>
                      <a:noFill/>
                    </a:lnB>
                  </a:tcPr>
                </a:tc>
                <a:tc>
                  <a:txBody>
                    <a:bodyPr/>
                    <a:lstStyle/>
                    <a:p>
                      <a:r>
                        <a:rPr lang="en-GB" sz="1000"/>
                        <a:t>210</a:t>
                      </a:r>
                    </a:p>
                  </a:txBody>
                  <a:tcPr marL="50173" marR="50173" marT="25086" marB="25086" anchor="ctr">
                    <a:lnL>
                      <a:noFill/>
                    </a:lnL>
                    <a:lnR>
                      <a:noFill/>
                    </a:lnR>
                    <a:lnT>
                      <a:noFill/>
                    </a:lnT>
                    <a:lnB>
                      <a:noFill/>
                    </a:lnB>
                  </a:tcPr>
                </a:tc>
                <a:tc>
                  <a:txBody>
                    <a:bodyPr/>
                    <a:lstStyle/>
                    <a:p>
                      <a:r>
                        <a:rPr lang="en-GB" sz="1000"/>
                        <a:t>213</a:t>
                      </a:r>
                    </a:p>
                  </a:txBody>
                  <a:tcPr marL="50173" marR="50173" marT="25086" marB="25086" anchor="ctr">
                    <a:lnL>
                      <a:noFill/>
                    </a:lnL>
                    <a:lnR>
                      <a:noFill/>
                    </a:lnR>
                    <a:lnT>
                      <a:noFill/>
                    </a:lnT>
                    <a:lnB>
                      <a:noFill/>
                    </a:lnB>
                  </a:tcPr>
                </a:tc>
              </a:tr>
              <a:tr h="652247">
                <a:tc>
                  <a:txBody>
                    <a:bodyPr/>
                    <a:lstStyle/>
                    <a:p>
                      <a:r>
                        <a:rPr lang="en-GB" sz="1000"/>
                        <a:t>Total operation and administration costs</a:t>
                      </a:r>
                    </a:p>
                  </a:txBody>
                  <a:tcPr marL="50173" marR="50173" marT="25086" marB="25086" anchor="ctr">
                    <a:lnL>
                      <a:noFill/>
                    </a:lnL>
                    <a:lnR>
                      <a:noFill/>
                    </a:lnR>
                    <a:lnT>
                      <a:noFill/>
                    </a:lnT>
                    <a:lnB>
                      <a:noFill/>
                    </a:lnB>
                  </a:tcPr>
                </a:tc>
                <a:tc>
                  <a:txBody>
                    <a:bodyPr/>
                    <a:lstStyle/>
                    <a:p>
                      <a:r>
                        <a:rPr lang="en-GB" sz="1000"/>
                        <a:t>(92)</a:t>
                      </a:r>
                    </a:p>
                  </a:txBody>
                  <a:tcPr marL="50173" marR="50173" marT="25086" marB="25086" anchor="ctr">
                    <a:lnL>
                      <a:noFill/>
                    </a:lnL>
                    <a:lnR>
                      <a:noFill/>
                    </a:lnR>
                    <a:lnT>
                      <a:noFill/>
                    </a:lnT>
                    <a:lnB>
                      <a:noFill/>
                    </a:lnB>
                  </a:tcPr>
                </a:tc>
                <a:tc>
                  <a:txBody>
                    <a:bodyPr/>
                    <a:lstStyle/>
                    <a:p>
                      <a:r>
                        <a:rPr lang="en-GB" sz="1000"/>
                        <a:t>(88)</a:t>
                      </a:r>
                    </a:p>
                  </a:txBody>
                  <a:tcPr marL="50173" marR="50173" marT="25086" marB="25086" anchor="ctr">
                    <a:lnL>
                      <a:noFill/>
                    </a:lnL>
                    <a:lnR>
                      <a:noFill/>
                    </a:lnR>
                    <a:lnT>
                      <a:noFill/>
                    </a:lnT>
                    <a:lnB>
                      <a:noFill/>
                    </a:lnB>
                  </a:tcPr>
                </a:tc>
                <a:tc>
                  <a:txBody>
                    <a:bodyPr/>
                    <a:lstStyle/>
                    <a:p>
                      <a:r>
                        <a:rPr lang="en-GB" sz="1000"/>
                        <a:t>(90)</a:t>
                      </a:r>
                    </a:p>
                  </a:txBody>
                  <a:tcPr marL="50173" marR="50173" marT="25086" marB="25086" anchor="ctr">
                    <a:lnL>
                      <a:noFill/>
                    </a:lnL>
                    <a:lnR>
                      <a:noFill/>
                    </a:lnR>
                    <a:lnT>
                      <a:noFill/>
                    </a:lnT>
                    <a:lnB>
                      <a:noFill/>
                    </a:lnB>
                  </a:tcPr>
                </a:tc>
              </a:tr>
              <a:tr h="200691">
                <a:tc>
                  <a:txBody>
                    <a:bodyPr/>
                    <a:lstStyle/>
                    <a:p>
                      <a:r>
                        <a:rPr lang="en-GB" sz="1000"/>
                        <a:t>Net revenues</a:t>
                      </a:r>
                    </a:p>
                  </a:txBody>
                  <a:tcPr marL="50173" marR="50173" marT="25086" marB="25086" anchor="ctr">
                    <a:lnL>
                      <a:noFill/>
                    </a:lnL>
                    <a:lnR>
                      <a:noFill/>
                    </a:lnR>
                    <a:lnT>
                      <a:noFill/>
                    </a:lnT>
                    <a:lnB>
                      <a:noFill/>
                    </a:lnB>
                  </a:tcPr>
                </a:tc>
                <a:tc>
                  <a:txBody>
                    <a:bodyPr/>
                    <a:lstStyle/>
                    <a:p>
                      <a:r>
                        <a:rPr lang="en-GB" sz="1000"/>
                        <a:t>97</a:t>
                      </a:r>
                    </a:p>
                  </a:txBody>
                  <a:tcPr marL="50173" marR="50173" marT="25086" marB="25086" anchor="ctr">
                    <a:lnL>
                      <a:noFill/>
                    </a:lnL>
                    <a:lnR>
                      <a:noFill/>
                    </a:lnR>
                    <a:lnT>
                      <a:noFill/>
                    </a:lnT>
                    <a:lnB>
                      <a:noFill/>
                    </a:lnB>
                  </a:tcPr>
                </a:tc>
                <a:tc>
                  <a:txBody>
                    <a:bodyPr/>
                    <a:lstStyle/>
                    <a:p>
                      <a:r>
                        <a:rPr lang="en-GB" sz="1000"/>
                        <a:t>122</a:t>
                      </a:r>
                    </a:p>
                  </a:txBody>
                  <a:tcPr marL="50173" marR="50173" marT="25086" marB="25086" anchor="ctr">
                    <a:lnL>
                      <a:noFill/>
                    </a:lnL>
                    <a:lnR>
                      <a:noFill/>
                    </a:lnR>
                    <a:lnT>
                      <a:noFill/>
                    </a:lnT>
                    <a:lnB>
                      <a:noFill/>
                    </a:lnB>
                  </a:tcPr>
                </a:tc>
                <a:tc>
                  <a:txBody>
                    <a:bodyPr/>
                    <a:lstStyle/>
                    <a:p>
                      <a:r>
                        <a:rPr lang="en-GB" sz="1000" dirty="0"/>
                        <a:t>123</a:t>
                      </a:r>
                    </a:p>
                  </a:txBody>
                  <a:tcPr marL="50173" marR="50173" marT="25086" marB="25086" anchor="ctr">
                    <a:lnL>
                      <a:noFill/>
                    </a:lnL>
                    <a:lnR>
                      <a:noFill/>
                    </a:lnR>
                    <a:lnT>
                      <a:noFill/>
                    </a:lnT>
                    <a:lnB>
                      <a:noFill/>
                    </a:lnB>
                  </a:tcPr>
                </a:tc>
              </a:tr>
            </a:tbl>
          </a:graphicData>
        </a:graphic>
      </p:graphicFrame>
      <p:sp>
        <p:nvSpPr>
          <p:cNvPr id="204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38088" tIns="9522" rIns="38088" bIns="952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London, including works on London Underground and road safety schemes.</a:t>
            </a:r>
            <a:r>
              <a:rPr kumimoji="0" lang="en-US" sz="800" b="0" i="0" u="none" strike="noStrike" cap="none" normalizeH="0" baseline="30000" smtClean="0">
                <a:ln>
                  <a:noFill/>
                </a:ln>
                <a:solidFill>
                  <a:schemeClr val="tx1"/>
                </a:solidFill>
                <a:effectLst/>
                <a:latin typeface="Arial" charset="0"/>
                <a:cs typeface="Arial" charset="0"/>
                <a:hlinkClick r:id=""/>
              </a:rPr>
              <a:t>151</a:t>
            </a:r>
            <a:endParaRPr kumimoji="0" lang="en-US" sz="1800" b="0" i="0" u="none" strike="noStrike" cap="none" normalizeH="0" baseline="0" smtClean="0">
              <a:ln>
                <a:noFill/>
              </a:ln>
              <a:solidFill>
                <a:schemeClr val="tx1"/>
              </a:solidFill>
              <a:effectLst/>
              <a:latin typeface="Arial" charset="0"/>
              <a:cs typeface="Arial" charset="0"/>
            </a:endParaRPr>
          </a:p>
        </p:txBody>
      </p:sp>
    </p:spTree>
  </p:cSld>
  <p:clrMapOvr>
    <a:masterClrMapping/>
  </p:clrMapOvr>
  <p:transition spd="slow">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Tree>
  </p:cSld>
  <p:clrMapOvr>
    <a:masterClrMapping/>
  </p:clrMapOvr>
  <p:transition spd="slow">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79202" name="Picture 2"/>
          <p:cNvPicPr>
            <a:picLocks noChangeAspect="1" noChangeArrowheads="1"/>
          </p:cNvPicPr>
          <p:nvPr/>
        </p:nvPicPr>
        <p:blipFill>
          <a:blip r:embed="rId3" cstate="print"/>
          <a:srcRect/>
          <a:stretch>
            <a:fillRect/>
          </a:stretch>
        </p:blipFill>
        <p:spPr bwMode="auto">
          <a:xfrm>
            <a:off x="420688" y="1129848"/>
            <a:ext cx="7970293" cy="3360265"/>
          </a:xfrm>
          <a:prstGeom prst="rect">
            <a:avLst/>
          </a:prstGeom>
          <a:noFill/>
          <a:ln w="9525">
            <a:noFill/>
            <a:miter lim="800000"/>
            <a:headEnd/>
            <a:tailEnd/>
          </a:ln>
        </p:spPr>
      </p:pic>
    </p:spTree>
  </p:cSld>
  <p:clrMapOvr>
    <a:masterClrMapping/>
  </p:clrMapOvr>
  <p:transition spd="slow">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Page  38 (53)</a:t>
            </a:r>
            <a:endParaRPr lang="en-GB" dirty="0"/>
          </a:p>
        </p:txBody>
      </p:sp>
      <p:sp>
        <p:nvSpPr>
          <p:cNvPr id="3" name="Content Placeholder 2"/>
          <p:cNvSpPr>
            <a:spLocks noGrp="1"/>
          </p:cNvSpPr>
          <p:nvPr>
            <p:ph idx="1"/>
          </p:nvPr>
        </p:nvSpPr>
        <p:spPr>
          <a:xfrm>
            <a:off x="420688" y="709677"/>
            <a:ext cx="8518596" cy="4503737"/>
          </a:xfrm>
        </p:spPr>
        <p:txBody>
          <a:bodyPr/>
          <a:lstStyle/>
          <a:p>
            <a:r>
              <a:rPr lang="en-GB" sz="1200" dirty="0" smtClean="0"/>
              <a:t>in January 2011 (though charging hours now end at 6 p.m.). Exemptions from</a:t>
            </a:r>
          </a:p>
          <a:p>
            <a:r>
              <a:rPr lang="en-GB" sz="1200" dirty="0" smtClean="0"/>
              <a:t>the scheme exist for a number of vehicles including taxis, motorcycles, bicycles,</a:t>
            </a:r>
          </a:p>
          <a:p>
            <a:r>
              <a:rPr lang="en-GB" sz="1200" dirty="0" smtClean="0"/>
              <a:t>buses, disabled badge holders, emergency vehicles and some vehicles that</a:t>
            </a:r>
          </a:p>
          <a:p>
            <a:r>
              <a:rPr lang="en-GB" sz="1200" dirty="0" smtClean="0"/>
              <a:t>run on alternative fuel. Additionally, residents living in the zone receive a 90%</a:t>
            </a:r>
          </a:p>
          <a:p>
            <a:r>
              <a:rPr lang="en-GB" sz="1200" dirty="0" smtClean="0"/>
              <a:t>discount.� The charge raised £158.1 million in 2010, net of operating costs (TfL,</a:t>
            </a:r>
          </a:p>
          <a:p>
            <a:r>
              <a:rPr lang="en-GB" sz="1200" dirty="0" smtClean="0"/>
              <a:t>2011a). These revenues are hypothecated towards the improvement of public</a:t>
            </a:r>
          </a:p>
          <a:p>
            <a:r>
              <a:rPr lang="en-GB" sz="1200" dirty="0" smtClean="0"/>
              <a:t>transport in London, as is required by the Greater London Authority Act 1999.</a:t>
            </a:r>
          </a:p>
          <a:p>
            <a:r>
              <a:rPr lang="en-GB" sz="1200" dirty="0" smtClean="0"/>
              <a:t>The original zone comprised an area bounded by the Inner Ring Road,</a:t>
            </a:r>
          </a:p>
          <a:p>
            <a:r>
              <a:rPr lang="en-GB" sz="1200" dirty="0" smtClean="0"/>
              <a:t>covering approximately eight square miles. In February 2007, this was</a:t>
            </a:r>
          </a:p>
          <a:p>
            <a:r>
              <a:rPr lang="en-GB" sz="1200" dirty="0" smtClean="0"/>
              <a:t>extended to include additional parts of Westminster, Kensington and Chelsea.</a:t>
            </a:r>
          </a:p>
          <a:p>
            <a:r>
              <a:rPr lang="en-GB" sz="1200" dirty="0" smtClean="0"/>
              <a:t>This ‘Western extension’ was abolished in December 2010, returning the zone</a:t>
            </a:r>
          </a:p>
          <a:p>
            <a:r>
              <a:rPr lang="en-GB" sz="1200" dirty="0" smtClean="0"/>
              <a:t>to its original area.</a:t>
            </a:r>
          </a:p>
          <a:p>
            <a:r>
              <a:rPr lang="en-GB" sz="1200" dirty="0" smtClean="0"/>
              <a:t>The effect of the scheme on traffic levels and congestion is quite difficult to</a:t>
            </a:r>
          </a:p>
          <a:p>
            <a:r>
              <a:rPr lang="en-GB" sz="1200" dirty="0" smtClean="0"/>
              <a:t>determine. The most recent estimates come from Transport for London (TfL,</a:t>
            </a:r>
          </a:p>
          <a:p>
            <a:r>
              <a:rPr lang="en-GB" sz="1200" dirty="0" smtClean="0"/>
              <a:t>2008) suggesting that traffic in 2007 was around 18% lower in the central</a:t>
            </a:r>
          </a:p>
          <a:p>
            <a:r>
              <a:rPr lang="en-GB" sz="1200" dirty="0" smtClean="0"/>
              <a:t>congestion zone relative to pre-charging levels (and 36% lower for car traffic).</a:t>
            </a:r>
          </a:p>
          <a:p>
            <a:r>
              <a:rPr lang="en-GB" sz="1200" dirty="0" smtClean="0"/>
              <a:t>However, </a:t>
            </a:r>
            <a:r>
              <a:rPr lang="en-GB" sz="1200" i="1" dirty="0" smtClean="0"/>
              <a:t>congestion levels in 2007 appeared to be no lower than they were</a:t>
            </a:r>
          </a:p>
          <a:p>
            <a:r>
              <a:rPr lang="en-GB" sz="1200" dirty="0" smtClean="0"/>
              <a:t>in 2002 (though they were cut during 2003 to 2006) – though of course to fully</a:t>
            </a:r>
          </a:p>
          <a:p>
            <a:r>
              <a:rPr lang="en-GB" sz="1200" dirty="0" smtClean="0"/>
              <a:t>assess the impact of the charge requires us to estimate the counterfactual level</a:t>
            </a:r>
          </a:p>
          <a:p>
            <a:r>
              <a:rPr lang="en-GB" sz="1200" dirty="0" smtClean="0"/>
              <a:t>of congestion in its absence. TfL (2008) suggests that congestion was lower</a:t>
            </a:r>
          </a:p>
          <a:p>
            <a:r>
              <a:rPr lang="en-GB" sz="1200" dirty="0" smtClean="0"/>
              <a:t>in 2007 than it would have been without the charge, after taking into account</a:t>
            </a:r>
          </a:p>
          <a:p>
            <a:r>
              <a:rPr lang="en-GB" sz="1200" dirty="0" smtClean="0"/>
              <a:t>factors such as an increased level of road maintenance work and changes</a:t>
            </a:r>
          </a:p>
          <a:p>
            <a:r>
              <a:rPr lang="en-GB" sz="1200" dirty="0" smtClean="0"/>
              <a:t>to traffic signal timings. Unfortunately, the 2008 report was the last available</a:t>
            </a:r>
          </a:p>
          <a:p>
            <a:r>
              <a:rPr lang="en-GB" sz="1200" dirty="0" smtClean="0"/>
              <a:t>– they are no longer published annually by TfL. Instead, information on</a:t>
            </a:r>
          </a:p>
          <a:p>
            <a:r>
              <a:rPr lang="en-GB" sz="1200" dirty="0" smtClean="0"/>
              <a:t>congestion is included as part of a wider annual report on transport in London.</a:t>
            </a:r>
          </a:p>
          <a:p>
            <a:r>
              <a:rPr lang="en-GB" sz="1200" dirty="0" smtClean="0"/>
              <a:t>The most recent (TfL, 2011b) suggests that removing the Western extension</a:t>
            </a:r>
          </a:p>
          <a:p>
            <a:r>
              <a:rPr lang="en-GB" sz="1200" dirty="0" smtClean="0"/>
              <a:t>increased traffic entering that area by about 8%, and congestion by about 3%.</a:t>
            </a:r>
          </a:p>
          <a:p>
            <a:endParaRPr lang="en-GB" dirty="0" smtClean="0"/>
          </a:p>
        </p:txBody>
      </p:sp>
    </p:spTree>
  </p:cSld>
  <p:clrMapOvr>
    <a:masterClrMapping/>
  </p:clrMapOvr>
  <p:transition spd="slow">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RACF</a:t>
            </a:r>
            <a:r>
              <a:rPr lang="en-GB" dirty="0" smtClean="0"/>
              <a:t> IFS (61/76)</a:t>
            </a:r>
            <a:endParaRPr lang="en-GB" dirty="0"/>
          </a:p>
        </p:txBody>
      </p:sp>
      <p:pic>
        <p:nvPicPr>
          <p:cNvPr id="187394" name="Picture 2"/>
          <p:cNvPicPr>
            <a:picLocks noChangeAspect="1" noChangeArrowheads="1"/>
          </p:cNvPicPr>
          <p:nvPr/>
        </p:nvPicPr>
        <p:blipFill>
          <a:blip r:embed="rId3" cstate="print"/>
          <a:srcRect/>
          <a:stretch>
            <a:fillRect/>
          </a:stretch>
        </p:blipFill>
        <p:spPr bwMode="auto">
          <a:xfrm>
            <a:off x="682388" y="781095"/>
            <a:ext cx="7406516" cy="5180321"/>
          </a:xfrm>
          <a:prstGeom prst="rect">
            <a:avLst/>
          </a:prstGeom>
          <a:noFill/>
          <a:ln w="9525">
            <a:noFill/>
            <a:miter lim="800000"/>
            <a:headEnd/>
            <a:tailEnd/>
          </a:ln>
        </p:spPr>
      </p:pic>
    </p:spTree>
  </p:cSld>
  <p:clrMapOvr>
    <a:masterClrMapping/>
  </p:clrMapOvr>
  <p:transition spd="slow">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265718"/>
            <a:ext cx="9144000" cy="592282"/>
          </a:xfrm>
          <a:prstGeom prst="rect">
            <a:avLst/>
          </a:prstGeom>
          <a:solidFill>
            <a:srgbClr val="28AAE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5602" name="Picture 201" descr="npo0001b7"/>
          <p:cNvPicPr>
            <a:picLocks noChangeAspect="1" noChangeArrowheads="1"/>
          </p:cNvPicPr>
          <p:nvPr/>
        </p:nvPicPr>
        <p:blipFill>
          <a:blip r:embed="rId3" cstate="print"/>
          <a:srcRect b="3108"/>
          <a:stretch>
            <a:fillRect/>
          </a:stretch>
        </p:blipFill>
        <p:spPr bwMode="auto">
          <a:xfrm>
            <a:off x="154753" y="168463"/>
            <a:ext cx="8830422" cy="5969613"/>
          </a:xfrm>
          <a:prstGeom prst="rect">
            <a:avLst/>
          </a:prstGeom>
          <a:noFill/>
          <a:ln w="9525">
            <a:noFill/>
            <a:miter lim="800000"/>
            <a:headEnd/>
            <a:tailEnd/>
          </a:ln>
        </p:spPr>
      </p:pic>
      <p:pic>
        <p:nvPicPr>
          <p:cNvPr id="141319" name="Picture 7" descr="22_11_07_7075"/>
          <p:cNvPicPr>
            <a:picLocks noChangeAspect="1" noChangeArrowheads="1"/>
          </p:cNvPicPr>
          <p:nvPr/>
        </p:nvPicPr>
        <p:blipFill>
          <a:blip r:embed="rId4" cstate="print"/>
          <a:srcRect b="3162"/>
          <a:stretch>
            <a:fillRect/>
          </a:stretch>
        </p:blipFill>
        <p:spPr bwMode="auto">
          <a:xfrm>
            <a:off x="157468" y="184301"/>
            <a:ext cx="8831779" cy="5953775"/>
          </a:xfrm>
          <a:prstGeom prst="rect">
            <a:avLst/>
          </a:prstGeom>
          <a:noFill/>
          <a:ln w="9525">
            <a:noFill/>
            <a:miter lim="800000"/>
            <a:headEnd/>
            <a:tailEnd/>
          </a:ln>
        </p:spPr>
      </p:pic>
      <p:pic>
        <p:nvPicPr>
          <p:cNvPr id="5" name="Picture 4" descr="FinalArupLogo_White_Scaled_For_PPT_300dpi.png"/>
          <p:cNvPicPr>
            <a:picLocks noChangeAspect="1"/>
          </p:cNvPicPr>
          <p:nvPr/>
        </p:nvPicPr>
        <p:blipFill>
          <a:blip r:embed="rId5" cstate="print"/>
          <a:stretch>
            <a:fillRect/>
          </a:stretch>
        </p:blipFill>
        <p:spPr>
          <a:xfrm>
            <a:off x="7810092" y="6443396"/>
            <a:ext cx="851308" cy="257709"/>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1319"/>
                                        </p:tgtEl>
                                        <p:attrNameLst>
                                          <p:attrName>style.visibility</p:attrName>
                                        </p:attrNameLst>
                                      </p:cBhvr>
                                      <p:to>
                                        <p:strVal val="visible"/>
                                      </p:to>
                                    </p:set>
                                    <p:animEffect transition="in" filter="fade">
                                      <p:cBhvr>
                                        <p:cTn id="7" dur="2000"/>
                                        <p:tgtEl>
                                          <p:spTgt spid="1413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www.cbrd.co.uk/histories/ringways/ringway1/img/s_brixton.jpg"/>
          <p:cNvPicPr>
            <a:picLocks noChangeAspect="1" noChangeArrowheads="1"/>
          </p:cNvPicPr>
          <p:nvPr/>
        </p:nvPicPr>
        <p:blipFill>
          <a:blip r:embed="rId3" cstate="print"/>
          <a:srcRect/>
          <a:stretch>
            <a:fillRect/>
          </a:stretch>
        </p:blipFill>
        <p:spPr bwMode="auto">
          <a:xfrm>
            <a:off x="420687" y="822039"/>
            <a:ext cx="8109781" cy="4050214"/>
          </a:xfrm>
          <a:prstGeom prst="rect">
            <a:avLst/>
          </a:prstGeom>
          <a:noFill/>
        </p:spPr>
      </p:pic>
      <p:sp>
        <p:nvSpPr>
          <p:cNvPr id="5" name="TextBox 4"/>
          <p:cNvSpPr txBox="1"/>
          <p:nvPr/>
        </p:nvSpPr>
        <p:spPr>
          <a:xfrm>
            <a:off x="211969" y="5662787"/>
            <a:ext cx="6459974" cy="646331"/>
          </a:xfrm>
          <a:prstGeom prst="rect">
            <a:avLst/>
          </a:prstGeom>
          <a:noFill/>
        </p:spPr>
        <p:txBody>
          <a:bodyPr wrap="none" rtlCol="0">
            <a:spAutoFit/>
          </a:bodyPr>
          <a:lstStyle/>
          <a:p>
            <a:r>
              <a:rPr lang="en-GB" i="1" dirty="0" smtClean="0"/>
              <a:t>Brixton Town Centre – post redevelopment, seen from the motorway</a:t>
            </a:r>
          </a:p>
          <a:p>
            <a:r>
              <a:rPr lang="en-GB" i="1" dirty="0" smtClean="0"/>
              <a:t>www.cbrd.co.uk</a:t>
            </a:r>
            <a:endParaRPr lang="en-GB" i="1" dirty="0"/>
          </a:p>
        </p:txBody>
      </p:sp>
      <p:sp>
        <p:nvSpPr>
          <p:cNvPr id="7" name="TextBox 6"/>
          <p:cNvSpPr txBox="1"/>
          <p:nvPr/>
        </p:nvSpPr>
        <p:spPr>
          <a:xfrm>
            <a:off x="4912701" y="5812915"/>
            <a:ext cx="4048125" cy="415498"/>
          </a:xfrm>
          <a:prstGeom prst="rect">
            <a:avLst/>
          </a:prstGeom>
          <a:noFill/>
        </p:spPr>
        <p:txBody>
          <a:bodyPr wrap="square" rtlCol="0">
            <a:spAutoFit/>
          </a:bodyPr>
          <a:lstStyle/>
          <a:p>
            <a:r>
              <a:rPr lang="en-GB" sz="1050" dirty="0" smtClean="0">
                <a:solidFill>
                  <a:schemeClr val="bg1"/>
                </a:solidFill>
              </a:rPr>
              <a:t>Brixton in the snow.  “We’re still loving snowy SW9!”</a:t>
            </a:r>
          </a:p>
          <a:p>
            <a:r>
              <a:rPr lang="en-GB" sz="1050" dirty="0" smtClean="0">
                <a:solidFill>
                  <a:schemeClr val="bg1"/>
                </a:solidFill>
              </a:rPr>
              <a:t>© urban7, 2</a:t>
            </a:r>
            <a:r>
              <a:rPr lang="en-GB" sz="1050" baseline="30000" dirty="0" smtClean="0">
                <a:solidFill>
                  <a:schemeClr val="bg1"/>
                </a:solidFill>
              </a:rPr>
              <a:t>nd</a:t>
            </a:r>
            <a:r>
              <a:rPr lang="en-GB" sz="1050" dirty="0" smtClean="0">
                <a:solidFill>
                  <a:schemeClr val="bg1"/>
                </a:solidFill>
              </a:rPr>
              <a:t>/3</a:t>
            </a:r>
            <a:r>
              <a:rPr lang="en-GB" sz="1050" baseline="30000" dirty="0" smtClean="0">
                <a:solidFill>
                  <a:schemeClr val="bg1"/>
                </a:solidFill>
              </a:rPr>
              <a:t>rd</a:t>
            </a:r>
            <a:r>
              <a:rPr lang="en-GB" sz="1050" dirty="0" smtClean="0">
                <a:solidFill>
                  <a:schemeClr val="bg1"/>
                </a:solidFill>
              </a:rPr>
              <a:t> Feb, 2009</a:t>
            </a:r>
            <a:endParaRPr lang="en-GB" sz="1050" dirty="0">
              <a:solidFill>
                <a:schemeClr val="bg1"/>
              </a:solidFill>
            </a:endParaRPr>
          </a:p>
        </p:txBody>
      </p:sp>
      <p:sp>
        <p:nvSpPr>
          <p:cNvPr id="8" name="Title 1"/>
          <p:cNvSpPr>
            <a:spLocks noGrp="1"/>
          </p:cNvSpPr>
          <p:nvPr>
            <p:ph type="title"/>
          </p:nvPr>
        </p:nvSpPr>
        <p:spPr>
          <a:xfrm>
            <a:off x="211969" y="211069"/>
            <a:ext cx="8318500" cy="434734"/>
          </a:xfrm>
        </p:spPr>
        <p:txBody>
          <a:bodyPr/>
          <a:lstStyle/>
          <a:p>
            <a:r>
              <a:rPr lang="en-GB" dirty="0" smtClean="0"/>
              <a:t>Brixton….</a:t>
            </a:r>
            <a:endParaRPr lang="en-GB" dirty="0"/>
          </a:p>
        </p:txBody>
      </p:sp>
    </p:spTree>
  </p:cSld>
  <p:clrMapOvr>
    <a:masterClrMapping/>
  </p:clrMapOvr>
  <p:transition spd="slow">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7" y="250825"/>
            <a:ext cx="9186775" cy="423193"/>
          </a:xfrm>
        </p:spPr>
        <p:txBody>
          <a:bodyPr/>
          <a:lstStyle/>
          <a:p>
            <a:r>
              <a:rPr lang="en-GB" dirty="0" smtClean="0"/>
              <a:t>Government proposals</a:t>
            </a:r>
            <a:endParaRPr lang="en-GB" dirty="0"/>
          </a:p>
        </p:txBody>
      </p:sp>
      <p:sp>
        <p:nvSpPr>
          <p:cNvPr id="6" name="Content Placeholder 2"/>
          <p:cNvSpPr>
            <a:spLocks noGrp="1"/>
          </p:cNvSpPr>
          <p:nvPr>
            <p:ph idx="1"/>
          </p:nvPr>
        </p:nvSpPr>
        <p:spPr>
          <a:xfrm>
            <a:off x="412749" y="1340284"/>
            <a:ext cx="7390966" cy="4503737"/>
          </a:xfrm>
        </p:spPr>
        <p:txBody>
          <a:bodyPr/>
          <a:lstStyle/>
          <a:p>
            <a:pPr>
              <a:lnSpc>
                <a:spcPct val="100000"/>
              </a:lnSpc>
              <a:spcBef>
                <a:spcPts val="1200"/>
              </a:spcBef>
              <a:spcAft>
                <a:spcPts val="1200"/>
              </a:spcAft>
            </a:pPr>
            <a:endParaRPr lang="en-GB" sz="2400" b="0" dirty="0" smtClean="0"/>
          </a:p>
          <a:p>
            <a:pPr>
              <a:lnSpc>
                <a:spcPct val="100000"/>
              </a:lnSpc>
              <a:spcBef>
                <a:spcPts val="1200"/>
              </a:spcBef>
              <a:spcAft>
                <a:spcPts val="1200"/>
              </a:spcAft>
            </a:pPr>
            <a:endParaRPr lang="en-GB" sz="2400" b="0" dirty="0" smtClean="0"/>
          </a:p>
          <a:p>
            <a:pPr>
              <a:lnSpc>
                <a:spcPct val="100000"/>
              </a:lnSpc>
              <a:spcBef>
                <a:spcPts val="1200"/>
              </a:spcBef>
              <a:spcAft>
                <a:spcPts val="1200"/>
              </a:spcAft>
            </a:pPr>
            <a:endParaRPr lang="en-GB" sz="2400" b="0" dirty="0"/>
          </a:p>
        </p:txBody>
      </p:sp>
      <p:sp>
        <p:nvSpPr>
          <p:cNvPr id="5" name="TextBox 4"/>
          <p:cNvSpPr txBox="1"/>
          <p:nvPr/>
        </p:nvSpPr>
        <p:spPr>
          <a:xfrm>
            <a:off x="412749" y="862604"/>
            <a:ext cx="8280875" cy="4555093"/>
          </a:xfrm>
          <a:prstGeom prst="rect">
            <a:avLst/>
          </a:prstGeom>
          <a:noFill/>
        </p:spPr>
        <p:txBody>
          <a:bodyPr wrap="square" rtlCol="0">
            <a:spAutoFit/>
          </a:bodyPr>
          <a:lstStyle/>
          <a:p>
            <a:r>
              <a:rPr lang="en-GB" sz="1600" dirty="0" smtClean="0"/>
              <a:t>And yet no government has really solved the problem of how to finance the infrastructure we need within the public spending constraints we have.</a:t>
            </a:r>
          </a:p>
          <a:p>
            <a:r>
              <a:rPr lang="en-GB" sz="1600" dirty="0" smtClean="0"/>
              <a:t>Finally, on top of the failures of vision and of financing, there's been a simple failure of nerve.</a:t>
            </a:r>
          </a:p>
          <a:p>
            <a:r>
              <a:rPr lang="en-GB" sz="1600" dirty="0" smtClean="0"/>
              <a:t>No government has acted with the necessary determination to blast through the vested interests and bureaucratic hurdles in order to provide what the long-term national interest demands.</a:t>
            </a:r>
          </a:p>
          <a:p>
            <a:r>
              <a:rPr lang="en-GB" sz="1600" dirty="0" smtClean="0"/>
              <a:t>To put it crudely, we've become good in Britain at sweating old assets.</a:t>
            </a:r>
          </a:p>
          <a:p>
            <a:r>
              <a:rPr lang="en-GB" sz="1600" dirty="0" smtClean="0"/>
              <a:t>But if you do that for too long, there's a price to pay.</a:t>
            </a:r>
          </a:p>
          <a:p>
            <a:r>
              <a:rPr lang="en-GB" sz="1600" dirty="0" smtClean="0"/>
              <a:t>It's not enough just to keep the existing infrastructure going.</a:t>
            </a:r>
          </a:p>
          <a:p>
            <a:r>
              <a:rPr lang="en-GB" sz="1600" dirty="0" smtClean="0"/>
              <a:t>We need to build - as other countries are building - the completely new infrastructure we need for the future.</a:t>
            </a:r>
          </a:p>
          <a:p>
            <a:r>
              <a:rPr lang="en-GB" sz="1600" dirty="0" smtClean="0"/>
              <a:t>And on top of all this we haven't focused - as other countries focus - on ensuring that investment in infrastructure helps business at home.</a:t>
            </a:r>
          </a:p>
          <a:p>
            <a:r>
              <a:rPr lang="en-GB" sz="1600" dirty="0" smtClean="0"/>
              <a:t>That's not about picking winners.</a:t>
            </a:r>
          </a:p>
          <a:p>
            <a:r>
              <a:rPr lang="en-GB" sz="1600" dirty="0" smtClean="0"/>
              <a:t>It's about helping British companies to be winners.</a:t>
            </a:r>
          </a:p>
          <a:p>
            <a:r>
              <a:rPr lang="en-GB" sz="1600" dirty="0" smtClean="0"/>
              <a:t>We haven't done anything like enough to help grow British expertise and jobs in building not only the infrastructure we need here, but in booming markets overseas.</a:t>
            </a:r>
          </a:p>
          <a:p>
            <a:r>
              <a:rPr lang="en-GB" sz="1600" dirty="0" smtClean="0"/>
              <a:t>Now, after all these years of failure, compromise and lack of ambition, the reckoning is upon us.</a:t>
            </a:r>
          </a:p>
          <a:p>
            <a:endParaRPr lang="en-GB" dirty="0"/>
          </a:p>
        </p:txBody>
      </p:sp>
    </p:spTree>
  </p:cSld>
  <p:clrMapOvr>
    <a:masterClrMapping/>
  </p:clrMapOvr>
  <p:transition spd="slow">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7" y="250825"/>
            <a:ext cx="9186775" cy="423193"/>
          </a:xfrm>
        </p:spPr>
        <p:txBody>
          <a:bodyPr/>
          <a:lstStyle/>
          <a:p>
            <a:r>
              <a:rPr lang="en-GB" dirty="0" smtClean="0"/>
              <a:t>Government proposals</a:t>
            </a:r>
            <a:endParaRPr lang="en-GB" dirty="0"/>
          </a:p>
        </p:txBody>
      </p:sp>
      <p:sp>
        <p:nvSpPr>
          <p:cNvPr id="6" name="Content Placeholder 2"/>
          <p:cNvSpPr>
            <a:spLocks noGrp="1"/>
          </p:cNvSpPr>
          <p:nvPr>
            <p:ph idx="1"/>
          </p:nvPr>
        </p:nvSpPr>
        <p:spPr>
          <a:xfrm>
            <a:off x="412749" y="1340284"/>
            <a:ext cx="7390966" cy="4503737"/>
          </a:xfrm>
        </p:spPr>
        <p:txBody>
          <a:bodyPr/>
          <a:lstStyle/>
          <a:p>
            <a:pPr>
              <a:lnSpc>
                <a:spcPct val="100000"/>
              </a:lnSpc>
              <a:spcBef>
                <a:spcPts val="1200"/>
              </a:spcBef>
              <a:spcAft>
                <a:spcPts val="1200"/>
              </a:spcAft>
            </a:pPr>
            <a:endParaRPr lang="en-GB" sz="2400" b="0" dirty="0" smtClean="0"/>
          </a:p>
          <a:p>
            <a:pPr>
              <a:lnSpc>
                <a:spcPct val="100000"/>
              </a:lnSpc>
              <a:spcBef>
                <a:spcPts val="1200"/>
              </a:spcBef>
              <a:spcAft>
                <a:spcPts val="1200"/>
              </a:spcAft>
            </a:pPr>
            <a:endParaRPr lang="en-GB" sz="2400" b="0" dirty="0" smtClean="0"/>
          </a:p>
          <a:p>
            <a:pPr>
              <a:lnSpc>
                <a:spcPct val="100000"/>
              </a:lnSpc>
              <a:spcBef>
                <a:spcPts val="1200"/>
              </a:spcBef>
              <a:spcAft>
                <a:spcPts val="1200"/>
              </a:spcAft>
            </a:pPr>
            <a:endParaRPr lang="en-GB" sz="2400" b="0" dirty="0"/>
          </a:p>
        </p:txBody>
      </p:sp>
      <p:sp>
        <p:nvSpPr>
          <p:cNvPr id="5" name="TextBox 4"/>
          <p:cNvSpPr txBox="1"/>
          <p:nvPr/>
        </p:nvSpPr>
        <p:spPr>
          <a:xfrm>
            <a:off x="412749" y="862604"/>
            <a:ext cx="8280875" cy="4555093"/>
          </a:xfrm>
          <a:prstGeom prst="rect">
            <a:avLst/>
          </a:prstGeom>
          <a:noFill/>
        </p:spPr>
        <p:txBody>
          <a:bodyPr wrap="square" rtlCol="0">
            <a:spAutoFit/>
          </a:bodyPr>
          <a:lstStyle/>
          <a:p>
            <a:r>
              <a:rPr lang="en-GB" sz="1600" dirty="0" smtClean="0"/>
              <a:t>And yet no government has really solved the problem of how to finance the infrastructure we need within the public spending constraints we have.</a:t>
            </a:r>
          </a:p>
          <a:p>
            <a:r>
              <a:rPr lang="en-GB" sz="1600" dirty="0" smtClean="0"/>
              <a:t>Finally, on top of the failures of vision and of financing, there's been a simple failure of nerve.</a:t>
            </a:r>
          </a:p>
          <a:p>
            <a:r>
              <a:rPr lang="en-GB" sz="1600" dirty="0" smtClean="0"/>
              <a:t>No government has acted with the necessary determination to blast through the vested interests and bureaucratic hurdles in order to provide what the long-term national interest demands.</a:t>
            </a:r>
          </a:p>
          <a:p>
            <a:r>
              <a:rPr lang="en-GB" sz="1600" dirty="0" smtClean="0"/>
              <a:t>To put it crudely, we've become good in Britain at sweating old assets.</a:t>
            </a:r>
          </a:p>
          <a:p>
            <a:r>
              <a:rPr lang="en-GB" sz="1600" dirty="0" smtClean="0"/>
              <a:t>But if you do that for too long, there's a price to pay.</a:t>
            </a:r>
          </a:p>
          <a:p>
            <a:r>
              <a:rPr lang="en-GB" sz="1600" dirty="0" smtClean="0"/>
              <a:t>It's not enough just to keep the existing infrastructure going.</a:t>
            </a:r>
          </a:p>
          <a:p>
            <a:r>
              <a:rPr lang="en-GB" sz="1600" dirty="0" smtClean="0"/>
              <a:t>We need to build - as other countries are building - the completely new infrastructure we need for the future.</a:t>
            </a:r>
          </a:p>
          <a:p>
            <a:r>
              <a:rPr lang="en-GB" sz="1600" dirty="0" smtClean="0"/>
              <a:t>And on top of all this we haven't focused - as other countries focus - on ensuring that investment in infrastructure helps business at home.</a:t>
            </a:r>
          </a:p>
          <a:p>
            <a:r>
              <a:rPr lang="en-GB" sz="1600" dirty="0" smtClean="0"/>
              <a:t>That's not about picking winners.</a:t>
            </a:r>
          </a:p>
          <a:p>
            <a:r>
              <a:rPr lang="en-GB" sz="1600" dirty="0" smtClean="0"/>
              <a:t>It's about helping British companies to be winners.</a:t>
            </a:r>
          </a:p>
          <a:p>
            <a:r>
              <a:rPr lang="en-GB" sz="1600" dirty="0" smtClean="0"/>
              <a:t>We haven't done anything like enough to help grow British expertise and jobs in building not only the infrastructure we need here, but in booming markets overseas.</a:t>
            </a:r>
          </a:p>
          <a:p>
            <a:r>
              <a:rPr lang="en-GB" sz="1600" dirty="0" smtClean="0"/>
              <a:t>Now, after all these years of failure, compromise and lack of ambition, the reckoning is upon us.</a:t>
            </a:r>
          </a:p>
          <a:p>
            <a:endParaRPr lang="en-GB" dirty="0"/>
          </a:p>
        </p:txBody>
      </p:sp>
    </p:spTree>
  </p:cSld>
  <p:clrMapOvr>
    <a:masterClrMapping/>
  </p:clrMapOvr>
  <p:transition spd="slow">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263" y="250825"/>
            <a:ext cx="9186775" cy="423193"/>
          </a:xfrm>
        </p:spPr>
        <p:txBody>
          <a:bodyPr/>
          <a:lstStyle/>
          <a:p>
            <a:r>
              <a:rPr lang="en-GB" dirty="0" smtClean="0"/>
              <a:t>Has it changed?  - a perfect storm for policymakers</a:t>
            </a:r>
            <a:endParaRPr lang="en-GB" dirty="0"/>
          </a:p>
        </p:txBody>
      </p:sp>
      <p:sp>
        <p:nvSpPr>
          <p:cNvPr id="6" name="Content Placeholder 2"/>
          <p:cNvSpPr>
            <a:spLocks noGrp="1"/>
          </p:cNvSpPr>
          <p:nvPr>
            <p:ph idx="1"/>
          </p:nvPr>
        </p:nvSpPr>
        <p:spPr>
          <a:xfrm>
            <a:off x="412749" y="1340284"/>
            <a:ext cx="7390966" cy="4503737"/>
          </a:xfrm>
        </p:spPr>
        <p:txBody>
          <a:bodyPr/>
          <a:lstStyle/>
          <a:p>
            <a:r>
              <a:rPr lang="en-GB" sz="1600" dirty="0" smtClean="0"/>
              <a:t>The report discusses in detail the second line of argument as to how motoring</a:t>
            </a:r>
          </a:p>
          <a:p>
            <a:r>
              <a:rPr lang="en-GB" sz="1600" dirty="0" smtClean="0"/>
              <a:t>taxes might be structured: rather than simply raising revenue, taxes should</a:t>
            </a:r>
          </a:p>
          <a:p>
            <a:r>
              <a:rPr lang="en-GB" sz="1600" dirty="0" smtClean="0"/>
              <a:t>reflect the various economic and social impacts that the use of vehicles has</a:t>
            </a:r>
          </a:p>
          <a:p>
            <a:r>
              <a:rPr lang="en-GB" sz="1600" dirty="0" smtClean="0"/>
              <a:t>on other road users and the community at large. These impacts include traffic</a:t>
            </a:r>
          </a:p>
          <a:p>
            <a:r>
              <a:rPr lang="en-GB" sz="1600" dirty="0" smtClean="0"/>
              <a:t>congestion, accidents, visual intrusion, noise and air pollution, and greenhouse</a:t>
            </a:r>
          </a:p>
          <a:p>
            <a:r>
              <a:rPr lang="en-GB" sz="1600" dirty="0" smtClean="0"/>
              <a:t>gas emissions.2</a:t>
            </a:r>
          </a:p>
          <a:p>
            <a:r>
              <a:rPr lang="en-GB" sz="1600" dirty="0" smtClean="0"/>
              <a:t>‘Revenue raising’ and ‘paying the external costs’ are quite distinct principles.</a:t>
            </a:r>
          </a:p>
          <a:p>
            <a:r>
              <a:rPr lang="en-GB" sz="1600" dirty="0" smtClean="0"/>
              <a:t>The amount of tax gathered under a revenue-raising regime might bear no</a:t>
            </a:r>
          </a:p>
          <a:p>
            <a:r>
              <a:rPr lang="en-GB" sz="1600" dirty="0" smtClean="0"/>
              <a:t>particular relation to the yield that reflects external economic, environmental</a:t>
            </a:r>
          </a:p>
          <a:p>
            <a:r>
              <a:rPr lang="en-GB" sz="1600" dirty="0" smtClean="0"/>
              <a:t>and social impacts.</a:t>
            </a:r>
            <a:endParaRPr lang="en-GB" sz="1600" b="0" dirty="0"/>
          </a:p>
        </p:txBody>
      </p:sp>
    </p:spTree>
  </p:cSld>
  <p:clrMapOvr>
    <a:masterClrMapping/>
  </p:clrMapOvr>
  <p:transition spd="slow">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263" y="250825"/>
            <a:ext cx="9186775" cy="423193"/>
          </a:xfrm>
        </p:spPr>
        <p:txBody>
          <a:bodyPr/>
          <a:lstStyle/>
          <a:p>
            <a:r>
              <a:rPr lang="en-GB" dirty="0" smtClean="0"/>
              <a:t>Has it changed?  - a perfect storm for policymakers</a:t>
            </a:r>
            <a:endParaRPr lang="en-GB" dirty="0"/>
          </a:p>
        </p:txBody>
      </p:sp>
      <p:sp>
        <p:nvSpPr>
          <p:cNvPr id="6" name="Content Placeholder 2"/>
          <p:cNvSpPr>
            <a:spLocks noGrp="1"/>
          </p:cNvSpPr>
          <p:nvPr>
            <p:ph idx="1"/>
          </p:nvPr>
        </p:nvSpPr>
        <p:spPr>
          <a:xfrm>
            <a:off x="412749" y="1340284"/>
            <a:ext cx="7390966" cy="4503737"/>
          </a:xfrm>
        </p:spPr>
        <p:txBody>
          <a:bodyPr/>
          <a:lstStyle/>
          <a:p>
            <a:r>
              <a:rPr lang="en-GB" sz="1600" dirty="0" smtClean="0"/>
              <a:t>On top of the 14p for carbon you can reasonably add to fuel duty elements</a:t>
            </a:r>
          </a:p>
          <a:p>
            <a:r>
              <a:rPr lang="en-GB" sz="1600" dirty="0" smtClean="0"/>
              <a:t>corresponding to external costs such as air pollution. But then you have</a:t>
            </a:r>
          </a:p>
          <a:p>
            <a:r>
              <a:rPr lang="en-GB" sz="1600" dirty="0" smtClean="0"/>
              <a:t>a problem: by far the most costly damage inflicted by road users is traffic</a:t>
            </a:r>
          </a:p>
          <a:p>
            <a:r>
              <a:rPr lang="en-GB" sz="1600" dirty="0" smtClean="0"/>
              <a:t>congestion. This is not directly related to the amount of fuel used, and hence it</a:t>
            </a:r>
          </a:p>
          <a:p>
            <a:r>
              <a:rPr lang="en-GB" sz="1600" dirty="0" smtClean="0"/>
              <a:t>is hard to justify factoring it into fuel duty. Traffic congestion varies enormously</a:t>
            </a:r>
          </a:p>
          <a:p>
            <a:r>
              <a:rPr lang="en-GB" sz="1600" dirty="0" smtClean="0"/>
              <a:t>by time and place. Thus no single, universal rate of fuel duty can be regarded</a:t>
            </a:r>
          </a:p>
          <a:p>
            <a:r>
              <a:rPr lang="en-GB" sz="1600" dirty="0" smtClean="0"/>
              <a:t>as appropriate for all. The IFS estimates that at the current rate of duty, about</a:t>
            </a:r>
          </a:p>
          <a:p>
            <a:r>
              <a:rPr lang="en-GB" sz="1600" dirty="0" smtClean="0"/>
              <a:t>half of all vehicle miles are taxed too highly – many of them on uncongested</a:t>
            </a:r>
          </a:p>
          <a:p>
            <a:r>
              <a:rPr lang="en-GB" sz="1600" dirty="0" smtClean="0"/>
              <a:t>rural roads; one quarter are taxed about right; and the remainder are charged</a:t>
            </a:r>
          </a:p>
          <a:p>
            <a:r>
              <a:rPr lang="en-GB" sz="1600" dirty="0" smtClean="0"/>
              <a:t>too little – in some congested urban locations, far too little.</a:t>
            </a:r>
          </a:p>
        </p:txBody>
      </p:sp>
    </p:spTree>
  </p:cSld>
  <p:clrMapOvr>
    <a:masterClrMapping/>
  </p:clrMapOvr>
  <p:transition spd="slow">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263" y="250825"/>
            <a:ext cx="9186775" cy="423193"/>
          </a:xfrm>
        </p:spPr>
        <p:txBody>
          <a:bodyPr/>
          <a:lstStyle/>
          <a:p>
            <a:r>
              <a:rPr lang="en-GB" dirty="0" smtClean="0"/>
              <a:t>Has it changed?  - a perfect storm for policymakers</a:t>
            </a:r>
            <a:endParaRPr lang="en-GB" dirty="0"/>
          </a:p>
        </p:txBody>
      </p:sp>
      <p:sp>
        <p:nvSpPr>
          <p:cNvPr id="6" name="Content Placeholder 2"/>
          <p:cNvSpPr>
            <a:spLocks noGrp="1"/>
          </p:cNvSpPr>
          <p:nvPr>
            <p:ph idx="1"/>
          </p:nvPr>
        </p:nvSpPr>
        <p:spPr>
          <a:xfrm>
            <a:off x="412749" y="1340284"/>
            <a:ext cx="7390966" cy="4503737"/>
          </a:xfrm>
        </p:spPr>
        <p:txBody>
          <a:bodyPr/>
          <a:lstStyle/>
          <a:p>
            <a:r>
              <a:rPr lang="en-GB" sz="1600" dirty="0" smtClean="0"/>
              <a:t>The IFS is driven to the conclusion that if the ‘paying the external costs’</a:t>
            </a:r>
          </a:p>
          <a:p>
            <a:r>
              <a:rPr lang="en-GB" sz="1600" dirty="0" smtClean="0"/>
              <a:t>justification is to be sustained then a significant portion of current fuel duty</a:t>
            </a:r>
          </a:p>
          <a:p>
            <a:r>
              <a:rPr lang="en-GB" sz="1600" dirty="0" smtClean="0"/>
              <a:t>must be replaced by some form of ‘pay-as-you-go’ charge based on distance</a:t>
            </a:r>
          </a:p>
          <a:p>
            <a:r>
              <a:rPr lang="en-GB" sz="1600" dirty="0" smtClean="0"/>
              <a:t>driven in congested conditions. Such a charge moderates demand, and</a:t>
            </a:r>
          </a:p>
          <a:p>
            <a:r>
              <a:rPr lang="en-GB" sz="1600" dirty="0" smtClean="0"/>
              <a:t>therefore reduces congestion. There is a net overall gain, and the economic</a:t>
            </a:r>
          </a:p>
          <a:p>
            <a:r>
              <a:rPr lang="en-GB" sz="1600" dirty="0" smtClean="0"/>
              <a:t>value of the road is increased. The amount of revenue is determined by the</a:t>
            </a:r>
          </a:p>
          <a:p>
            <a:r>
              <a:rPr lang="en-GB" sz="1600" dirty="0" smtClean="0"/>
              <a:t>characteristics of the road and the level of demand for use of it. But this begs</a:t>
            </a:r>
          </a:p>
          <a:p>
            <a:r>
              <a:rPr lang="en-GB" sz="1600" dirty="0" smtClean="0"/>
              <a:t>the question: who gets the benefit of the use of the revenue?</a:t>
            </a:r>
            <a:endParaRPr lang="en-GB" sz="1600" b="0" dirty="0" smtClean="0"/>
          </a:p>
          <a:p>
            <a:endParaRPr lang="en-GB" sz="1600" dirty="0" smtClean="0"/>
          </a:p>
        </p:txBody>
      </p:sp>
    </p:spTree>
  </p:cSld>
  <p:clrMapOvr>
    <a:masterClrMapping/>
  </p:clrMapOvr>
  <p:transition spd="slow">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Future trends….</a:t>
            </a:r>
            <a:endParaRPr lang="en-GB" dirty="0"/>
          </a:p>
        </p:txBody>
      </p:sp>
      <p:sp>
        <p:nvSpPr>
          <p:cNvPr id="3" name="Content Placeholder 2"/>
          <p:cNvSpPr>
            <a:spLocks noGrp="1"/>
          </p:cNvSpPr>
          <p:nvPr>
            <p:ph idx="1"/>
          </p:nvPr>
        </p:nvSpPr>
        <p:spPr>
          <a:xfrm>
            <a:off x="467544" y="1386150"/>
            <a:ext cx="8136904" cy="5184576"/>
          </a:xfrm>
        </p:spPr>
        <p:txBody>
          <a:bodyPr/>
          <a:lstStyle/>
          <a:p>
            <a:pPr defTabSz="958025">
              <a:defRPr/>
            </a:pPr>
            <a:r>
              <a:rPr lang="en-GB" sz="1600" b="0" dirty="0" smtClean="0">
                <a:latin typeface="+mn-lt"/>
              </a:rPr>
              <a:t>Major shift in funding towards China, Asia, South America </a:t>
            </a:r>
          </a:p>
          <a:p>
            <a:pPr defTabSz="958025">
              <a:defRPr/>
            </a:pPr>
            <a:r>
              <a:rPr lang="en-GB" sz="1600" b="0" dirty="0" smtClean="0">
                <a:latin typeface="+mn-lt"/>
              </a:rPr>
              <a:t>Constraints on affordability, especially from state funding sources next 10+ years?  Some increasing role for the private sector.  Some continued resistance to real tolls (Europe, US)</a:t>
            </a:r>
          </a:p>
          <a:p>
            <a:pPr defTabSz="958025">
              <a:defRPr/>
            </a:pPr>
            <a:r>
              <a:rPr lang="en-GB" sz="1600" b="0" dirty="0" smtClean="0">
                <a:latin typeface="+mn-lt"/>
              </a:rPr>
              <a:t>Elsewhere in the world, “long march” of highways likely to continue – less reluctance to toll (key to demand management…) so globally more “user pays” projects</a:t>
            </a:r>
          </a:p>
          <a:p>
            <a:pPr defTabSz="958025">
              <a:defRPr/>
            </a:pPr>
            <a:r>
              <a:rPr lang="en-GB" sz="1600" b="0" dirty="0" smtClean="0">
                <a:latin typeface="+mn-lt"/>
              </a:rPr>
              <a:t>Sustained interest from longer term investors (pensions etc)  - attractive asset class (matching of liabilities…)</a:t>
            </a:r>
          </a:p>
          <a:p>
            <a:pPr defTabSz="958025">
              <a:defRPr/>
            </a:pPr>
            <a:r>
              <a:rPr lang="en-GB" sz="1600" b="0" dirty="0" smtClean="0">
                <a:latin typeface="+mn-lt"/>
              </a:rPr>
              <a:t>Impact of technology on payment mechanisms and traffic demand  - more sophisticated, user friendly, intelligent.  Better use of existing assets…</a:t>
            </a:r>
          </a:p>
          <a:p>
            <a:pPr defTabSz="958025">
              <a:defRPr/>
            </a:pPr>
            <a:r>
              <a:rPr lang="en-GB" sz="1600" b="0" dirty="0" smtClean="0">
                <a:latin typeface="+mn-lt"/>
              </a:rPr>
              <a:t>Environmental issues: a continuing challenge as car ownership increases.  Rate of growth likely to outstrip technological improvements in energy efficiency, emissions etc?</a:t>
            </a:r>
          </a:p>
          <a:p>
            <a:pPr defTabSz="958025">
              <a:defRPr/>
            </a:pPr>
            <a:r>
              <a:rPr lang="en-GB" sz="1600" b="0" dirty="0" smtClean="0">
                <a:latin typeface="+mn-lt"/>
              </a:rPr>
              <a:t>Extent of change will vary dramatically by global region.</a:t>
            </a:r>
          </a:p>
          <a:p>
            <a:pPr defTabSz="958025">
              <a:defRPr/>
            </a:pPr>
            <a:r>
              <a:rPr lang="en-GB" sz="1600" b="0" dirty="0" smtClean="0">
                <a:latin typeface="+mn-lt"/>
              </a:rPr>
              <a:t>Today, in London, we travel at around 6 miles per hour – the standard set by the horse and cart over a hundred years ago... plus </a:t>
            </a:r>
            <a:r>
              <a:rPr lang="en-GB" sz="1600" b="0" dirty="0" err="1" smtClean="0">
                <a:latin typeface="+mn-lt"/>
              </a:rPr>
              <a:t>ça</a:t>
            </a:r>
            <a:r>
              <a:rPr lang="en-GB" sz="1600" b="0" dirty="0" smtClean="0">
                <a:latin typeface="+mn-lt"/>
              </a:rPr>
              <a:t> change….</a:t>
            </a:r>
          </a:p>
          <a:p>
            <a:pPr defTabSz="958025">
              <a:defRPr/>
            </a:pPr>
            <a:endParaRPr lang="en-GB" sz="1600" b="0" dirty="0" smtClean="0">
              <a:latin typeface="+mn-lt"/>
            </a:endParaRPr>
          </a:p>
          <a:p>
            <a:pPr defTabSz="958025">
              <a:buNone/>
              <a:defRPr/>
            </a:pPr>
            <a:endParaRPr lang="en-GB" sz="1800" b="0" dirty="0" smtClean="0">
              <a:latin typeface="+mn-lt"/>
            </a:endParaRPr>
          </a:p>
          <a:p>
            <a:pPr lvl="1" defTabSz="958025">
              <a:lnSpc>
                <a:spcPct val="100000"/>
              </a:lnSpc>
              <a:buNone/>
              <a:defRPr/>
            </a:pPr>
            <a:endParaRPr lang="en-GB" sz="1800" dirty="0" smtClean="0">
              <a:latin typeface="+mn-lt"/>
            </a:endParaRPr>
          </a:p>
          <a:p>
            <a:pPr lvl="1" defTabSz="958025">
              <a:lnSpc>
                <a:spcPct val="100000"/>
              </a:lnSpc>
              <a:buNone/>
              <a:defRPr/>
            </a:pPr>
            <a:endParaRPr lang="en-GB" sz="1800" dirty="0" smtClean="0">
              <a:latin typeface="+mn-lt"/>
            </a:endParaRPr>
          </a:p>
          <a:p>
            <a:pPr defTabSz="958025">
              <a:lnSpc>
                <a:spcPct val="100000"/>
              </a:lnSpc>
              <a:buNone/>
              <a:defRPr/>
            </a:pPr>
            <a:endParaRPr lang="en-GB" sz="1600" b="0" dirty="0" smtClean="0">
              <a:latin typeface="+mn-lt"/>
            </a:endParaRPr>
          </a:p>
          <a:p>
            <a:pPr defTabSz="958025">
              <a:lnSpc>
                <a:spcPct val="100000"/>
              </a:lnSpc>
              <a:defRPr/>
            </a:pPr>
            <a:endParaRPr lang="en-GB" sz="1600" b="0" dirty="0" smtClean="0">
              <a:latin typeface="+mn-lt"/>
            </a:endParaRPr>
          </a:p>
        </p:txBody>
      </p:sp>
    </p:spTree>
  </p:cSld>
  <p:clrMapOvr>
    <a:masterClrMapping/>
  </p:clrMapOvr>
  <p:transition spd="slow">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20688" y="1064525"/>
            <a:ext cx="8318500" cy="4503737"/>
          </a:xfrm>
        </p:spPr>
        <p:txBody>
          <a:bodyPr/>
          <a:lstStyle/>
          <a:p>
            <a:r>
              <a:rPr lang="en-GB" sz="2000" dirty="0" smtClean="0"/>
              <a:t>It should be noted that the congestion charge does not explicitly target</a:t>
            </a:r>
          </a:p>
          <a:p>
            <a:r>
              <a:rPr lang="en-GB" sz="2000" dirty="0" smtClean="0"/>
              <a:t>congestion. Motorists who pay it have unlimited use of roads within the zone</a:t>
            </a:r>
          </a:p>
          <a:p>
            <a:r>
              <a:rPr lang="en-GB" sz="2000" dirty="0" smtClean="0"/>
              <a:t>during that day. Therefore, the charge does not take into account the distance</a:t>
            </a:r>
          </a:p>
          <a:p>
            <a:r>
              <a:rPr lang="en-GB" sz="2000" dirty="0" smtClean="0"/>
              <a:t>driven, the location, or the time (within the specified hours) of the journey.</a:t>
            </a:r>
          </a:p>
          <a:p>
            <a:r>
              <a:rPr lang="en-GB" sz="2000" dirty="0" smtClean="0"/>
              <a:t>Motorists who cause a greater congestion externality through driving greater</a:t>
            </a:r>
          </a:p>
          <a:p>
            <a:r>
              <a:rPr lang="en-GB" sz="2000" dirty="0" smtClean="0"/>
              <a:t>distances at busier times are charged the same amount as other drivers</a:t>
            </a:r>
          </a:p>
          <a:p>
            <a:r>
              <a:rPr lang="en-GB" sz="2000" dirty="0" smtClean="0"/>
              <a:t>causing smaller external costs</a:t>
            </a:r>
            <a:r>
              <a:rPr lang="en-GB" dirty="0" smtClean="0"/>
              <a:t>.</a:t>
            </a:r>
            <a:endParaRPr lang="en-GB" dirty="0"/>
          </a:p>
        </p:txBody>
      </p:sp>
    </p:spTree>
  </p:cSld>
  <p:clrMapOvr>
    <a:masterClrMapping/>
  </p:clrMapOvr>
  <p:transition spd="slow">
    <p:fad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sz="1600" dirty="0" smtClean="0"/>
              <a:t>But good railways are only part of the answer on transport.</a:t>
            </a:r>
          </a:p>
          <a:p>
            <a:r>
              <a:rPr lang="en-GB" sz="1600" dirty="0" smtClean="0"/>
              <a:t>We need good roads, too.</a:t>
            </a:r>
          </a:p>
          <a:p>
            <a:r>
              <a:rPr lang="en-GB" sz="1600" dirty="0" smtClean="0"/>
              <a:t>Again, the problem's clear: we don't have enough capacity in places of key demand.</a:t>
            </a:r>
          </a:p>
          <a:p>
            <a:r>
              <a:rPr lang="en-GB" sz="1600" dirty="0" smtClean="0"/>
              <a:t>There's nothing green about a traffic jam - and gridlock holds the economy back.</a:t>
            </a:r>
          </a:p>
          <a:p>
            <a:r>
              <a:rPr lang="en-GB" sz="1600" dirty="0" smtClean="0"/>
              <a:t>So here's what we should do.</a:t>
            </a:r>
          </a:p>
          <a:p>
            <a:r>
              <a:rPr lang="en-GB" sz="1600" dirty="0" smtClean="0"/>
              <a:t>Yes, move passengers and heavy goods onto rail.</a:t>
            </a:r>
          </a:p>
          <a:p>
            <a:r>
              <a:rPr lang="en-GB" sz="1600" dirty="0" smtClean="0"/>
              <a:t>But also widen pinch points, add lanes to motorways by using the hard shoulder to increase capacity and dual overcrowded A-roads.</a:t>
            </a:r>
          </a:p>
          <a:p>
            <a:r>
              <a:rPr lang="en-GB" sz="1600" dirty="0" smtClean="0"/>
              <a:t>The massive programme announced during last year's Growth Review made a good start.</a:t>
            </a:r>
          </a:p>
          <a:p>
            <a:r>
              <a:rPr lang="en-GB" sz="1600" dirty="0" smtClean="0"/>
              <a:t>But how do we do more, when , frankly, there isn't enough money?</a:t>
            </a:r>
          </a:p>
          <a:p>
            <a:r>
              <a:rPr lang="en-GB" sz="1600" dirty="0" smtClean="0"/>
              <a:t>We need to look at innovative approaches to the funding of our national roads - to increase investment to reduce congestion.</a:t>
            </a:r>
          </a:p>
          <a:p>
            <a:endParaRPr lang="en-GB" dirty="0"/>
          </a:p>
        </p:txBody>
      </p:sp>
    </p:spTree>
  </p:cSld>
  <p:clrMapOvr>
    <a:masterClrMapping/>
  </p:clrMapOvr>
  <p:transition spd="slow">
    <p:fad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4" name="Content Placeholder 3"/>
          <p:cNvSpPr>
            <a:spLocks noGrp="1"/>
          </p:cNvSpPr>
          <p:nvPr>
            <p:ph idx="1"/>
          </p:nvPr>
        </p:nvSpPr>
        <p:spPr>
          <a:xfrm>
            <a:off x="420688" y="878708"/>
            <a:ext cx="8318500" cy="4503737"/>
          </a:xfrm>
        </p:spPr>
        <p:txBody>
          <a:bodyPr/>
          <a:lstStyle/>
          <a:p>
            <a:r>
              <a:rPr lang="en-GB" sz="1200" dirty="0" smtClean="0"/>
              <a:t>Road tolling is one option - but we are only considering this for new, not existing, capacity.</a:t>
            </a:r>
          </a:p>
          <a:p>
            <a:r>
              <a:rPr lang="en-GB" sz="1200" dirty="0" smtClean="0"/>
              <a:t>For example, we're looking at how improvements to the A14 could be part funded through tolling.</a:t>
            </a:r>
          </a:p>
          <a:p>
            <a:r>
              <a:rPr lang="en-GB" sz="1200" dirty="0" smtClean="0"/>
              <a:t>But we now need to be more ambitious.</a:t>
            </a:r>
          </a:p>
          <a:p>
            <a:r>
              <a:rPr lang="en-GB" sz="1200" dirty="0" smtClean="0"/>
              <a:t>Why is it that other infrastructure - for example water - is funded by private sector capital through privately owned, independently regulated, utilities but roads in Britain call on the public finances for funding?</a:t>
            </a:r>
          </a:p>
          <a:p>
            <a:r>
              <a:rPr lang="en-GB" sz="1200" dirty="0" smtClean="0"/>
              <a:t>We need to look urgently at the options for getting large-scale private investment into the national roads network - from sovereign wealth funds, pension funds, and other investors.</a:t>
            </a:r>
          </a:p>
          <a:p>
            <a:r>
              <a:rPr lang="en-GB" sz="1200" dirty="0" smtClean="0"/>
              <a:t>That's why I have asked the Department for Transport and the Treasury to carry out a feasibility study of new ownership and financing models for the national roads system and to report progress to me in the Autumn.</a:t>
            </a:r>
          </a:p>
          <a:p>
            <a:r>
              <a:rPr lang="en-GB" sz="1200" dirty="0" smtClean="0"/>
              <a:t>Let me be clear: this is not about mass tolling - and as I've said, we're not tolling existing roads...</a:t>
            </a:r>
          </a:p>
          <a:p>
            <a:r>
              <a:rPr lang="en-GB" sz="1200" dirty="0" smtClean="0"/>
              <a:t>...it's about getting more out of the money that motorists already pay.</a:t>
            </a:r>
          </a:p>
        </p:txBody>
      </p:sp>
    </p:spTree>
  </p:cSld>
  <p:clrMapOvr>
    <a:masterClrMapping/>
  </p:clrMapOvr>
  <p:transition spd="slow">
    <p:fad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Recommendations: policy</a:t>
            </a:r>
            <a:endParaRPr lang="en-GB" dirty="0"/>
          </a:p>
        </p:txBody>
      </p:sp>
      <p:sp>
        <p:nvSpPr>
          <p:cNvPr id="5" name="Content Placeholder 2"/>
          <p:cNvSpPr>
            <a:spLocks noGrp="1"/>
          </p:cNvSpPr>
          <p:nvPr>
            <p:ph idx="1"/>
          </p:nvPr>
        </p:nvSpPr>
        <p:spPr>
          <a:xfrm>
            <a:off x="420687" y="914400"/>
            <a:ext cx="3998913" cy="4326156"/>
          </a:xfrm>
        </p:spPr>
        <p:txBody>
          <a:bodyPr/>
          <a:lstStyle/>
          <a:p>
            <a:pPr>
              <a:spcBef>
                <a:spcPts val="1200"/>
              </a:spcBef>
              <a:spcAft>
                <a:spcPts val="1200"/>
              </a:spcAft>
            </a:pPr>
            <a:r>
              <a:rPr lang="en-GB" sz="2400" b="0" dirty="0" smtClean="0"/>
              <a:t>Acknowledge the funding challenge.</a:t>
            </a:r>
          </a:p>
          <a:p>
            <a:pPr>
              <a:spcBef>
                <a:spcPts val="1200"/>
              </a:spcBef>
              <a:spcAft>
                <a:spcPts val="1200"/>
              </a:spcAft>
            </a:pPr>
            <a:r>
              <a:rPr lang="en-GB" sz="2400" b="0" dirty="0" smtClean="0"/>
              <a:t>Longer term strategy to address growing demand.</a:t>
            </a:r>
          </a:p>
          <a:p>
            <a:pPr>
              <a:spcBef>
                <a:spcPts val="1200"/>
              </a:spcBef>
              <a:spcAft>
                <a:spcPts val="1200"/>
              </a:spcAft>
            </a:pPr>
            <a:r>
              <a:rPr lang="en-GB" sz="2400" b="0" dirty="0" smtClean="0"/>
              <a:t>Stable, long term funding to support investment.</a:t>
            </a:r>
          </a:p>
          <a:p>
            <a:pPr>
              <a:spcBef>
                <a:spcPts val="1200"/>
              </a:spcBef>
              <a:spcAft>
                <a:spcPts val="1200"/>
              </a:spcAft>
            </a:pPr>
            <a:r>
              <a:rPr lang="en-GB" sz="2400" b="0" dirty="0" smtClean="0"/>
              <a:t>Regionalisation / localism.</a:t>
            </a:r>
          </a:p>
        </p:txBody>
      </p:sp>
      <p:pic>
        <p:nvPicPr>
          <p:cNvPr id="99330" name="Picture 2" descr="File:HM Treasury east entrance.jpg">
            <a:hlinkClick r:id="rId3"/>
          </p:cNvPr>
          <p:cNvPicPr>
            <a:picLocks noChangeAspect="1" noChangeArrowheads="1"/>
          </p:cNvPicPr>
          <p:nvPr/>
        </p:nvPicPr>
        <p:blipFill>
          <a:blip r:embed="rId4" cstate="screen"/>
          <a:srcRect/>
          <a:stretch>
            <a:fillRect/>
          </a:stretch>
        </p:blipFill>
        <p:spPr bwMode="auto">
          <a:xfrm>
            <a:off x="4572000" y="1007244"/>
            <a:ext cx="4279923" cy="5155561"/>
          </a:xfrm>
          <a:prstGeom prst="rect">
            <a:avLst/>
          </a:prstGeom>
          <a:noFill/>
        </p:spPr>
      </p:pic>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786" y="221008"/>
            <a:ext cx="8318500" cy="434734"/>
          </a:xfrm>
        </p:spPr>
        <p:txBody>
          <a:bodyPr/>
          <a:lstStyle/>
          <a:p>
            <a:r>
              <a:rPr lang="en-GB" dirty="0" smtClean="0"/>
              <a:t>Finchley Road, Belsize Park….</a:t>
            </a:r>
            <a:endParaRPr lang="en-GB" dirty="0"/>
          </a:p>
        </p:txBody>
      </p:sp>
      <p:pic>
        <p:nvPicPr>
          <p:cNvPr id="124930" name="Picture 2" descr="http://www.cbrd.co.uk/histories/ringways/ringway1/img/n_m1jct.jpg"/>
          <p:cNvPicPr>
            <a:picLocks noChangeAspect="1" noChangeArrowheads="1"/>
          </p:cNvPicPr>
          <p:nvPr/>
        </p:nvPicPr>
        <p:blipFill>
          <a:blip r:embed="rId3" cstate="print"/>
          <a:srcRect/>
          <a:stretch>
            <a:fillRect/>
          </a:stretch>
        </p:blipFill>
        <p:spPr bwMode="auto">
          <a:xfrm>
            <a:off x="539552" y="908720"/>
            <a:ext cx="7787624" cy="3504431"/>
          </a:xfrm>
          <a:prstGeom prst="rect">
            <a:avLst/>
          </a:prstGeom>
          <a:noFill/>
        </p:spPr>
      </p:pic>
      <p:sp>
        <p:nvSpPr>
          <p:cNvPr id="5" name="Rectangle 4"/>
          <p:cNvSpPr/>
          <p:nvPr/>
        </p:nvSpPr>
        <p:spPr>
          <a:xfrm>
            <a:off x="241786" y="5799456"/>
            <a:ext cx="7920880" cy="369332"/>
          </a:xfrm>
          <a:prstGeom prst="rect">
            <a:avLst/>
          </a:prstGeom>
        </p:spPr>
        <p:txBody>
          <a:bodyPr wrap="square">
            <a:spAutoFit/>
          </a:bodyPr>
          <a:lstStyle/>
          <a:p>
            <a:r>
              <a:rPr lang="en-GB" i="1" dirty="0" smtClean="0"/>
              <a:t>www.cbrd.co.uk </a:t>
            </a:r>
          </a:p>
        </p:txBody>
      </p:sp>
    </p:spTree>
  </p:cSld>
  <p:clrMapOvr>
    <a:masterClrMapping/>
  </p:clrMapOvr>
  <p:transition spd="slow">
    <p:fad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ctrTitle"/>
          </p:nvPr>
        </p:nvSpPr>
        <p:spPr>
          <a:xfrm>
            <a:off x="767862" y="2484023"/>
            <a:ext cx="7703527" cy="431657"/>
          </a:xfrm>
        </p:spPr>
        <p:txBody>
          <a:bodyPr/>
          <a:lstStyle/>
          <a:p>
            <a:pPr>
              <a:spcBef>
                <a:spcPts val="600"/>
              </a:spcBef>
            </a:pPr>
            <a:r>
              <a:rPr lang="en-GB" dirty="0" smtClean="0">
                <a:solidFill>
                  <a:srgbClr val="1982AF"/>
                </a:solidFill>
                <a:ea typeface="ＭＳ Ｐゴシック" pitchFamily="34" charset="-128"/>
              </a:rPr>
              <a:t>UK context</a:t>
            </a:r>
            <a:endParaRPr lang="en-GB" dirty="0" smtClean="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7" y="250825"/>
            <a:ext cx="9186775" cy="423193"/>
          </a:xfrm>
        </p:spPr>
        <p:txBody>
          <a:bodyPr/>
          <a:lstStyle/>
          <a:p>
            <a:r>
              <a:rPr lang="en-GB" dirty="0" smtClean="0"/>
              <a:t>The problem…</a:t>
            </a:r>
            <a:endParaRPr lang="en-GB" dirty="0"/>
          </a:p>
        </p:txBody>
      </p:sp>
      <p:sp>
        <p:nvSpPr>
          <p:cNvPr id="6" name="Content Placeholder 2"/>
          <p:cNvSpPr>
            <a:spLocks noGrp="1"/>
          </p:cNvSpPr>
          <p:nvPr>
            <p:ph idx="1"/>
          </p:nvPr>
        </p:nvSpPr>
        <p:spPr>
          <a:xfrm>
            <a:off x="412749" y="1340284"/>
            <a:ext cx="7390966" cy="4503737"/>
          </a:xfrm>
        </p:spPr>
        <p:txBody>
          <a:bodyPr/>
          <a:lstStyle/>
          <a:p>
            <a:pPr>
              <a:lnSpc>
                <a:spcPct val="100000"/>
              </a:lnSpc>
              <a:spcBef>
                <a:spcPts val="1200"/>
              </a:spcBef>
              <a:spcAft>
                <a:spcPts val="1200"/>
              </a:spcAft>
            </a:pPr>
            <a:r>
              <a:rPr lang="en-GB" sz="2400" b="0" dirty="0" smtClean="0"/>
              <a:t>Congestion</a:t>
            </a:r>
          </a:p>
          <a:p>
            <a:pPr>
              <a:lnSpc>
                <a:spcPct val="100000"/>
              </a:lnSpc>
              <a:spcBef>
                <a:spcPts val="1200"/>
              </a:spcBef>
              <a:spcAft>
                <a:spcPts val="1200"/>
              </a:spcAft>
            </a:pPr>
            <a:r>
              <a:rPr lang="en-GB" sz="2400" b="0" dirty="0" smtClean="0"/>
              <a:t>Pollution</a:t>
            </a:r>
          </a:p>
          <a:p>
            <a:pPr>
              <a:lnSpc>
                <a:spcPct val="100000"/>
              </a:lnSpc>
              <a:spcBef>
                <a:spcPts val="1200"/>
              </a:spcBef>
              <a:spcAft>
                <a:spcPts val="1200"/>
              </a:spcAft>
            </a:pPr>
            <a:r>
              <a:rPr lang="en-GB" sz="2400" b="0" dirty="0" smtClean="0"/>
              <a:t>Economic impacts</a:t>
            </a:r>
          </a:p>
          <a:p>
            <a:pPr>
              <a:lnSpc>
                <a:spcPct val="100000"/>
              </a:lnSpc>
              <a:spcBef>
                <a:spcPts val="1200"/>
              </a:spcBef>
              <a:spcAft>
                <a:spcPts val="1200"/>
              </a:spcAft>
            </a:pPr>
            <a:r>
              <a:rPr lang="en-GB" sz="2400" b="0" dirty="0" smtClean="0"/>
              <a:t>Accidents</a:t>
            </a:r>
          </a:p>
          <a:p>
            <a:pPr>
              <a:lnSpc>
                <a:spcPct val="100000"/>
              </a:lnSpc>
              <a:spcBef>
                <a:spcPts val="1200"/>
              </a:spcBef>
              <a:spcAft>
                <a:spcPts val="1200"/>
              </a:spcAft>
            </a:pPr>
            <a:r>
              <a:rPr lang="en-GB" sz="2400" b="0" dirty="0" smtClean="0"/>
              <a:t>Quality of life</a:t>
            </a:r>
          </a:p>
          <a:p>
            <a:pPr>
              <a:lnSpc>
                <a:spcPct val="100000"/>
              </a:lnSpc>
              <a:spcBef>
                <a:spcPts val="1200"/>
              </a:spcBef>
              <a:spcAft>
                <a:spcPts val="1200"/>
              </a:spcAft>
            </a:pPr>
            <a:r>
              <a:rPr lang="en-GB" sz="2400" b="0" dirty="0" smtClean="0"/>
              <a:t>(Competiveness, growth, employment?)</a:t>
            </a:r>
          </a:p>
          <a:p>
            <a:pPr>
              <a:lnSpc>
                <a:spcPct val="100000"/>
              </a:lnSpc>
              <a:spcBef>
                <a:spcPts val="1200"/>
              </a:spcBef>
              <a:spcAft>
                <a:spcPts val="1200"/>
              </a:spcAft>
            </a:pPr>
            <a:endParaRPr lang="en-GB" sz="2400" b="0" dirty="0" smtClean="0"/>
          </a:p>
          <a:p>
            <a:pPr>
              <a:lnSpc>
                <a:spcPct val="100000"/>
              </a:lnSpc>
              <a:spcBef>
                <a:spcPts val="1200"/>
              </a:spcBef>
              <a:spcAft>
                <a:spcPts val="1200"/>
              </a:spcAft>
            </a:pPr>
            <a:endParaRPr lang="en-GB" sz="2400" b="0" dirty="0"/>
          </a:p>
        </p:txBody>
      </p:sp>
    </p:spTree>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Default Theme">
  <a:themeElements>
    <a:clrScheme name="ArupColourTheme_19June2010">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ThemeFonts_19June2010">
      <a:majorFont>
        <a:latin typeface="Times New Roman"/>
        <a:ea typeface=""/>
        <a:cs typeface=""/>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Yellow_Arup_MasterSmallTitle">
  <a:themeElements>
    <a:clrScheme name="ArupColourTheme_22March2010_2">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 Fonts">
      <a:majorFont>
        <a:latin typeface="Times New Roman"/>
        <a:ea typeface=""/>
        <a:cs typeface=""/>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Green_ArupPPT_Template2010_8">
  <a:themeElements>
    <a:clrScheme name="ArupColourTheme_19June2010">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ThemeFonts_19June2010">
      <a:majorFont>
        <a:latin typeface="Times New Roman"/>
        <a:ea typeface=""/>
        <a:cs typeface=""/>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Green_Arup_MasterSmallTitle">
  <a:themeElements>
    <a:clrScheme name="ArupColourTheme_22March2010_2">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 Fonts">
      <a:majorFont>
        <a:latin typeface="Times New Roman"/>
        <a:ea typeface=""/>
        <a:cs typeface=""/>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genta_Arup_MasterSmallTitle">
  <a:themeElements>
    <a:clrScheme name="ArupColourTheme_22March2010_2">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 Fonts">
      <a:majorFont>
        <a:latin typeface="Times New Roman"/>
        <a:ea typeface=""/>
        <a:cs typeface=""/>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lue_ArupPPT_Template2010_8">
  <a:themeElements>
    <a:clrScheme name="ArupColourTheme_19June2010">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ThemeFonts_19June2010">
      <a:majorFont>
        <a:latin typeface="Times New Roman"/>
        <a:ea typeface=""/>
        <a:cs typeface=""/>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lue_Arup_MasterSmallTitle">
  <a:themeElements>
    <a:clrScheme name="ArupColourTheme_22March2010_2">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 Fonts">
      <a:majorFont>
        <a:latin typeface="Times New Roman"/>
        <a:ea typeface=""/>
        <a:cs typeface=""/>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range_ArupPPT_Template2010_8">
  <a:themeElements>
    <a:clrScheme name="ArupColourTheme_19June2010">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ThemeFonts_19June2010">
      <a:majorFont>
        <a:latin typeface="Times New Roman"/>
        <a:ea typeface=""/>
        <a:cs typeface=""/>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range_Arup_MasterSmallTitle">
  <a:themeElements>
    <a:clrScheme name="ArupColourTheme_22March2010_2">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 Fonts">
      <a:majorFont>
        <a:latin typeface="Times New Roman"/>
        <a:ea typeface=""/>
        <a:cs typeface=""/>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urple_ArupPPT_Template2010_8">
  <a:themeElements>
    <a:clrScheme name="ArupColourTheme_19June2010">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ThemeFonts_19June2010">
      <a:majorFont>
        <a:latin typeface="Times New Roman"/>
        <a:ea typeface=""/>
        <a:cs typeface=""/>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urple_Arup_MasterSmallTitle">
  <a:themeElements>
    <a:clrScheme name="ArupColourTheme_22March2010_2">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 Fonts">
      <a:majorFont>
        <a:latin typeface="Times New Roman"/>
        <a:ea typeface=""/>
        <a:cs typeface=""/>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Yellow_ArupPPT_Template2010_8">
  <a:themeElements>
    <a:clrScheme name="ArupColourTheme_19June2010">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ThemeFonts_19June2010">
      <a:majorFont>
        <a:latin typeface="Times New Roman"/>
        <a:ea typeface=""/>
        <a:cs typeface=""/>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Default Theme</Template>
  <TotalTime>1577</TotalTime>
  <Words>4560</Words>
  <Application>Microsoft Office PowerPoint</Application>
  <PresentationFormat>On-screen Show (4:3)</PresentationFormat>
  <Paragraphs>500</Paragraphs>
  <Slides>80</Slides>
  <Notes>80</Notes>
  <HiddenSlides>0</HiddenSlides>
  <MMClips>0</MMClips>
  <ScaleCrop>false</ScaleCrop>
  <HeadingPairs>
    <vt:vector size="4" baseType="variant">
      <vt:variant>
        <vt:lpstr>Theme</vt:lpstr>
      </vt:variant>
      <vt:variant>
        <vt:i4>12</vt:i4>
      </vt:variant>
      <vt:variant>
        <vt:lpstr>Slide Titles</vt:lpstr>
      </vt:variant>
      <vt:variant>
        <vt:i4>80</vt:i4>
      </vt:variant>
    </vt:vector>
  </HeadingPairs>
  <TitlesOfParts>
    <vt:vector size="92" baseType="lpstr">
      <vt:lpstr>Default Theme</vt:lpstr>
      <vt:lpstr>Magenta_Arup_MasterSmallTitle</vt:lpstr>
      <vt:lpstr>Blue_ArupPPT_Template2010_8</vt:lpstr>
      <vt:lpstr>Blue_Arup_MasterSmallTitle</vt:lpstr>
      <vt:lpstr>Orange_ArupPPT_Template2010_8</vt:lpstr>
      <vt:lpstr>Orange_Arup_MasterSmallTitle</vt:lpstr>
      <vt:lpstr>Purple_ArupPPT_Template2010_8</vt:lpstr>
      <vt:lpstr>Purple_Arup_MasterSmallTitle</vt:lpstr>
      <vt:lpstr>Yellow_ArupPPT_Template2010_8</vt:lpstr>
      <vt:lpstr>Yellow_Arup_MasterSmallTitle</vt:lpstr>
      <vt:lpstr>Green_ArupPPT_Template2010_8</vt:lpstr>
      <vt:lpstr>Green_Arup_MasterSmallTitle</vt:lpstr>
      <vt:lpstr>Road pricing in England: has its time finally come? </vt:lpstr>
      <vt:lpstr>Agenda</vt:lpstr>
      <vt:lpstr>Historical context</vt:lpstr>
      <vt:lpstr>Historical context</vt:lpstr>
      <vt:lpstr>That was then….</vt:lpstr>
      <vt:lpstr>A seven fold increase in vehicles since the 1950s…</vt:lpstr>
      <vt:lpstr>Brixton….</vt:lpstr>
      <vt:lpstr>Finchley Road, Belsize Park….</vt:lpstr>
      <vt:lpstr>The problem…</vt:lpstr>
      <vt:lpstr>The problem</vt:lpstr>
      <vt:lpstr>Well, may be not worse, just more complicated…</vt:lpstr>
      <vt:lpstr>UK context: long term traffic forecasts</vt:lpstr>
      <vt:lpstr>UK context: long term congestion forecasts</vt:lpstr>
      <vt:lpstr>Some things have got better…</vt:lpstr>
      <vt:lpstr>…in environmental terms…</vt:lpstr>
      <vt:lpstr>But with unintended consequences….?</vt:lpstr>
      <vt:lpstr>The government has done well out of the motorist...</vt:lpstr>
      <vt:lpstr>But the motorist has learned…. </vt:lpstr>
      <vt:lpstr>…to fight back….</vt:lpstr>
      <vt:lpstr>Looking forward, problem is changing…</vt:lpstr>
      <vt:lpstr>Experience from London</vt:lpstr>
      <vt:lpstr>Success, but a one-off?</vt:lpstr>
      <vt:lpstr>But overall scheme has produced mixed results?</vt:lpstr>
      <vt:lpstr>Further change any time soon?</vt:lpstr>
      <vt:lpstr>PowerPoint Presentation</vt:lpstr>
      <vt:lpstr>UK: Investment backlog</vt:lpstr>
      <vt:lpstr>UK context: international comparison</vt:lpstr>
      <vt:lpstr>International experience: investment trends</vt:lpstr>
      <vt:lpstr>Government way forward? </vt:lpstr>
      <vt:lpstr>The RAB based model….</vt:lpstr>
      <vt:lpstr>Conclusions</vt:lpstr>
      <vt:lpstr>“End of the free green run... now hybrid cars will have to pay congestion charge too”</vt:lpstr>
      <vt:lpstr>Discussion and questions</vt:lpstr>
      <vt:lpstr>Recommendations: projects</vt:lpstr>
      <vt:lpstr>Recommendations: policy</vt:lpstr>
      <vt:lpstr>UK context: policy and budgets</vt:lpstr>
      <vt:lpstr>UK context: highways investment</vt:lpstr>
      <vt:lpstr>UK context: sector investment backlog</vt:lpstr>
      <vt:lpstr>UK context: sector investment backlog</vt:lpstr>
      <vt:lpstr>UK context: investment backlog...contd</vt:lpstr>
      <vt:lpstr>UK context: some questions</vt:lpstr>
      <vt:lpstr>International experience</vt:lpstr>
      <vt:lpstr>International experience: key differences</vt:lpstr>
      <vt:lpstr>International experience: investment planning</vt:lpstr>
      <vt:lpstr>International experience:  roles of central and regional / state government</vt:lpstr>
      <vt:lpstr>International experience:  attitudes towards private finance</vt:lpstr>
      <vt:lpstr>International experience: user charging</vt:lpstr>
      <vt:lpstr>International experience: investor appetite</vt:lpstr>
      <vt:lpstr>Lessons learned  and recommendations</vt:lpstr>
      <vt:lpstr>Lessons learned:  recap and summary of differences</vt:lpstr>
      <vt:lpstr>Recommendations: projects</vt:lpstr>
      <vt:lpstr>Recommendations: strategic reform</vt:lpstr>
      <vt:lpstr>Spare slides</vt:lpstr>
      <vt:lpstr>Discussion and questions:  some suggested themes...</vt:lpstr>
      <vt:lpstr>Further information</vt:lpstr>
      <vt:lpstr>PowerPoint Presentation</vt:lpstr>
      <vt:lpstr>Carbon</vt:lpstr>
      <vt:lpstr>King’s Cross as it could have been….</vt:lpstr>
      <vt:lpstr>RACF/IFS 61/120</vt:lpstr>
      <vt:lpstr>RACF/IFS 56/71</vt:lpstr>
      <vt:lpstr>PowerPoint Presentation</vt:lpstr>
      <vt:lpstr>PowerPoint Presentation</vt:lpstr>
      <vt:lpstr>But overall scheme has produced mixed results?</vt:lpstr>
      <vt:lpstr>PowerPoint Presentation</vt:lpstr>
      <vt:lpstr>PowerPoint Presentation</vt:lpstr>
      <vt:lpstr>PowerPoint Presentation</vt:lpstr>
      <vt:lpstr>Page  38 (53)</vt:lpstr>
      <vt:lpstr>RACF IFS (61/76)</vt:lpstr>
      <vt:lpstr>PowerPoint Presentation</vt:lpstr>
      <vt:lpstr>Government proposals</vt:lpstr>
      <vt:lpstr>Government proposals</vt:lpstr>
      <vt:lpstr>Has it changed?  - a perfect storm for policymakers</vt:lpstr>
      <vt:lpstr>Has it changed?  - a perfect storm for policymakers</vt:lpstr>
      <vt:lpstr>Has it changed?  - a perfect storm for policymakers</vt:lpstr>
      <vt:lpstr>Future trends….</vt:lpstr>
      <vt:lpstr>PowerPoint Presentation</vt:lpstr>
      <vt:lpstr>PowerPoint Presentation</vt:lpstr>
      <vt:lpstr>PowerPoint Presentation</vt:lpstr>
      <vt:lpstr>Recommendations: policy</vt:lpstr>
      <vt:lpstr>UK context</vt:lpstr>
    </vt:vector>
  </TitlesOfParts>
  <Company>Arup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rish chandarana</dc:creator>
  <cp:lastModifiedBy>Administrator</cp:lastModifiedBy>
  <cp:revision>237</cp:revision>
  <cp:lastPrinted>2011-11-02T12:42:23Z</cp:lastPrinted>
  <dcterms:created xsi:type="dcterms:W3CDTF">2011-10-27T15:20:31Z</dcterms:created>
  <dcterms:modified xsi:type="dcterms:W3CDTF">2013-01-28T16:21:06Z</dcterms:modified>
</cp:coreProperties>
</file>