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54056-054D-4153-A052-B462DF1E7469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73AB4-9F8E-4906-8200-215946E60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6024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29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794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2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061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943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718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516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513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556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674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774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530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802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607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56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308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376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3AB4-9F8E-4906-8200-215946E6059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425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557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487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6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010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277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66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433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755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078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672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472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E4C0-C326-47CF-B79C-4BD43165E118}" type="datetimeFigureOut">
              <a:rPr lang="en-GB" smtClean="0"/>
              <a:t>04/10/2012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5B494-53C0-4161-8602-965DBAE52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87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-744"/>
            <a:ext cx="7772400" cy="1470025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MSc Urbanisation and Development	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5134113"/>
            <a:ext cx="6400800" cy="17526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Graduation December 2011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531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20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16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3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59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61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34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26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75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208861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Class of 2010/11 MSc Urbanisation and Development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96" y="609329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Congratulations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969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68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390"/>
            <a:ext cx="9289032" cy="69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61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0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778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15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70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10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76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33</Words>
  <Application>Microsoft Office PowerPoint</Application>
  <PresentationFormat>On-screen Show (4:3)</PresentationFormat>
  <Paragraphs>22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MSc Urbanisation and Development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London School of Economics and Political Science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</cp:revision>
  <dcterms:created xsi:type="dcterms:W3CDTF">2012-10-04T11:38:28Z</dcterms:created>
  <dcterms:modified xsi:type="dcterms:W3CDTF">2012-10-04T12:52:23Z</dcterms:modified>
</cp:coreProperties>
</file>