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gif" ContentType="image/gif"/>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3.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4.xml" ContentType="application/vnd.openxmlformats-officedocument.theme+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5.xml" ContentType="application/vnd.openxmlformats-officedocument.theme+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theme/theme6.xml" ContentType="application/vnd.openxmlformats-officedocument.theme+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theme/theme7.xml" ContentType="application/vnd.openxmlformats-officedocument.theme+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theme/theme8.xml" ContentType="application/vnd.openxmlformats-officedocument.theme+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theme/theme9.xml" ContentType="application/vnd.openxmlformats-officedocument.theme+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theme/theme10.xml" ContentType="application/vnd.openxmlformats-officedocument.theme+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theme/theme11.xml" ContentType="application/vnd.openxmlformats-officedocument.theme+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theme/theme12.xml" ContentType="application/vnd.openxmlformats-officedocument.theme+xml"/>
  <Override PartName="/ppt/theme/theme13.xml" ContentType="application/vnd.openxmlformats-officedocument.theme+xml"/>
  <Override PartName="/ppt/theme/theme1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charts/chart2.xml" ContentType="application/vnd.openxmlformats-officedocument.drawingml.chart+xml"/>
  <Override PartName="/ppt/theme/themeOverride2.xml" ContentType="application/vnd.openxmlformats-officedocument.themeOverride+xml"/>
  <Override PartName="/ppt/drawings/drawing1.xml" ContentType="application/vnd.openxmlformats-officedocument.drawingml.chartshapes+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charts/chart3.xml" ContentType="application/vnd.openxmlformats-officedocument.drawingml.chart+xml"/>
  <Override PartName="/ppt/theme/themeOverride3.xml" ContentType="application/vnd.openxmlformats-officedocument.themeOverride+xml"/>
  <Override PartName="/ppt/charts/chart4.xml" ContentType="application/vnd.openxmlformats-officedocument.drawingml.chart+xml"/>
  <Override PartName="/ppt/theme/themeOverride4.xml" ContentType="application/vnd.openxmlformats-officedocument.themeOverride+xml"/>
  <Override PartName="/ppt/drawings/drawing2.xml" ContentType="application/vnd.openxmlformats-officedocument.drawingml.chartshapes+xml"/>
  <Override PartName="/ppt/notesSlides/notesSlide32.xml" ContentType="application/vnd.openxmlformats-officedocument.presentationml.notesSlide+xml"/>
  <Override PartName="/ppt/charts/chart5.xml" ContentType="application/vnd.openxmlformats-officedocument.drawingml.chart+xml"/>
  <Override PartName="/ppt/theme/themeOverride5.xml" ContentType="application/vnd.openxmlformats-officedocument.themeOverr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charts/chart6.xml" ContentType="application/vnd.openxmlformats-officedocument.drawingml.chart+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charts/chart7.xml" ContentType="application/vnd.openxmlformats-officedocument.drawingml.chart+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charts/chart8.xml" ContentType="application/vnd.openxmlformats-officedocument.drawingml.chart+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charts/chart9.xml" ContentType="application/vnd.openxmlformats-officedocument.drawingml.chart+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1" r:id="rId1"/>
    <p:sldMasterId id="2147483682" r:id="rId2"/>
    <p:sldMasterId id="2147483711" r:id="rId3"/>
    <p:sldMasterId id="2147483723" r:id="rId4"/>
    <p:sldMasterId id="2147483735" r:id="rId5"/>
    <p:sldMasterId id="2147483769" r:id="rId6"/>
    <p:sldMasterId id="2147483781" r:id="rId7"/>
    <p:sldMasterId id="2147483793" r:id="rId8"/>
    <p:sldMasterId id="2147483805" r:id="rId9"/>
    <p:sldMasterId id="2147483817" r:id="rId10"/>
    <p:sldMasterId id="2147483829" r:id="rId11"/>
    <p:sldMasterId id="2147483841" r:id="rId12"/>
  </p:sldMasterIdLst>
  <p:notesMasterIdLst>
    <p:notesMasterId r:id="rId70"/>
  </p:notesMasterIdLst>
  <p:handoutMasterIdLst>
    <p:handoutMasterId r:id="rId71"/>
  </p:handoutMasterIdLst>
  <p:sldIdLst>
    <p:sldId id="469" r:id="rId13"/>
    <p:sldId id="356" r:id="rId14"/>
    <p:sldId id="264" r:id="rId15"/>
    <p:sldId id="470" r:id="rId16"/>
    <p:sldId id="313" r:id="rId17"/>
    <p:sldId id="357" r:id="rId18"/>
    <p:sldId id="472" r:id="rId19"/>
    <p:sldId id="514" r:id="rId20"/>
    <p:sldId id="471" r:id="rId21"/>
    <p:sldId id="474" r:id="rId22"/>
    <p:sldId id="366" r:id="rId23"/>
    <p:sldId id="516" r:id="rId24"/>
    <p:sldId id="475" r:id="rId25"/>
    <p:sldId id="370" r:id="rId26"/>
    <p:sldId id="476" r:id="rId27"/>
    <p:sldId id="509" r:id="rId28"/>
    <p:sldId id="372" r:id="rId29"/>
    <p:sldId id="533" r:id="rId30"/>
    <p:sldId id="477" r:id="rId31"/>
    <p:sldId id="468" r:id="rId32"/>
    <p:sldId id="520" r:id="rId33"/>
    <p:sldId id="430" r:id="rId34"/>
    <p:sldId id="443" r:id="rId35"/>
    <p:sldId id="503" r:id="rId36"/>
    <p:sldId id="521" r:id="rId37"/>
    <p:sldId id="431" r:id="rId38"/>
    <p:sldId id="444" r:id="rId39"/>
    <p:sldId id="504" r:id="rId40"/>
    <p:sldId id="522" r:id="rId41"/>
    <p:sldId id="432" r:id="rId42"/>
    <p:sldId id="494" r:id="rId43"/>
    <p:sldId id="506" r:id="rId44"/>
    <p:sldId id="466" r:id="rId45"/>
    <p:sldId id="523" r:id="rId46"/>
    <p:sldId id="433" r:id="rId47"/>
    <p:sldId id="446" r:id="rId48"/>
    <p:sldId id="461" r:id="rId49"/>
    <p:sldId id="524" r:id="rId50"/>
    <p:sldId id="434" r:id="rId51"/>
    <p:sldId id="496" r:id="rId52"/>
    <p:sldId id="462" r:id="rId53"/>
    <p:sldId id="525" r:id="rId54"/>
    <p:sldId id="435" r:id="rId55"/>
    <p:sldId id="448" r:id="rId56"/>
    <p:sldId id="485" r:id="rId57"/>
    <p:sldId id="449" r:id="rId58"/>
    <p:sldId id="489" r:id="rId59"/>
    <p:sldId id="510" r:id="rId60"/>
    <p:sldId id="508" r:id="rId61"/>
    <p:sldId id="451" r:id="rId62"/>
    <p:sldId id="453" r:id="rId63"/>
    <p:sldId id="486" r:id="rId64"/>
    <p:sldId id="455" r:id="rId65"/>
    <p:sldId id="488" r:id="rId66"/>
    <p:sldId id="487" r:id="rId67"/>
    <p:sldId id="467" r:id="rId68"/>
    <p:sldId id="511" r:id="rId6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D0DA"/>
    <a:srgbClr val="C38BA6"/>
    <a:srgbClr val="F16661"/>
    <a:srgbClr val="EC8D6D"/>
    <a:srgbClr val="6EB188"/>
    <a:srgbClr val="E6B322"/>
    <a:srgbClr val="CF9F17"/>
    <a:srgbClr val="BBD9E3"/>
    <a:srgbClr val="5E8AAE"/>
    <a:srgbClr val="7C6A5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78508" autoAdjust="0"/>
  </p:normalViewPr>
  <p:slideViewPr>
    <p:cSldViewPr>
      <p:cViewPr varScale="1">
        <p:scale>
          <a:sx n="86" d="100"/>
          <a:sy n="86" d="100"/>
        </p:scale>
        <p:origin x="-684" y="-8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2" d="100"/>
          <a:sy n="82" d="100"/>
        </p:scale>
        <p:origin x="-2016"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xml"/><Relationship Id="rId18" Type="http://schemas.openxmlformats.org/officeDocument/2006/relationships/slide" Target="slides/slide6.xml"/><Relationship Id="rId26" Type="http://schemas.openxmlformats.org/officeDocument/2006/relationships/slide" Target="slides/slide14.xml"/><Relationship Id="rId39" Type="http://schemas.openxmlformats.org/officeDocument/2006/relationships/slide" Target="slides/slide27.xml"/><Relationship Id="rId21" Type="http://schemas.openxmlformats.org/officeDocument/2006/relationships/slide" Target="slides/slide9.xml"/><Relationship Id="rId34" Type="http://schemas.openxmlformats.org/officeDocument/2006/relationships/slide" Target="slides/slide22.xml"/><Relationship Id="rId42" Type="http://schemas.openxmlformats.org/officeDocument/2006/relationships/slide" Target="slides/slide30.xml"/><Relationship Id="rId47" Type="http://schemas.openxmlformats.org/officeDocument/2006/relationships/slide" Target="slides/slide35.xml"/><Relationship Id="rId50" Type="http://schemas.openxmlformats.org/officeDocument/2006/relationships/slide" Target="slides/slide38.xml"/><Relationship Id="rId55" Type="http://schemas.openxmlformats.org/officeDocument/2006/relationships/slide" Target="slides/slide43.xml"/><Relationship Id="rId63" Type="http://schemas.openxmlformats.org/officeDocument/2006/relationships/slide" Target="slides/slide51.xml"/><Relationship Id="rId68" Type="http://schemas.openxmlformats.org/officeDocument/2006/relationships/slide" Target="slides/slide56.xml"/><Relationship Id="rId7" Type="http://schemas.openxmlformats.org/officeDocument/2006/relationships/slideMaster" Target="slideMasters/slideMaster7.xml"/><Relationship Id="rId71"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4.xml"/><Relationship Id="rId29" Type="http://schemas.openxmlformats.org/officeDocument/2006/relationships/slide" Target="slides/slide17.xml"/><Relationship Id="rId11" Type="http://schemas.openxmlformats.org/officeDocument/2006/relationships/slideMaster" Target="slideMasters/slideMaster11.xml"/><Relationship Id="rId24" Type="http://schemas.openxmlformats.org/officeDocument/2006/relationships/slide" Target="slides/slide12.xml"/><Relationship Id="rId32" Type="http://schemas.openxmlformats.org/officeDocument/2006/relationships/slide" Target="slides/slide20.xml"/><Relationship Id="rId37" Type="http://schemas.openxmlformats.org/officeDocument/2006/relationships/slide" Target="slides/slide25.xml"/><Relationship Id="rId40" Type="http://schemas.openxmlformats.org/officeDocument/2006/relationships/slide" Target="slides/slide28.xml"/><Relationship Id="rId45" Type="http://schemas.openxmlformats.org/officeDocument/2006/relationships/slide" Target="slides/slide33.xml"/><Relationship Id="rId53" Type="http://schemas.openxmlformats.org/officeDocument/2006/relationships/slide" Target="slides/slide41.xml"/><Relationship Id="rId58" Type="http://schemas.openxmlformats.org/officeDocument/2006/relationships/slide" Target="slides/slide46.xml"/><Relationship Id="rId66" Type="http://schemas.openxmlformats.org/officeDocument/2006/relationships/slide" Target="slides/slide54.xml"/><Relationship Id="rId74"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3.xml"/><Relationship Id="rId23" Type="http://schemas.openxmlformats.org/officeDocument/2006/relationships/slide" Target="slides/slide11.xml"/><Relationship Id="rId28" Type="http://schemas.openxmlformats.org/officeDocument/2006/relationships/slide" Target="slides/slide16.xml"/><Relationship Id="rId36" Type="http://schemas.openxmlformats.org/officeDocument/2006/relationships/slide" Target="slides/slide24.xml"/><Relationship Id="rId49" Type="http://schemas.openxmlformats.org/officeDocument/2006/relationships/slide" Target="slides/slide37.xml"/><Relationship Id="rId57" Type="http://schemas.openxmlformats.org/officeDocument/2006/relationships/slide" Target="slides/slide45.xml"/><Relationship Id="rId61" Type="http://schemas.openxmlformats.org/officeDocument/2006/relationships/slide" Target="slides/slide49.xml"/><Relationship Id="rId10" Type="http://schemas.openxmlformats.org/officeDocument/2006/relationships/slideMaster" Target="slideMasters/slideMaster10.xml"/><Relationship Id="rId19" Type="http://schemas.openxmlformats.org/officeDocument/2006/relationships/slide" Target="slides/slide7.xml"/><Relationship Id="rId31" Type="http://schemas.openxmlformats.org/officeDocument/2006/relationships/slide" Target="slides/slide19.xml"/><Relationship Id="rId44" Type="http://schemas.openxmlformats.org/officeDocument/2006/relationships/slide" Target="slides/slide32.xml"/><Relationship Id="rId52" Type="http://schemas.openxmlformats.org/officeDocument/2006/relationships/slide" Target="slides/slide40.xml"/><Relationship Id="rId60" Type="http://schemas.openxmlformats.org/officeDocument/2006/relationships/slide" Target="slides/slide48.xml"/><Relationship Id="rId65" Type="http://schemas.openxmlformats.org/officeDocument/2006/relationships/slide" Target="slides/slide53.xml"/><Relationship Id="rId73"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2.xml"/><Relationship Id="rId22" Type="http://schemas.openxmlformats.org/officeDocument/2006/relationships/slide" Target="slides/slide10.xml"/><Relationship Id="rId27" Type="http://schemas.openxmlformats.org/officeDocument/2006/relationships/slide" Target="slides/slide15.xml"/><Relationship Id="rId30" Type="http://schemas.openxmlformats.org/officeDocument/2006/relationships/slide" Target="slides/slide18.xml"/><Relationship Id="rId35" Type="http://schemas.openxmlformats.org/officeDocument/2006/relationships/slide" Target="slides/slide23.xml"/><Relationship Id="rId43" Type="http://schemas.openxmlformats.org/officeDocument/2006/relationships/slide" Target="slides/slide31.xml"/><Relationship Id="rId48" Type="http://schemas.openxmlformats.org/officeDocument/2006/relationships/slide" Target="slides/slide36.xml"/><Relationship Id="rId56" Type="http://schemas.openxmlformats.org/officeDocument/2006/relationships/slide" Target="slides/slide44.xml"/><Relationship Id="rId64" Type="http://schemas.openxmlformats.org/officeDocument/2006/relationships/slide" Target="slides/slide52.xml"/><Relationship Id="rId69" Type="http://schemas.openxmlformats.org/officeDocument/2006/relationships/slide" Target="slides/slide57.xml"/><Relationship Id="rId8" Type="http://schemas.openxmlformats.org/officeDocument/2006/relationships/slideMaster" Target="slideMasters/slideMaster8.xml"/><Relationship Id="rId51" Type="http://schemas.openxmlformats.org/officeDocument/2006/relationships/slide" Target="slides/slide39.xml"/><Relationship Id="rId72" Type="http://schemas.openxmlformats.org/officeDocument/2006/relationships/presProps" Target="presProps.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 Target="slides/slide5.xml"/><Relationship Id="rId25" Type="http://schemas.openxmlformats.org/officeDocument/2006/relationships/slide" Target="slides/slide13.xml"/><Relationship Id="rId33" Type="http://schemas.openxmlformats.org/officeDocument/2006/relationships/slide" Target="slides/slide21.xml"/><Relationship Id="rId38" Type="http://schemas.openxmlformats.org/officeDocument/2006/relationships/slide" Target="slides/slide26.xml"/><Relationship Id="rId46" Type="http://schemas.openxmlformats.org/officeDocument/2006/relationships/slide" Target="slides/slide34.xml"/><Relationship Id="rId59" Type="http://schemas.openxmlformats.org/officeDocument/2006/relationships/slide" Target="slides/slide47.xml"/><Relationship Id="rId67" Type="http://schemas.openxmlformats.org/officeDocument/2006/relationships/slide" Target="slides/slide55.xml"/><Relationship Id="rId20" Type="http://schemas.openxmlformats.org/officeDocument/2006/relationships/slide" Target="slides/slide8.xml"/><Relationship Id="rId41" Type="http://schemas.openxmlformats.org/officeDocument/2006/relationships/slide" Target="slides/slide29.xml"/><Relationship Id="rId54" Type="http://schemas.openxmlformats.org/officeDocument/2006/relationships/slide" Target="slides/slide42.xml"/><Relationship Id="rId62" Type="http://schemas.openxmlformats.org/officeDocument/2006/relationships/slide" Target="slides/slide50.xml"/><Relationship Id="rId70" Type="http://schemas.openxmlformats.org/officeDocument/2006/relationships/notesMaster" Target="notesMasters/notesMaster1.xml"/><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s>
</file>

<file path=ppt/charts/_rels/chart1.xml.rels><?xml version="1.0" encoding="UTF-8" standalone="yes"?>
<Relationships xmlns="http://schemas.openxmlformats.org/package/2006/relationships"><Relationship Id="rId2" Type="http://schemas.openxmlformats.org/officeDocument/2006/relationships/oleObject" Target="Libro1"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oleObject" Target="file:///C:\Users\Anne%20Laure\Desktop\delete.xlsx" TargetMode="External"/><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oleObject" Target="file:///D:\New%20Folder\Dropbox\GEI\Presentations\Graphs_session4.xlsx" TargetMode="External"/><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3" Type="http://schemas.openxmlformats.org/officeDocument/2006/relationships/chartUserShapes" Target="../drawings/drawing2.xml"/><Relationship Id="rId2" Type="http://schemas.openxmlformats.org/officeDocument/2006/relationships/oleObject" Target="file:///C:\Users\Anne%20Laure\Desktop\delete.xlsx" TargetMode="External"/><Relationship Id="rId1" Type="http://schemas.openxmlformats.org/officeDocument/2006/relationships/themeOverride" Target="../theme/themeOverride4.xml"/></Relationships>
</file>

<file path=ppt/charts/_rels/chart5.xml.rels><?xml version="1.0" encoding="UTF-8" standalone="yes"?>
<Relationships xmlns="http://schemas.openxmlformats.org/package/2006/relationships"><Relationship Id="rId2" Type="http://schemas.openxmlformats.org/officeDocument/2006/relationships/oleObject" Target="file:///D:\New%20Folder\Dropbox\GEI\Presentations\Graphs_session4.xlsx" TargetMode="External"/><Relationship Id="rId1" Type="http://schemas.openxmlformats.org/officeDocument/2006/relationships/themeOverride" Target="../theme/themeOverride5.xml"/></Relationships>
</file>

<file path=ppt/charts/_rels/chart6.xml.rels><?xml version="1.0" encoding="UTF-8" standalone="yes"?>
<Relationships xmlns="http://schemas.openxmlformats.org/package/2006/relationships"><Relationship Id="rId1" Type="http://schemas.openxmlformats.org/officeDocument/2006/relationships/oleObject" Target="file:///C:\Users\mancaan\Dropbox\GEI\Report\Final%20report\Graphs\4_Graphs_for_designer.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file:///C:\Users\mancaan\Dropbox\GEI\Report\Final%20report\Graphs\4_Graphs_for_designer.xlsx"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file:///C:\Users\mancaan\Documents\GEI\Intersecting%20Inequality\Youth%20and%20unemployed\NEET.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164499864443711"/>
          <c:y val="5.2135299231093966E-2"/>
          <c:w val="0.92152524746367215"/>
          <c:h val="0.78296300406395358"/>
        </c:manualLayout>
      </c:layout>
      <c:barChart>
        <c:barDir val="col"/>
        <c:grouping val="clustered"/>
        <c:varyColors val="0"/>
        <c:ser>
          <c:idx val="0"/>
          <c:order val="0"/>
          <c:spPr>
            <a:solidFill>
              <a:srgbClr val="8C3D98"/>
            </a:solidFill>
          </c:spPr>
          <c:invertIfNegative val="0"/>
          <c:cat>
            <c:numRef>
              <c:f>'[130408_RA_Indices.xlsx]hist (36 scenaria)'!$AS$4:$AS$32</c:f>
              <c:numCache>
                <c:formatCode>General</c:formatCode>
                <c:ptCount val="29"/>
                <c:pt idx="0">
                  <c:v>-14</c:v>
                </c:pt>
                <c:pt idx="1">
                  <c:v>-13</c:v>
                </c:pt>
                <c:pt idx="2">
                  <c:v>-12</c:v>
                </c:pt>
                <c:pt idx="3">
                  <c:v>-11</c:v>
                </c:pt>
                <c:pt idx="4">
                  <c:v>-10</c:v>
                </c:pt>
                <c:pt idx="5">
                  <c:v>-9</c:v>
                </c:pt>
                <c:pt idx="6">
                  <c:v>-8</c:v>
                </c:pt>
                <c:pt idx="7">
                  <c:v>-7</c:v>
                </c:pt>
                <c:pt idx="8">
                  <c:v>-6</c:v>
                </c:pt>
                <c:pt idx="9">
                  <c:v>-5</c:v>
                </c:pt>
                <c:pt idx="10">
                  <c:v>-4</c:v>
                </c:pt>
                <c:pt idx="11">
                  <c:v>-3</c:v>
                </c:pt>
                <c:pt idx="12">
                  <c:v>-2</c:v>
                </c:pt>
                <c:pt idx="13">
                  <c:v>-1</c:v>
                </c:pt>
                <c:pt idx="14">
                  <c:v>0</c:v>
                </c:pt>
                <c:pt idx="15">
                  <c:v>1</c:v>
                </c:pt>
                <c:pt idx="16">
                  <c:v>2</c:v>
                </c:pt>
                <c:pt idx="17">
                  <c:v>3</c:v>
                </c:pt>
                <c:pt idx="18">
                  <c:v>4</c:v>
                </c:pt>
                <c:pt idx="19">
                  <c:v>5</c:v>
                </c:pt>
                <c:pt idx="20">
                  <c:v>6</c:v>
                </c:pt>
                <c:pt idx="21">
                  <c:v>7</c:v>
                </c:pt>
                <c:pt idx="22">
                  <c:v>8</c:v>
                </c:pt>
                <c:pt idx="23">
                  <c:v>9</c:v>
                </c:pt>
                <c:pt idx="24">
                  <c:v>10</c:v>
                </c:pt>
                <c:pt idx="25">
                  <c:v>11</c:v>
                </c:pt>
                <c:pt idx="26">
                  <c:v>12</c:v>
                </c:pt>
                <c:pt idx="27">
                  <c:v>13</c:v>
                </c:pt>
                <c:pt idx="28">
                  <c:v>14</c:v>
                </c:pt>
              </c:numCache>
            </c:numRef>
          </c:cat>
          <c:val>
            <c:numRef>
              <c:f>'[130408_RA_Indices.xlsx]hist (36 scenaria)'!$AU$4:$AU$32</c:f>
              <c:numCache>
                <c:formatCode>0.000</c:formatCode>
                <c:ptCount val="29"/>
                <c:pt idx="0">
                  <c:v>0</c:v>
                </c:pt>
                <c:pt idx="1">
                  <c:v>0</c:v>
                </c:pt>
                <c:pt idx="2">
                  <c:v>0</c:v>
                </c:pt>
                <c:pt idx="3">
                  <c:v>0</c:v>
                </c:pt>
                <c:pt idx="4">
                  <c:v>0</c:v>
                </c:pt>
                <c:pt idx="5">
                  <c:v>0</c:v>
                </c:pt>
                <c:pt idx="6">
                  <c:v>0</c:v>
                </c:pt>
                <c:pt idx="7">
                  <c:v>0</c:v>
                </c:pt>
                <c:pt idx="8">
                  <c:v>1.0288065843621415E-3</c:v>
                </c:pt>
                <c:pt idx="9">
                  <c:v>1.4403292181069945E-2</c:v>
                </c:pt>
                <c:pt idx="10">
                  <c:v>2.4691358024691423E-2</c:v>
                </c:pt>
                <c:pt idx="11">
                  <c:v>3.3950617283950671E-2</c:v>
                </c:pt>
                <c:pt idx="12">
                  <c:v>9.4650205761317205E-2</c:v>
                </c:pt>
                <c:pt idx="13">
                  <c:v>0.14917695473251028</c:v>
                </c:pt>
                <c:pt idx="14">
                  <c:v>0.41666666666666741</c:v>
                </c:pt>
                <c:pt idx="15">
                  <c:v>0.14300411522633744</c:v>
                </c:pt>
                <c:pt idx="16">
                  <c:v>5.555555555555549E-2</c:v>
                </c:pt>
                <c:pt idx="17">
                  <c:v>2.4691358024691423E-2</c:v>
                </c:pt>
                <c:pt idx="18">
                  <c:v>1.2345679012345711E-2</c:v>
                </c:pt>
                <c:pt idx="19">
                  <c:v>4.1152263374485661E-3</c:v>
                </c:pt>
                <c:pt idx="20">
                  <c:v>7.2016460905350091E-3</c:v>
                </c:pt>
                <c:pt idx="21">
                  <c:v>6.1728395061728478E-3</c:v>
                </c:pt>
                <c:pt idx="22">
                  <c:v>6.1728395061728478E-3</c:v>
                </c:pt>
                <c:pt idx="23">
                  <c:v>0</c:v>
                </c:pt>
                <c:pt idx="24">
                  <c:v>0</c:v>
                </c:pt>
                <c:pt idx="25">
                  <c:v>0</c:v>
                </c:pt>
                <c:pt idx="26">
                  <c:v>0</c:v>
                </c:pt>
                <c:pt idx="27">
                  <c:v>3.0864197530864283E-3</c:v>
                </c:pt>
                <c:pt idx="28">
                  <c:v>3.0864197530864283E-3</c:v>
                </c:pt>
              </c:numCache>
            </c:numRef>
          </c:val>
        </c:ser>
        <c:dLbls>
          <c:showLegendKey val="0"/>
          <c:showVal val="0"/>
          <c:showCatName val="0"/>
          <c:showSerName val="0"/>
          <c:showPercent val="0"/>
          <c:showBubbleSize val="0"/>
        </c:dLbls>
        <c:gapWidth val="150"/>
        <c:axId val="109460480"/>
        <c:axId val="109482752"/>
      </c:barChart>
      <c:catAx>
        <c:axId val="109460480"/>
        <c:scaling>
          <c:orientation val="minMax"/>
        </c:scaling>
        <c:delete val="0"/>
        <c:axPos val="b"/>
        <c:numFmt formatCode="General" sourceLinked="1"/>
        <c:majorTickMark val="out"/>
        <c:minorTickMark val="none"/>
        <c:tickLblPos val="nextTo"/>
        <c:crossAx val="109482752"/>
        <c:crosses val="autoZero"/>
        <c:auto val="1"/>
        <c:lblAlgn val="ctr"/>
        <c:lblOffset val="100"/>
        <c:noMultiLvlLbl val="0"/>
      </c:catAx>
      <c:valAx>
        <c:axId val="109482752"/>
        <c:scaling>
          <c:orientation val="minMax"/>
        </c:scaling>
        <c:delete val="0"/>
        <c:axPos val="l"/>
        <c:numFmt formatCode="0%" sourceLinked="0"/>
        <c:majorTickMark val="out"/>
        <c:minorTickMark val="none"/>
        <c:tickLblPos val="nextTo"/>
        <c:crossAx val="109460480"/>
        <c:crosses val="autoZero"/>
        <c:crossBetween val="between"/>
      </c:valAx>
      <c:spPr>
        <a:ln>
          <a:solidFill>
            <a:schemeClr val="tx1"/>
          </a:solidFill>
        </a:ln>
      </c:spPr>
    </c:plotArea>
    <c:plotVisOnly val="1"/>
    <c:dispBlanksAs val="gap"/>
    <c:showDLblsOverMax val="0"/>
  </c:chart>
  <c:txPr>
    <a:bodyPr/>
    <a:lstStyle/>
    <a:p>
      <a:pPr>
        <a:defRPr sz="2000">
          <a:solidFill>
            <a:srgbClr val="000066"/>
          </a:solidFill>
        </a:defRPr>
      </a:pPr>
      <a:endParaRPr lang="en-US"/>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6"/>
    </mc:Choice>
    <mc:Fallback>
      <c:style val="6"/>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1.3704885113757734E-2"/>
          <c:y val="5.1519028871391093E-2"/>
          <c:w val="0.84432729315222732"/>
          <c:h val="0.80441920310083492"/>
        </c:manualLayout>
      </c:layout>
      <c:barChart>
        <c:barDir val="col"/>
        <c:grouping val="clustered"/>
        <c:varyColors val="0"/>
        <c:dLbls>
          <c:showLegendKey val="0"/>
          <c:showVal val="0"/>
          <c:showCatName val="0"/>
          <c:showSerName val="0"/>
          <c:showPercent val="0"/>
          <c:showBubbleSize val="0"/>
        </c:dLbls>
        <c:gapWidth val="150"/>
        <c:axId val="109902080"/>
        <c:axId val="111185920"/>
      </c:barChart>
      <c:catAx>
        <c:axId val="109902080"/>
        <c:scaling>
          <c:orientation val="minMax"/>
        </c:scaling>
        <c:delete val="1"/>
        <c:axPos val="b"/>
        <c:numFmt formatCode="General" sourceLinked="1"/>
        <c:majorTickMark val="out"/>
        <c:minorTickMark val="none"/>
        <c:tickLblPos val="none"/>
        <c:crossAx val="111185920"/>
        <c:crosses val="autoZero"/>
        <c:auto val="1"/>
        <c:lblAlgn val="ctr"/>
        <c:lblOffset val="100"/>
        <c:noMultiLvlLbl val="0"/>
      </c:catAx>
      <c:valAx>
        <c:axId val="111185920"/>
        <c:scaling>
          <c:orientation val="minMax"/>
          <c:max val="1"/>
          <c:min val="0"/>
        </c:scaling>
        <c:delete val="1"/>
        <c:axPos val="l"/>
        <c:numFmt formatCode="General" sourceLinked="1"/>
        <c:majorTickMark val="out"/>
        <c:minorTickMark val="none"/>
        <c:tickLblPos val="none"/>
        <c:crossAx val="109902080"/>
        <c:crosses val="autoZero"/>
        <c:crossBetween val="between"/>
        <c:majorUnit val="0.2"/>
      </c:valAx>
    </c:plotArea>
    <c:plotVisOnly val="1"/>
    <c:dispBlanksAs val="gap"/>
    <c:showDLblsOverMax val="0"/>
  </c:chart>
  <c:spPr>
    <a:ln>
      <a:noFill/>
    </a:ln>
  </c:spPr>
  <c:txPr>
    <a:bodyPr/>
    <a:lstStyle/>
    <a:p>
      <a:pPr>
        <a:defRPr sz="1100" b="0" i="0" u="none" strike="noStrike" baseline="0">
          <a:solidFill>
            <a:srgbClr val="000000"/>
          </a:solidFill>
          <a:latin typeface="Myriad Pro" pitchFamily="34" charset="0"/>
          <a:ea typeface="Calibri"/>
          <a:cs typeface="Calibri"/>
        </a:defRPr>
      </a:pPr>
      <a:endParaRPr lang="en-US"/>
    </a:p>
  </c:txPr>
  <c:externalData r:id="rId2">
    <c:autoUpdate val="0"/>
  </c:externalData>
  <c:userShapes r:id="rId3"/>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6"/>
    </mc:Choice>
    <mc:Fallback>
      <c:style val="6"/>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2.8811578663306296E-2"/>
          <c:y val="0"/>
          <c:w val="0.89022395897902629"/>
          <c:h val="0.94293229321109862"/>
        </c:manualLayout>
      </c:layout>
      <c:barChart>
        <c:barDir val="col"/>
        <c:grouping val="clustered"/>
        <c:varyColors val="0"/>
        <c:dLbls>
          <c:showLegendKey val="0"/>
          <c:showVal val="0"/>
          <c:showCatName val="0"/>
          <c:showSerName val="0"/>
          <c:showPercent val="0"/>
          <c:showBubbleSize val="0"/>
        </c:dLbls>
        <c:gapWidth val="150"/>
        <c:axId val="116114944"/>
        <c:axId val="116116480"/>
      </c:barChart>
      <c:catAx>
        <c:axId val="116114944"/>
        <c:scaling>
          <c:orientation val="minMax"/>
        </c:scaling>
        <c:delete val="0"/>
        <c:axPos val="b"/>
        <c:numFmt formatCode="General" sourceLinked="1"/>
        <c:majorTickMark val="out"/>
        <c:minorTickMark val="none"/>
        <c:tickLblPos val="nextTo"/>
        <c:txPr>
          <a:bodyPr rot="0" vert="horz"/>
          <a:lstStyle/>
          <a:p>
            <a:pPr>
              <a:defRPr/>
            </a:pPr>
            <a:endParaRPr lang="en-US"/>
          </a:p>
        </c:txPr>
        <c:crossAx val="116116480"/>
        <c:crosses val="autoZero"/>
        <c:auto val="1"/>
        <c:lblAlgn val="ctr"/>
        <c:lblOffset val="100"/>
        <c:noMultiLvlLbl val="0"/>
      </c:catAx>
      <c:valAx>
        <c:axId val="116116480"/>
        <c:scaling>
          <c:orientation val="minMax"/>
          <c:max val="1"/>
        </c:scaling>
        <c:delete val="1"/>
        <c:axPos val="l"/>
        <c:numFmt formatCode="0%" sourceLinked="1"/>
        <c:majorTickMark val="out"/>
        <c:minorTickMark val="none"/>
        <c:tickLblPos val="none"/>
        <c:crossAx val="116114944"/>
        <c:crosses val="autoZero"/>
        <c:crossBetween val="between"/>
        <c:majorUnit val="0.2"/>
      </c:valAx>
    </c:plotArea>
    <c:plotVisOnly val="1"/>
    <c:dispBlanksAs val="gap"/>
    <c:showDLblsOverMax val="0"/>
  </c:chart>
  <c:spPr>
    <a:ln>
      <a:noFill/>
    </a:ln>
  </c:spPr>
  <c:txPr>
    <a:bodyPr/>
    <a:lstStyle/>
    <a:p>
      <a:pPr>
        <a:defRPr sz="1100" b="0" i="0" u="none" strike="noStrike" baseline="0">
          <a:solidFill>
            <a:srgbClr val="000000"/>
          </a:solidFill>
          <a:latin typeface="Myriad Pro" pitchFamily="34" charset="0"/>
          <a:ea typeface="Calibri"/>
          <a:cs typeface="Calibri"/>
        </a:defRPr>
      </a:pPr>
      <a:endParaRPr lang="en-US"/>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6"/>
    </mc:Choice>
    <mc:Fallback>
      <c:style val="6"/>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1.3704885113757745E-2"/>
          <c:y val="5.1519028871391093E-2"/>
          <c:w val="0.84432729315222732"/>
          <c:h val="0.80441920310083492"/>
        </c:manualLayout>
      </c:layout>
      <c:barChart>
        <c:barDir val="col"/>
        <c:grouping val="clustered"/>
        <c:varyColors val="0"/>
        <c:dLbls>
          <c:showLegendKey val="0"/>
          <c:showVal val="0"/>
          <c:showCatName val="0"/>
          <c:showSerName val="0"/>
          <c:showPercent val="0"/>
          <c:showBubbleSize val="0"/>
        </c:dLbls>
        <c:gapWidth val="150"/>
        <c:axId val="116365568"/>
        <c:axId val="116374528"/>
      </c:barChart>
      <c:catAx>
        <c:axId val="116365568"/>
        <c:scaling>
          <c:orientation val="minMax"/>
        </c:scaling>
        <c:delete val="1"/>
        <c:axPos val="b"/>
        <c:numFmt formatCode="General" sourceLinked="1"/>
        <c:majorTickMark val="out"/>
        <c:minorTickMark val="none"/>
        <c:tickLblPos val="none"/>
        <c:crossAx val="116374528"/>
        <c:crosses val="autoZero"/>
        <c:auto val="1"/>
        <c:lblAlgn val="ctr"/>
        <c:lblOffset val="100"/>
        <c:noMultiLvlLbl val="0"/>
      </c:catAx>
      <c:valAx>
        <c:axId val="116374528"/>
        <c:scaling>
          <c:orientation val="minMax"/>
          <c:max val="1"/>
          <c:min val="0"/>
        </c:scaling>
        <c:delete val="1"/>
        <c:axPos val="l"/>
        <c:numFmt formatCode="General" sourceLinked="1"/>
        <c:majorTickMark val="out"/>
        <c:minorTickMark val="none"/>
        <c:tickLblPos val="none"/>
        <c:crossAx val="116365568"/>
        <c:crosses val="autoZero"/>
        <c:crossBetween val="between"/>
        <c:majorUnit val="0.2"/>
      </c:valAx>
    </c:plotArea>
    <c:plotVisOnly val="1"/>
    <c:dispBlanksAs val="gap"/>
    <c:showDLblsOverMax val="0"/>
  </c:chart>
  <c:spPr>
    <a:ln>
      <a:noFill/>
    </a:ln>
  </c:spPr>
  <c:txPr>
    <a:bodyPr/>
    <a:lstStyle/>
    <a:p>
      <a:pPr>
        <a:defRPr sz="1100" b="0" i="0" u="none" strike="noStrike" baseline="0">
          <a:solidFill>
            <a:srgbClr val="000000"/>
          </a:solidFill>
          <a:latin typeface="Myriad Pro" pitchFamily="34" charset="0"/>
          <a:ea typeface="Calibri"/>
          <a:cs typeface="Calibri"/>
        </a:defRPr>
      </a:pPr>
      <a:endParaRPr lang="en-US"/>
    </a:p>
  </c:txPr>
  <c:externalData r:id="rId2">
    <c:autoUpdate val="0"/>
  </c:externalData>
  <c:userShapes r:id="rId3"/>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6"/>
    </mc:Choice>
    <mc:Fallback>
      <c:style val="6"/>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2.8811578663306296E-2"/>
          <c:y val="0"/>
          <c:w val="0.89022395897902629"/>
          <c:h val="0.94293229321109862"/>
        </c:manualLayout>
      </c:layout>
      <c:barChart>
        <c:barDir val="col"/>
        <c:grouping val="clustered"/>
        <c:varyColors val="0"/>
        <c:dLbls>
          <c:showLegendKey val="0"/>
          <c:showVal val="0"/>
          <c:showCatName val="0"/>
          <c:showSerName val="0"/>
          <c:showPercent val="0"/>
          <c:showBubbleSize val="0"/>
        </c:dLbls>
        <c:gapWidth val="150"/>
        <c:axId val="116187904"/>
        <c:axId val="116189440"/>
      </c:barChart>
      <c:catAx>
        <c:axId val="116187904"/>
        <c:scaling>
          <c:orientation val="minMax"/>
        </c:scaling>
        <c:delete val="0"/>
        <c:axPos val="b"/>
        <c:numFmt formatCode="General" sourceLinked="1"/>
        <c:majorTickMark val="out"/>
        <c:minorTickMark val="none"/>
        <c:tickLblPos val="nextTo"/>
        <c:txPr>
          <a:bodyPr rot="0" vert="horz"/>
          <a:lstStyle/>
          <a:p>
            <a:pPr>
              <a:defRPr/>
            </a:pPr>
            <a:endParaRPr lang="en-US"/>
          </a:p>
        </c:txPr>
        <c:crossAx val="116189440"/>
        <c:crosses val="autoZero"/>
        <c:auto val="1"/>
        <c:lblAlgn val="ctr"/>
        <c:lblOffset val="100"/>
        <c:noMultiLvlLbl val="0"/>
      </c:catAx>
      <c:valAx>
        <c:axId val="116189440"/>
        <c:scaling>
          <c:orientation val="minMax"/>
          <c:max val="1"/>
        </c:scaling>
        <c:delete val="1"/>
        <c:axPos val="l"/>
        <c:numFmt formatCode="0%" sourceLinked="1"/>
        <c:majorTickMark val="out"/>
        <c:minorTickMark val="none"/>
        <c:tickLblPos val="none"/>
        <c:crossAx val="116187904"/>
        <c:crosses val="autoZero"/>
        <c:crossBetween val="between"/>
        <c:majorUnit val="0.2"/>
      </c:valAx>
    </c:plotArea>
    <c:plotVisOnly val="1"/>
    <c:dispBlanksAs val="gap"/>
    <c:showDLblsOverMax val="0"/>
  </c:chart>
  <c:spPr>
    <a:ln>
      <a:noFill/>
    </a:ln>
  </c:spPr>
  <c:txPr>
    <a:bodyPr/>
    <a:lstStyle/>
    <a:p>
      <a:pPr>
        <a:defRPr sz="1100" b="0" i="0" u="none" strike="noStrike" baseline="0">
          <a:solidFill>
            <a:srgbClr val="000000"/>
          </a:solidFill>
          <a:latin typeface="Myriad Pro" pitchFamily="34" charset="0"/>
          <a:ea typeface="Calibri"/>
          <a:cs typeface="Calibri"/>
        </a:defRPr>
      </a:pPr>
      <a:endParaRPr lang="en-US"/>
    </a:p>
  </c:txPr>
  <c:externalData r:id="rId2">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8"/>
    </mc:Choice>
    <mc:Fallback>
      <c:style val="8"/>
    </mc:Fallback>
  </mc:AlternateContent>
  <c:chart>
    <c:autoTitleDeleted val="0"/>
    <c:plotArea>
      <c:layout/>
      <c:barChart>
        <c:barDir val="col"/>
        <c:grouping val="clustered"/>
        <c:varyColors val="0"/>
        <c:ser>
          <c:idx val="0"/>
          <c:order val="0"/>
          <c:spPr>
            <a:solidFill>
              <a:srgbClr val="EC8D6D"/>
            </a:solidFill>
          </c:spPr>
          <c:invertIfNegative val="0"/>
          <c:dPt>
            <c:idx val="1"/>
            <c:invertIfNegative val="0"/>
            <c:bubble3D val="0"/>
            <c:spPr>
              <a:solidFill>
                <a:srgbClr val="EC8D6D">
                  <a:alpha val="70000"/>
                </a:srgbClr>
              </a:solidFill>
            </c:spPr>
          </c:dPt>
          <c:val>
            <c:numRef>
              <c:f>'F30'!$B$28:$C$28</c:f>
              <c:numCache>
                <c:formatCode>0%</c:formatCode>
                <c:ptCount val="2"/>
                <c:pt idx="0">
                  <c:v>0.82169700000000012</c:v>
                </c:pt>
                <c:pt idx="1">
                  <c:v>0.40282200000000007</c:v>
                </c:pt>
              </c:numCache>
            </c:numRef>
          </c:val>
        </c:ser>
        <c:dLbls>
          <c:showLegendKey val="0"/>
          <c:showVal val="0"/>
          <c:showCatName val="0"/>
          <c:showSerName val="0"/>
          <c:showPercent val="0"/>
          <c:showBubbleSize val="0"/>
        </c:dLbls>
        <c:gapWidth val="0"/>
        <c:axId val="116796800"/>
        <c:axId val="116851840"/>
      </c:barChart>
      <c:catAx>
        <c:axId val="116796800"/>
        <c:scaling>
          <c:orientation val="minMax"/>
        </c:scaling>
        <c:delete val="1"/>
        <c:axPos val="b"/>
        <c:majorTickMark val="out"/>
        <c:minorTickMark val="none"/>
        <c:tickLblPos val="none"/>
        <c:crossAx val="116851840"/>
        <c:crosses val="autoZero"/>
        <c:auto val="1"/>
        <c:lblAlgn val="ctr"/>
        <c:lblOffset val="100"/>
        <c:noMultiLvlLbl val="0"/>
      </c:catAx>
      <c:valAx>
        <c:axId val="116851840"/>
        <c:scaling>
          <c:orientation val="minMax"/>
        </c:scaling>
        <c:delete val="1"/>
        <c:axPos val="l"/>
        <c:numFmt formatCode="0%" sourceLinked="1"/>
        <c:majorTickMark val="out"/>
        <c:minorTickMark val="none"/>
        <c:tickLblPos val="none"/>
        <c:crossAx val="116796800"/>
        <c:crosses val="autoZero"/>
        <c:crossBetween val="between"/>
      </c:valAx>
    </c:plotArea>
    <c:plotVisOnly val="1"/>
    <c:dispBlanksAs val="gap"/>
    <c:showDLblsOverMax val="0"/>
  </c:chart>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stacked"/>
        <c:varyColors val="0"/>
        <c:ser>
          <c:idx val="1"/>
          <c:order val="0"/>
          <c:tx>
            <c:strRef>
              <c:f>Sheet1!$D$9</c:f>
              <c:strCache>
                <c:ptCount val="1"/>
                <c:pt idx="0">
                  <c:v>b</c:v>
                </c:pt>
              </c:strCache>
            </c:strRef>
          </c:tx>
          <c:spPr>
            <a:solidFill>
              <a:srgbClr val="F16661"/>
            </a:solidFill>
          </c:spPr>
          <c:invertIfNegative val="0"/>
          <c:val>
            <c:numRef>
              <c:f>Sheet1!$E$9</c:f>
              <c:numCache>
                <c:formatCode>General</c:formatCode>
                <c:ptCount val="1"/>
                <c:pt idx="0">
                  <c:v>88</c:v>
                </c:pt>
              </c:numCache>
            </c:numRef>
          </c:val>
        </c:ser>
        <c:ser>
          <c:idx val="0"/>
          <c:order val="1"/>
          <c:tx>
            <c:strRef>
              <c:f>Sheet1!$D$8</c:f>
              <c:strCache>
                <c:ptCount val="1"/>
                <c:pt idx="0">
                  <c:v>a</c:v>
                </c:pt>
              </c:strCache>
            </c:strRef>
          </c:tx>
          <c:spPr>
            <a:solidFill>
              <a:srgbClr val="F16661">
                <a:alpha val="29804"/>
              </a:srgbClr>
            </a:solidFill>
            <a:ln>
              <a:solidFill>
                <a:schemeClr val="bg1">
                  <a:lumMod val="50000"/>
                </a:schemeClr>
              </a:solidFill>
            </a:ln>
          </c:spPr>
          <c:invertIfNegative val="0"/>
          <c:val>
            <c:numRef>
              <c:f>Sheet1!$E$8</c:f>
              <c:numCache>
                <c:formatCode>General</c:formatCode>
                <c:ptCount val="1"/>
                <c:pt idx="0">
                  <c:v>12</c:v>
                </c:pt>
              </c:numCache>
            </c:numRef>
          </c:val>
        </c:ser>
        <c:dLbls>
          <c:showLegendKey val="0"/>
          <c:showVal val="0"/>
          <c:showCatName val="0"/>
          <c:showSerName val="0"/>
          <c:showPercent val="0"/>
          <c:showBubbleSize val="0"/>
        </c:dLbls>
        <c:gapWidth val="150"/>
        <c:overlap val="100"/>
        <c:axId val="117724288"/>
        <c:axId val="117725824"/>
      </c:barChart>
      <c:catAx>
        <c:axId val="117724288"/>
        <c:scaling>
          <c:orientation val="minMax"/>
        </c:scaling>
        <c:delete val="1"/>
        <c:axPos val="b"/>
        <c:majorTickMark val="out"/>
        <c:minorTickMark val="none"/>
        <c:tickLblPos val="none"/>
        <c:crossAx val="117725824"/>
        <c:crosses val="autoZero"/>
        <c:auto val="1"/>
        <c:lblAlgn val="ctr"/>
        <c:lblOffset val="100"/>
        <c:noMultiLvlLbl val="0"/>
      </c:catAx>
      <c:valAx>
        <c:axId val="117725824"/>
        <c:scaling>
          <c:orientation val="minMax"/>
          <c:max val="100"/>
          <c:min val="0"/>
        </c:scaling>
        <c:delete val="1"/>
        <c:axPos val="l"/>
        <c:numFmt formatCode="General" sourceLinked="1"/>
        <c:majorTickMark val="out"/>
        <c:minorTickMark val="none"/>
        <c:tickLblPos val="none"/>
        <c:crossAx val="117724288"/>
        <c:crosses val="autoZero"/>
        <c:crossBetween val="between"/>
      </c:valAx>
    </c:plotArea>
    <c:plotVisOnly val="1"/>
    <c:dispBlanksAs val="gap"/>
    <c:showDLblsOverMax val="0"/>
  </c:chart>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0"/>
    <c:plotArea>
      <c:layout/>
      <c:barChart>
        <c:barDir val="col"/>
        <c:grouping val="clustered"/>
        <c:varyColors val="0"/>
        <c:ser>
          <c:idx val="0"/>
          <c:order val="0"/>
          <c:spPr>
            <a:solidFill>
              <a:srgbClr val="C38BA6"/>
            </a:solidFill>
          </c:spPr>
          <c:invertIfNegative val="0"/>
          <c:dPt>
            <c:idx val="1"/>
            <c:invertIfNegative val="0"/>
            <c:bubble3D val="0"/>
            <c:spPr>
              <a:solidFill>
                <a:srgbClr val="E6D0DA"/>
              </a:solidFill>
            </c:spPr>
          </c:dPt>
          <c:val>
            <c:numRef>
              <c:f>'F43'!$B$21:$C$21</c:f>
              <c:numCache>
                <c:formatCode>General</c:formatCode>
                <c:ptCount val="2"/>
                <c:pt idx="0">
                  <c:v>82.6</c:v>
                </c:pt>
                <c:pt idx="1">
                  <c:v>78.7</c:v>
                </c:pt>
              </c:numCache>
            </c:numRef>
          </c:val>
        </c:ser>
        <c:dLbls>
          <c:showLegendKey val="0"/>
          <c:showVal val="0"/>
          <c:showCatName val="0"/>
          <c:showSerName val="0"/>
          <c:showPercent val="0"/>
          <c:showBubbleSize val="0"/>
        </c:dLbls>
        <c:gapWidth val="0"/>
        <c:axId val="117982720"/>
        <c:axId val="117984256"/>
      </c:barChart>
      <c:catAx>
        <c:axId val="117982720"/>
        <c:scaling>
          <c:orientation val="minMax"/>
        </c:scaling>
        <c:delete val="1"/>
        <c:axPos val="b"/>
        <c:majorTickMark val="out"/>
        <c:minorTickMark val="none"/>
        <c:tickLblPos val="none"/>
        <c:crossAx val="117984256"/>
        <c:crosses val="autoZero"/>
        <c:auto val="1"/>
        <c:lblAlgn val="ctr"/>
        <c:lblOffset val="100"/>
        <c:noMultiLvlLbl val="0"/>
      </c:catAx>
      <c:valAx>
        <c:axId val="117984256"/>
        <c:scaling>
          <c:orientation val="minMax"/>
        </c:scaling>
        <c:delete val="1"/>
        <c:axPos val="l"/>
        <c:numFmt formatCode="General" sourceLinked="1"/>
        <c:majorTickMark val="out"/>
        <c:minorTickMark val="none"/>
        <c:tickLblPos val="none"/>
        <c:crossAx val="117982720"/>
        <c:crosses val="autoZero"/>
        <c:crossBetween val="between"/>
      </c:valAx>
    </c:plotArea>
    <c:plotVisOnly val="1"/>
    <c:dispBlanksAs val="gap"/>
    <c:showDLblsOverMax val="0"/>
  </c:chart>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spPr>
            <a:solidFill>
              <a:srgbClr val="B7AAA1"/>
            </a:solidFill>
          </c:spPr>
          <c:invertIfNegative val="0"/>
          <c:dPt>
            <c:idx val="1"/>
            <c:invertIfNegative val="0"/>
            <c:bubble3D val="0"/>
            <c:spPr>
              <a:solidFill>
                <a:srgbClr val="A49388"/>
              </a:solidFill>
            </c:spPr>
          </c:dPt>
          <c:dPt>
            <c:idx val="2"/>
            <c:invertIfNegative val="0"/>
            <c:bubble3D val="0"/>
            <c:spPr>
              <a:solidFill>
                <a:srgbClr val="7C6A5E"/>
              </a:solidFill>
            </c:spPr>
          </c:dPt>
          <c:cat>
            <c:strRef>
              <c:f>Sheet1!$J$62:$J$64</c:f>
              <c:strCache>
                <c:ptCount val="3"/>
                <c:pt idx="0">
                  <c:v>4.3-10.8 %</c:v>
                </c:pt>
                <c:pt idx="1">
                  <c:v>10.9 -14.9 %</c:v>
                </c:pt>
                <c:pt idx="2">
                  <c:v>15-22 %</c:v>
                </c:pt>
              </c:strCache>
            </c:strRef>
          </c:cat>
          <c:val>
            <c:numRef>
              <c:f>Sheet1!$K$62:$K$64</c:f>
              <c:numCache>
                <c:formatCode>General</c:formatCode>
                <c:ptCount val="3"/>
                <c:pt idx="0">
                  <c:v>11</c:v>
                </c:pt>
                <c:pt idx="1">
                  <c:v>13</c:v>
                </c:pt>
                <c:pt idx="2">
                  <c:v>6</c:v>
                </c:pt>
              </c:numCache>
            </c:numRef>
          </c:val>
        </c:ser>
        <c:dLbls>
          <c:showLegendKey val="0"/>
          <c:showVal val="0"/>
          <c:showCatName val="0"/>
          <c:showSerName val="0"/>
          <c:showPercent val="0"/>
          <c:showBubbleSize val="0"/>
        </c:dLbls>
        <c:gapWidth val="0"/>
        <c:axId val="118039296"/>
        <c:axId val="118040832"/>
      </c:barChart>
      <c:catAx>
        <c:axId val="118039296"/>
        <c:scaling>
          <c:orientation val="minMax"/>
        </c:scaling>
        <c:delete val="0"/>
        <c:axPos val="b"/>
        <c:majorTickMark val="out"/>
        <c:minorTickMark val="none"/>
        <c:tickLblPos val="nextTo"/>
        <c:txPr>
          <a:bodyPr/>
          <a:lstStyle/>
          <a:p>
            <a:pPr>
              <a:defRPr sz="1600"/>
            </a:pPr>
            <a:endParaRPr lang="en-US"/>
          </a:p>
        </c:txPr>
        <c:crossAx val="118040832"/>
        <c:crosses val="autoZero"/>
        <c:auto val="1"/>
        <c:lblAlgn val="ctr"/>
        <c:lblOffset val="100"/>
        <c:noMultiLvlLbl val="0"/>
      </c:catAx>
      <c:valAx>
        <c:axId val="118040832"/>
        <c:scaling>
          <c:orientation val="minMax"/>
        </c:scaling>
        <c:delete val="1"/>
        <c:axPos val="l"/>
        <c:numFmt formatCode="General" sourceLinked="1"/>
        <c:majorTickMark val="out"/>
        <c:minorTickMark val="none"/>
        <c:tickLblPos val="nextTo"/>
        <c:crossAx val="118039296"/>
        <c:crosses val="autoZero"/>
        <c:crossBetween val="between"/>
      </c:valAx>
      <c:spPr>
        <a:noFill/>
        <a:ln>
          <a:noFill/>
        </a:ln>
      </c:spPr>
    </c:plotArea>
    <c:plotVisOnly val="1"/>
    <c:dispBlanksAs val="gap"/>
    <c:showDLblsOverMax val="0"/>
  </c:chart>
  <c:spPr>
    <a:ln>
      <a:noFill/>
    </a:ln>
  </c:sp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176CC7C-F773-44E6-BD96-7D79D12C32C2}" type="doc">
      <dgm:prSet loTypeId="urn:microsoft.com/office/officeart/2008/layout/HorizontalMultiLevelHierarchy" loCatId="hierarchy" qsTypeId="urn:microsoft.com/office/officeart/2005/8/quickstyle/simple1#3" qsCatId="simple" csTypeId="urn:microsoft.com/office/officeart/2005/8/colors/accent1_1" csCatId="accent1" phldr="1"/>
      <dgm:spPr/>
    </dgm:pt>
    <dgm:pt modelId="{9498B222-3515-4078-B481-9C02611CF7F8}">
      <dgm:prSet custT="1"/>
      <dgm:spPr>
        <a:xfrm>
          <a:off x="1599" y="1452607"/>
          <a:ext cx="929351" cy="464675"/>
        </a:xfrm>
        <a:noFill/>
        <a:ln>
          <a:noFill/>
        </a:ln>
      </dgm:spPr>
      <dgm:t>
        <a:bodyPr/>
        <a:lstStyle/>
        <a:p>
          <a:pPr rtl="0" eaLnBrk="1" latinLnBrk="0">
            <a:lnSpc>
              <a:spcPct val="100000"/>
            </a:lnSpc>
            <a:spcBef>
              <a:spcPts val="0"/>
            </a:spcBef>
            <a:spcAft>
              <a:spcPts val="0"/>
            </a:spcAft>
          </a:pPr>
          <a:endParaRPr lang="en-GB" sz="3200" b="0" dirty="0" smtClean="0">
            <a:solidFill>
              <a:srgbClr val="000066"/>
            </a:solidFill>
            <a:latin typeface="Myriad Pro" pitchFamily="34" charset="0"/>
          </a:endParaRPr>
        </a:p>
        <a:p>
          <a:pPr rtl="0" eaLnBrk="1" latinLnBrk="0">
            <a:lnSpc>
              <a:spcPct val="100000"/>
            </a:lnSpc>
            <a:spcBef>
              <a:spcPts val="0"/>
            </a:spcBef>
            <a:spcAft>
              <a:spcPts val="0"/>
            </a:spcAft>
          </a:pPr>
          <a:endParaRPr lang="en-GB" sz="3200" b="0" dirty="0" smtClean="0">
            <a:solidFill>
              <a:srgbClr val="000066"/>
            </a:solidFill>
            <a:latin typeface="Myriad Pro" pitchFamily="34" charset="0"/>
          </a:endParaRPr>
        </a:p>
      </dgm:t>
    </dgm:pt>
    <dgm:pt modelId="{CAB2223F-637D-45ED-8CA1-662FD480A0B0}" type="parTrans" cxnId="{8E4C0507-99D7-440E-9BB3-143F90733BE3}">
      <dgm:prSet custT="1"/>
      <dgm:spPr/>
      <dgm:t>
        <a:bodyPr/>
        <a:lstStyle/>
        <a:p>
          <a:pPr>
            <a:lnSpc>
              <a:spcPct val="100000"/>
            </a:lnSpc>
            <a:spcBef>
              <a:spcPts val="0"/>
            </a:spcBef>
            <a:spcAft>
              <a:spcPts val="0"/>
            </a:spcAft>
          </a:pPr>
          <a:endParaRPr lang="en-GB" sz="3200" b="0">
            <a:solidFill>
              <a:srgbClr val="000066"/>
            </a:solidFill>
            <a:latin typeface="Myriad Pro" pitchFamily="34" charset="0"/>
          </a:endParaRPr>
        </a:p>
      </dgm:t>
    </dgm:pt>
    <dgm:pt modelId="{5FE5D73D-310F-4D94-BA34-AE12F84AFF5E}" type="sibTrans" cxnId="{8E4C0507-99D7-440E-9BB3-143F90733BE3}">
      <dgm:prSet/>
      <dgm:spPr/>
      <dgm:t>
        <a:bodyPr/>
        <a:lstStyle/>
        <a:p>
          <a:pPr>
            <a:lnSpc>
              <a:spcPct val="100000"/>
            </a:lnSpc>
            <a:spcBef>
              <a:spcPts val="0"/>
            </a:spcBef>
            <a:spcAft>
              <a:spcPts val="0"/>
            </a:spcAft>
          </a:pPr>
          <a:endParaRPr lang="en-GB" sz="3200" b="0">
            <a:solidFill>
              <a:srgbClr val="000066"/>
            </a:solidFill>
            <a:latin typeface="Myriad Pro" pitchFamily="34" charset="0"/>
          </a:endParaRPr>
        </a:p>
      </dgm:t>
    </dgm:pt>
    <dgm:pt modelId="{3C85B5C1-D9AD-4F56-91B9-029FE8D8FF8E}">
      <dgm:prSet custT="1"/>
      <dgm:spPr>
        <a:xfrm>
          <a:off x="233937" y="2112446"/>
          <a:ext cx="929351" cy="464675"/>
        </a:xfrm>
        <a:solidFill>
          <a:srgbClr val="40AADA"/>
        </a:solidFill>
        <a:ln>
          <a:noFill/>
        </a:ln>
      </dgm:spPr>
      <dgm:t>
        <a:bodyPr/>
        <a:lstStyle/>
        <a:p>
          <a:pPr rtl="0" eaLnBrk="1" latinLnBrk="0">
            <a:lnSpc>
              <a:spcPct val="100000"/>
            </a:lnSpc>
            <a:spcBef>
              <a:spcPts val="0"/>
            </a:spcBef>
            <a:spcAft>
              <a:spcPts val="0"/>
            </a:spcAft>
          </a:pPr>
          <a:r>
            <a:rPr lang="en-GB" sz="2800" b="0" dirty="0" smtClean="0">
              <a:solidFill>
                <a:schemeClr val="bg1"/>
              </a:solidFill>
              <a:latin typeface="Myriad Pro" pitchFamily="34" charset="0"/>
            </a:rPr>
            <a:t>Participation</a:t>
          </a:r>
        </a:p>
      </dgm:t>
    </dgm:pt>
    <dgm:pt modelId="{AAD9255C-C64A-46EF-9B5A-5A53953D4CCD}" type="parTrans" cxnId="{CACC1A4F-6EE0-469E-8C1E-02CAD2ED20C4}">
      <dgm:prSet custT="1"/>
      <dgm:spPr>
        <a:ln>
          <a:solidFill>
            <a:srgbClr val="40AADA"/>
          </a:solidFill>
        </a:ln>
      </dgm:spPr>
      <dgm:t>
        <a:bodyPr/>
        <a:lstStyle/>
        <a:p>
          <a:pPr>
            <a:lnSpc>
              <a:spcPct val="100000"/>
            </a:lnSpc>
            <a:spcBef>
              <a:spcPts val="0"/>
            </a:spcBef>
            <a:spcAft>
              <a:spcPts val="0"/>
            </a:spcAft>
          </a:pPr>
          <a:endParaRPr lang="en-GB" sz="3200" b="0">
            <a:solidFill>
              <a:srgbClr val="000066"/>
            </a:solidFill>
            <a:latin typeface="Myriad Pro" pitchFamily="34" charset="0"/>
          </a:endParaRPr>
        </a:p>
      </dgm:t>
    </dgm:pt>
    <dgm:pt modelId="{28988506-6664-4479-8899-D0F874CBF237}" type="sibTrans" cxnId="{CACC1A4F-6EE0-469E-8C1E-02CAD2ED20C4}">
      <dgm:prSet/>
      <dgm:spPr/>
      <dgm:t>
        <a:bodyPr/>
        <a:lstStyle/>
        <a:p>
          <a:pPr>
            <a:lnSpc>
              <a:spcPct val="100000"/>
            </a:lnSpc>
            <a:spcBef>
              <a:spcPts val="0"/>
            </a:spcBef>
            <a:spcAft>
              <a:spcPts val="0"/>
            </a:spcAft>
          </a:pPr>
          <a:endParaRPr lang="en-GB" sz="3200" b="0">
            <a:solidFill>
              <a:srgbClr val="000066"/>
            </a:solidFill>
            <a:latin typeface="Myriad Pro" pitchFamily="34" charset="0"/>
          </a:endParaRPr>
        </a:p>
      </dgm:t>
    </dgm:pt>
    <dgm:pt modelId="{A8F2BFAF-92AC-4D0B-BEBA-5C5CE56BDE19}">
      <dgm:prSet custT="1"/>
      <dgm:spPr>
        <a:xfrm>
          <a:off x="233937" y="2112446"/>
          <a:ext cx="929351" cy="464675"/>
        </a:xfrm>
        <a:solidFill>
          <a:srgbClr val="40AADA"/>
        </a:solidFill>
        <a:ln>
          <a:noFill/>
        </a:ln>
      </dgm:spPr>
      <dgm:t>
        <a:bodyPr/>
        <a:lstStyle/>
        <a:p>
          <a:pPr rtl="0" eaLnBrk="1" latinLnBrk="0">
            <a:lnSpc>
              <a:spcPct val="100000"/>
            </a:lnSpc>
            <a:spcBef>
              <a:spcPts val="0"/>
            </a:spcBef>
            <a:spcAft>
              <a:spcPts val="0"/>
            </a:spcAft>
          </a:pPr>
          <a:r>
            <a:rPr lang="en-GB" sz="2800" b="0" dirty="0" smtClean="0">
              <a:solidFill>
                <a:schemeClr val="bg1"/>
              </a:solidFill>
              <a:latin typeface="Myriad Pro" pitchFamily="34" charset="0"/>
            </a:rPr>
            <a:t>Segregation and quality of work</a:t>
          </a:r>
        </a:p>
      </dgm:t>
    </dgm:pt>
    <dgm:pt modelId="{90BC766D-44E4-4638-A90A-93C5E4706080}" type="sibTrans" cxnId="{3E67B055-0BFA-4678-8B01-488D3E7921EB}">
      <dgm:prSet/>
      <dgm:spPr/>
      <dgm:t>
        <a:bodyPr/>
        <a:lstStyle/>
        <a:p>
          <a:pPr>
            <a:lnSpc>
              <a:spcPct val="100000"/>
            </a:lnSpc>
            <a:spcBef>
              <a:spcPts val="0"/>
            </a:spcBef>
            <a:spcAft>
              <a:spcPts val="0"/>
            </a:spcAft>
          </a:pPr>
          <a:endParaRPr lang="en-GB" sz="3200" b="0">
            <a:solidFill>
              <a:srgbClr val="000066"/>
            </a:solidFill>
            <a:latin typeface="Myriad Pro" pitchFamily="34" charset="0"/>
          </a:endParaRPr>
        </a:p>
      </dgm:t>
    </dgm:pt>
    <dgm:pt modelId="{A50F381C-E103-473B-BC30-27C273E6A724}" type="parTrans" cxnId="{3E67B055-0BFA-4678-8B01-488D3E7921EB}">
      <dgm:prSet custT="1"/>
      <dgm:spPr>
        <a:ln>
          <a:solidFill>
            <a:srgbClr val="40AADA"/>
          </a:solidFill>
        </a:ln>
      </dgm:spPr>
      <dgm:t>
        <a:bodyPr/>
        <a:lstStyle/>
        <a:p>
          <a:pPr>
            <a:lnSpc>
              <a:spcPct val="100000"/>
            </a:lnSpc>
            <a:spcBef>
              <a:spcPts val="0"/>
            </a:spcBef>
            <a:spcAft>
              <a:spcPts val="0"/>
            </a:spcAft>
          </a:pPr>
          <a:endParaRPr lang="en-GB" sz="3200" b="0">
            <a:solidFill>
              <a:srgbClr val="000066"/>
            </a:solidFill>
            <a:latin typeface="Myriad Pro" pitchFamily="34" charset="0"/>
          </a:endParaRPr>
        </a:p>
      </dgm:t>
    </dgm:pt>
    <dgm:pt modelId="{00FED8BB-00A5-4498-BDC9-A3CB2C39326C}" type="pres">
      <dgm:prSet presAssocID="{7176CC7C-F773-44E6-BD96-7D79D12C32C2}" presName="Name0" presStyleCnt="0">
        <dgm:presLayoutVars>
          <dgm:chPref val="1"/>
          <dgm:dir/>
          <dgm:animOne val="branch"/>
          <dgm:animLvl val="lvl"/>
          <dgm:resizeHandles val="exact"/>
        </dgm:presLayoutVars>
      </dgm:prSet>
      <dgm:spPr/>
    </dgm:pt>
    <dgm:pt modelId="{CA01A383-27F5-4037-BBC1-1BB89A5F8D1B}" type="pres">
      <dgm:prSet presAssocID="{9498B222-3515-4078-B481-9C02611CF7F8}" presName="root1" presStyleCnt="0"/>
      <dgm:spPr/>
    </dgm:pt>
    <dgm:pt modelId="{9C664A8B-4E4A-4F20-8645-DF750B69FB5A}" type="pres">
      <dgm:prSet presAssocID="{9498B222-3515-4078-B481-9C02611CF7F8}" presName="LevelOneTextNode" presStyleLbl="node0" presStyleIdx="0" presStyleCnt="1" custLinFactX="-1217" custLinFactNeighborX="-100000" custLinFactNeighborY="7657">
        <dgm:presLayoutVars>
          <dgm:chPref val="3"/>
        </dgm:presLayoutVars>
      </dgm:prSet>
      <dgm:spPr/>
      <dgm:t>
        <a:bodyPr/>
        <a:lstStyle/>
        <a:p>
          <a:endParaRPr lang="en-GB"/>
        </a:p>
      </dgm:t>
    </dgm:pt>
    <dgm:pt modelId="{821C5FBA-CBFE-44F3-A1CE-CAE1B328A08B}" type="pres">
      <dgm:prSet presAssocID="{9498B222-3515-4078-B481-9C02611CF7F8}" presName="level2hierChild" presStyleCnt="0"/>
      <dgm:spPr/>
    </dgm:pt>
    <dgm:pt modelId="{3AF60403-8BE6-409E-9D49-107783D48165}" type="pres">
      <dgm:prSet presAssocID="{AAD9255C-C64A-46EF-9B5A-5A53953D4CCD}" presName="conn2-1" presStyleLbl="parChTrans1D2" presStyleIdx="0" presStyleCnt="2"/>
      <dgm:spPr/>
      <dgm:t>
        <a:bodyPr/>
        <a:lstStyle/>
        <a:p>
          <a:endParaRPr lang="es-ES"/>
        </a:p>
      </dgm:t>
    </dgm:pt>
    <dgm:pt modelId="{F6122559-38FE-4AE3-B2AF-139001FB7660}" type="pres">
      <dgm:prSet presAssocID="{AAD9255C-C64A-46EF-9B5A-5A53953D4CCD}" presName="connTx" presStyleLbl="parChTrans1D2" presStyleIdx="0" presStyleCnt="2"/>
      <dgm:spPr/>
      <dgm:t>
        <a:bodyPr/>
        <a:lstStyle/>
        <a:p>
          <a:endParaRPr lang="es-ES"/>
        </a:p>
      </dgm:t>
    </dgm:pt>
    <dgm:pt modelId="{37130410-46D1-41EA-8D68-85C8E078C1D7}" type="pres">
      <dgm:prSet presAssocID="{3C85B5C1-D9AD-4F56-91B9-029FE8D8FF8E}" presName="root2" presStyleCnt="0"/>
      <dgm:spPr/>
    </dgm:pt>
    <dgm:pt modelId="{C92DA4C4-5FC9-4799-B817-875CB7B2BDF3}" type="pres">
      <dgm:prSet presAssocID="{3C85B5C1-D9AD-4F56-91B9-029FE8D8FF8E}" presName="LevelTwoTextNode" presStyleLbl="node2" presStyleIdx="0" presStyleCnt="2" custScaleX="338829" custScaleY="320934" custLinFactY="-43850" custLinFactNeighborX="8053" custLinFactNeighborY="-100000">
        <dgm:presLayoutVars>
          <dgm:chPref val="3"/>
        </dgm:presLayoutVars>
      </dgm:prSet>
      <dgm:spPr/>
      <dgm:t>
        <a:bodyPr/>
        <a:lstStyle/>
        <a:p>
          <a:endParaRPr lang="en-GB"/>
        </a:p>
      </dgm:t>
    </dgm:pt>
    <dgm:pt modelId="{A1A6C81B-1759-4187-8F6B-11E9D87EFF41}" type="pres">
      <dgm:prSet presAssocID="{3C85B5C1-D9AD-4F56-91B9-029FE8D8FF8E}" presName="level3hierChild" presStyleCnt="0"/>
      <dgm:spPr/>
    </dgm:pt>
    <dgm:pt modelId="{C8D31E14-39B3-4AF6-90E6-63FD49ABCC46}" type="pres">
      <dgm:prSet presAssocID="{A50F381C-E103-473B-BC30-27C273E6A724}" presName="conn2-1" presStyleLbl="parChTrans1D2" presStyleIdx="1" presStyleCnt="2"/>
      <dgm:spPr/>
      <dgm:t>
        <a:bodyPr/>
        <a:lstStyle/>
        <a:p>
          <a:endParaRPr lang="es-ES"/>
        </a:p>
      </dgm:t>
    </dgm:pt>
    <dgm:pt modelId="{51A710EB-917A-4827-B1BB-33ADBB176444}" type="pres">
      <dgm:prSet presAssocID="{A50F381C-E103-473B-BC30-27C273E6A724}" presName="connTx" presStyleLbl="parChTrans1D2" presStyleIdx="1" presStyleCnt="2"/>
      <dgm:spPr/>
      <dgm:t>
        <a:bodyPr/>
        <a:lstStyle/>
        <a:p>
          <a:endParaRPr lang="es-ES"/>
        </a:p>
      </dgm:t>
    </dgm:pt>
    <dgm:pt modelId="{EFF4B64E-4EAC-420F-BCFA-BFD52B28F936}" type="pres">
      <dgm:prSet presAssocID="{A8F2BFAF-92AC-4D0B-BEBA-5C5CE56BDE19}" presName="root2" presStyleCnt="0"/>
      <dgm:spPr/>
    </dgm:pt>
    <dgm:pt modelId="{E157A01C-1B2D-491B-AC68-2E3F36D5647A}" type="pres">
      <dgm:prSet presAssocID="{A8F2BFAF-92AC-4D0B-BEBA-5C5CE56BDE19}" presName="LevelTwoTextNode" presStyleLbl="node2" presStyleIdx="1" presStyleCnt="2" custScaleX="334813" custScaleY="527493" custLinFactY="100000" custLinFactNeighborX="644" custLinFactNeighborY="104347">
        <dgm:presLayoutVars>
          <dgm:chPref val="3"/>
        </dgm:presLayoutVars>
      </dgm:prSet>
      <dgm:spPr/>
      <dgm:t>
        <a:bodyPr/>
        <a:lstStyle/>
        <a:p>
          <a:endParaRPr lang="en-GB"/>
        </a:p>
      </dgm:t>
    </dgm:pt>
    <dgm:pt modelId="{B48984CC-A7CC-48CD-BDC0-326280AC1570}" type="pres">
      <dgm:prSet presAssocID="{A8F2BFAF-92AC-4D0B-BEBA-5C5CE56BDE19}" presName="level3hierChild" presStyleCnt="0"/>
      <dgm:spPr/>
    </dgm:pt>
  </dgm:ptLst>
  <dgm:cxnLst>
    <dgm:cxn modelId="{CACC1A4F-6EE0-469E-8C1E-02CAD2ED20C4}" srcId="{9498B222-3515-4078-B481-9C02611CF7F8}" destId="{3C85B5C1-D9AD-4F56-91B9-029FE8D8FF8E}" srcOrd="0" destOrd="0" parTransId="{AAD9255C-C64A-46EF-9B5A-5A53953D4CCD}" sibTransId="{28988506-6664-4479-8899-D0F874CBF237}"/>
    <dgm:cxn modelId="{87E2883E-5E40-44E4-98C8-9A5E2D43D0C2}" type="presOf" srcId="{AAD9255C-C64A-46EF-9B5A-5A53953D4CCD}" destId="{3AF60403-8BE6-409E-9D49-107783D48165}" srcOrd="0" destOrd="0" presId="urn:microsoft.com/office/officeart/2008/layout/HorizontalMultiLevelHierarchy"/>
    <dgm:cxn modelId="{AA3697F4-D755-4191-A01E-FC457F0E532B}" type="presOf" srcId="{7176CC7C-F773-44E6-BD96-7D79D12C32C2}" destId="{00FED8BB-00A5-4498-BDC9-A3CB2C39326C}" srcOrd="0" destOrd="0" presId="urn:microsoft.com/office/officeart/2008/layout/HorizontalMultiLevelHierarchy"/>
    <dgm:cxn modelId="{48BFD724-4A56-404C-BC43-5928AD9234FE}" type="presOf" srcId="{A50F381C-E103-473B-BC30-27C273E6A724}" destId="{C8D31E14-39B3-4AF6-90E6-63FD49ABCC46}" srcOrd="0" destOrd="0" presId="urn:microsoft.com/office/officeart/2008/layout/HorizontalMultiLevelHierarchy"/>
    <dgm:cxn modelId="{BB4C6097-279C-4ABE-95A3-389BFB9CF922}" type="presOf" srcId="{A50F381C-E103-473B-BC30-27C273E6A724}" destId="{51A710EB-917A-4827-B1BB-33ADBB176444}" srcOrd="1" destOrd="0" presId="urn:microsoft.com/office/officeart/2008/layout/HorizontalMultiLevelHierarchy"/>
    <dgm:cxn modelId="{DCBECB2F-433C-48B8-A96C-9E8142CA2411}" type="presOf" srcId="{A8F2BFAF-92AC-4D0B-BEBA-5C5CE56BDE19}" destId="{E157A01C-1B2D-491B-AC68-2E3F36D5647A}" srcOrd="0" destOrd="0" presId="urn:microsoft.com/office/officeart/2008/layout/HorizontalMultiLevelHierarchy"/>
    <dgm:cxn modelId="{5C4890F0-7539-4C25-8DEB-02C790646690}" type="presOf" srcId="{9498B222-3515-4078-B481-9C02611CF7F8}" destId="{9C664A8B-4E4A-4F20-8645-DF750B69FB5A}" srcOrd="0" destOrd="0" presId="urn:microsoft.com/office/officeart/2008/layout/HorizontalMultiLevelHierarchy"/>
    <dgm:cxn modelId="{859C0A34-EA2A-42DB-B17B-7B6B5DDE318F}" type="presOf" srcId="{3C85B5C1-D9AD-4F56-91B9-029FE8D8FF8E}" destId="{C92DA4C4-5FC9-4799-B817-875CB7B2BDF3}" srcOrd="0" destOrd="0" presId="urn:microsoft.com/office/officeart/2008/layout/HorizontalMultiLevelHierarchy"/>
    <dgm:cxn modelId="{8E4C0507-99D7-440E-9BB3-143F90733BE3}" srcId="{7176CC7C-F773-44E6-BD96-7D79D12C32C2}" destId="{9498B222-3515-4078-B481-9C02611CF7F8}" srcOrd="0" destOrd="0" parTransId="{CAB2223F-637D-45ED-8CA1-662FD480A0B0}" sibTransId="{5FE5D73D-310F-4D94-BA34-AE12F84AFF5E}"/>
    <dgm:cxn modelId="{3E67B055-0BFA-4678-8B01-488D3E7921EB}" srcId="{9498B222-3515-4078-B481-9C02611CF7F8}" destId="{A8F2BFAF-92AC-4D0B-BEBA-5C5CE56BDE19}" srcOrd="1" destOrd="0" parTransId="{A50F381C-E103-473B-BC30-27C273E6A724}" sibTransId="{90BC766D-44E4-4638-A90A-93C5E4706080}"/>
    <dgm:cxn modelId="{642ACDB2-59E2-4D40-ACEA-05FF262AB2FE}" type="presOf" srcId="{AAD9255C-C64A-46EF-9B5A-5A53953D4CCD}" destId="{F6122559-38FE-4AE3-B2AF-139001FB7660}" srcOrd="1" destOrd="0" presId="urn:microsoft.com/office/officeart/2008/layout/HorizontalMultiLevelHierarchy"/>
    <dgm:cxn modelId="{135850E0-A08F-4324-BC0F-2139CDDC7BFE}" type="presParOf" srcId="{00FED8BB-00A5-4498-BDC9-A3CB2C39326C}" destId="{CA01A383-27F5-4037-BBC1-1BB89A5F8D1B}" srcOrd="0" destOrd="0" presId="urn:microsoft.com/office/officeart/2008/layout/HorizontalMultiLevelHierarchy"/>
    <dgm:cxn modelId="{6AF5CE91-CE7C-448E-87A6-70A43F892D23}" type="presParOf" srcId="{CA01A383-27F5-4037-BBC1-1BB89A5F8D1B}" destId="{9C664A8B-4E4A-4F20-8645-DF750B69FB5A}" srcOrd="0" destOrd="0" presId="urn:microsoft.com/office/officeart/2008/layout/HorizontalMultiLevelHierarchy"/>
    <dgm:cxn modelId="{E78397FE-CD36-45A1-BB6D-53E5AE84435F}" type="presParOf" srcId="{CA01A383-27F5-4037-BBC1-1BB89A5F8D1B}" destId="{821C5FBA-CBFE-44F3-A1CE-CAE1B328A08B}" srcOrd="1" destOrd="0" presId="urn:microsoft.com/office/officeart/2008/layout/HorizontalMultiLevelHierarchy"/>
    <dgm:cxn modelId="{4AB63CEF-C879-4DD7-B268-33858B7063F9}" type="presParOf" srcId="{821C5FBA-CBFE-44F3-A1CE-CAE1B328A08B}" destId="{3AF60403-8BE6-409E-9D49-107783D48165}" srcOrd="0" destOrd="0" presId="urn:microsoft.com/office/officeart/2008/layout/HorizontalMultiLevelHierarchy"/>
    <dgm:cxn modelId="{A168C2CB-161A-4317-BB9F-A65F3573FF13}" type="presParOf" srcId="{3AF60403-8BE6-409E-9D49-107783D48165}" destId="{F6122559-38FE-4AE3-B2AF-139001FB7660}" srcOrd="0" destOrd="0" presId="urn:microsoft.com/office/officeart/2008/layout/HorizontalMultiLevelHierarchy"/>
    <dgm:cxn modelId="{9EB42573-F2FB-4E3E-9792-6F666E52C8CF}" type="presParOf" srcId="{821C5FBA-CBFE-44F3-A1CE-CAE1B328A08B}" destId="{37130410-46D1-41EA-8D68-85C8E078C1D7}" srcOrd="1" destOrd="0" presId="urn:microsoft.com/office/officeart/2008/layout/HorizontalMultiLevelHierarchy"/>
    <dgm:cxn modelId="{1F64E606-CE5B-4143-8FEF-45AC3D071D31}" type="presParOf" srcId="{37130410-46D1-41EA-8D68-85C8E078C1D7}" destId="{C92DA4C4-5FC9-4799-B817-875CB7B2BDF3}" srcOrd="0" destOrd="0" presId="urn:microsoft.com/office/officeart/2008/layout/HorizontalMultiLevelHierarchy"/>
    <dgm:cxn modelId="{2F703048-DCED-44FA-BA7D-45B619284702}" type="presParOf" srcId="{37130410-46D1-41EA-8D68-85C8E078C1D7}" destId="{A1A6C81B-1759-4187-8F6B-11E9D87EFF41}" srcOrd="1" destOrd="0" presId="urn:microsoft.com/office/officeart/2008/layout/HorizontalMultiLevelHierarchy"/>
    <dgm:cxn modelId="{05ABA5FF-4376-40B6-9B63-17F446BAD7C9}" type="presParOf" srcId="{821C5FBA-CBFE-44F3-A1CE-CAE1B328A08B}" destId="{C8D31E14-39B3-4AF6-90E6-63FD49ABCC46}" srcOrd="2" destOrd="0" presId="urn:microsoft.com/office/officeart/2008/layout/HorizontalMultiLevelHierarchy"/>
    <dgm:cxn modelId="{B998AEDF-C3EF-4A2F-AD83-2239F64AEF28}" type="presParOf" srcId="{C8D31E14-39B3-4AF6-90E6-63FD49ABCC46}" destId="{51A710EB-917A-4827-B1BB-33ADBB176444}" srcOrd="0" destOrd="0" presId="urn:microsoft.com/office/officeart/2008/layout/HorizontalMultiLevelHierarchy"/>
    <dgm:cxn modelId="{1B33F8A8-9B71-480C-9FF9-AD967DA245BA}" type="presParOf" srcId="{821C5FBA-CBFE-44F3-A1CE-CAE1B328A08B}" destId="{EFF4B64E-4EAC-420F-BCFA-BFD52B28F936}" srcOrd="3" destOrd="0" presId="urn:microsoft.com/office/officeart/2008/layout/HorizontalMultiLevelHierarchy"/>
    <dgm:cxn modelId="{28774B8E-019E-436C-B37D-5A6057953510}" type="presParOf" srcId="{EFF4B64E-4EAC-420F-BCFA-BFD52B28F936}" destId="{E157A01C-1B2D-491B-AC68-2E3F36D5647A}" srcOrd="0" destOrd="0" presId="urn:microsoft.com/office/officeart/2008/layout/HorizontalMultiLevelHierarchy"/>
    <dgm:cxn modelId="{7E3DB7D6-C780-434E-8D29-B3A3603E6608}" type="presParOf" srcId="{EFF4B64E-4EAC-420F-BCFA-BFD52B28F936}" destId="{B48984CC-A7CC-48CD-BDC0-326280AC1570}" srcOrd="1" destOrd="0" presId="urn:microsoft.com/office/officeart/2008/layout/HorizontalMultiLevelHierarchy"/>
  </dgm:cxnLst>
  <dgm:bg>
    <a:noFill/>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176CC7C-F773-44E6-BD96-7D79D12C32C2}" type="doc">
      <dgm:prSet loTypeId="urn:microsoft.com/office/officeart/2008/layout/HorizontalMultiLevelHierarchy" loCatId="hierarchy" qsTypeId="urn:microsoft.com/office/officeart/2005/8/quickstyle/simple1#3" qsCatId="simple" csTypeId="urn:microsoft.com/office/officeart/2005/8/colors/accent1_1" csCatId="accent1" phldr="1"/>
      <dgm:spPr/>
    </dgm:pt>
    <dgm:pt modelId="{9498B222-3515-4078-B481-9C02611CF7F8}">
      <dgm:prSet custT="1"/>
      <dgm:spPr>
        <a:xfrm>
          <a:off x="1599" y="1452607"/>
          <a:ext cx="929351" cy="464675"/>
        </a:xfrm>
        <a:noFill/>
        <a:ln>
          <a:noFill/>
        </a:ln>
      </dgm:spPr>
      <dgm:t>
        <a:bodyPr/>
        <a:lstStyle/>
        <a:p>
          <a:pPr rtl="0" eaLnBrk="1" latinLnBrk="0">
            <a:lnSpc>
              <a:spcPct val="100000"/>
            </a:lnSpc>
            <a:spcBef>
              <a:spcPts val="0"/>
            </a:spcBef>
            <a:spcAft>
              <a:spcPts val="0"/>
            </a:spcAft>
          </a:pPr>
          <a:endParaRPr lang="en-GB" sz="1800" dirty="0" smtClean="0">
            <a:solidFill>
              <a:srgbClr val="000066"/>
            </a:solidFill>
          </a:endParaRPr>
        </a:p>
        <a:p>
          <a:pPr rtl="0" eaLnBrk="1" latinLnBrk="0">
            <a:lnSpc>
              <a:spcPct val="100000"/>
            </a:lnSpc>
            <a:spcBef>
              <a:spcPts val="0"/>
            </a:spcBef>
            <a:spcAft>
              <a:spcPts val="0"/>
            </a:spcAft>
          </a:pPr>
          <a:endParaRPr lang="en-GB" sz="2200" b="1" dirty="0" smtClean="0">
            <a:solidFill>
              <a:srgbClr val="000066"/>
            </a:solidFill>
          </a:endParaRPr>
        </a:p>
      </dgm:t>
    </dgm:pt>
    <dgm:pt modelId="{CAB2223F-637D-45ED-8CA1-662FD480A0B0}" type="parTrans" cxnId="{8E4C0507-99D7-440E-9BB3-143F90733BE3}">
      <dgm:prSet custT="1"/>
      <dgm:spPr/>
      <dgm:t>
        <a:bodyPr/>
        <a:lstStyle/>
        <a:p>
          <a:pPr>
            <a:lnSpc>
              <a:spcPct val="100000"/>
            </a:lnSpc>
            <a:spcBef>
              <a:spcPts val="0"/>
            </a:spcBef>
            <a:spcAft>
              <a:spcPts val="0"/>
            </a:spcAft>
          </a:pPr>
          <a:endParaRPr lang="en-GB" sz="1800">
            <a:solidFill>
              <a:srgbClr val="000066"/>
            </a:solidFill>
          </a:endParaRPr>
        </a:p>
      </dgm:t>
    </dgm:pt>
    <dgm:pt modelId="{5FE5D73D-310F-4D94-BA34-AE12F84AFF5E}" type="sibTrans" cxnId="{8E4C0507-99D7-440E-9BB3-143F90733BE3}">
      <dgm:prSet/>
      <dgm:spPr/>
      <dgm:t>
        <a:bodyPr/>
        <a:lstStyle/>
        <a:p>
          <a:pPr>
            <a:lnSpc>
              <a:spcPct val="100000"/>
            </a:lnSpc>
            <a:spcBef>
              <a:spcPts val="0"/>
            </a:spcBef>
            <a:spcAft>
              <a:spcPts val="0"/>
            </a:spcAft>
          </a:pPr>
          <a:endParaRPr lang="en-GB" sz="1800">
            <a:solidFill>
              <a:srgbClr val="000066"/>
            </a:solidFill>
          </a:endParaRPr>
        </a:p>
      </dgm:t>
    </dgm:pt>
    <dgm:pt modelId="{3C85B5C1-D9AD-4F56-91B9-029FE8D8FF8E}">
      <dgm:prSet custT="1"/>
      <dgm:spPr>
        <a:xfrm>
          <a:off x="233937" y="2112446"/>
          <a:ext cx="929351" cy="464675"/>
        </a:xfrm>
        <a:solidFill>
          <a:srgbClr val="CF9F17"/>
        </a:solidFill>
        <a:ln>
          <a:noFill/>
        </a:ln>
      </dgm:spPr>
      <dgm:t>
        <a:bodyPr/>
        <a:lstStyle/>
        <a:p>
          <a:pPr rtl="0" eaLnBrk="1" latinLnBrk="0">
            <a:lnSpc>
              <a:spcPct val="100000"/>
            </a:lnSpc>
            <a:spcBef>
              <a:spcPts val="0"/>
            </a:spcBef>
            <a:spcAft>
              <a:spcPts val="0"/>
            </a:spcAft>
          </a:pPr>
          <a:r>
            <a:rPr lang="en-GB" sz="2800" b="1" dirty="0" smtClean="0">
              <a:solidFill>
                <a:schemeClr val="bg1"/>
              </a:solidFill>
              <a:latin typeface="Myriad Pro" pitchFamily="34" charset="0"/>
            </a:rPr>
            <a:t>Financial resources</a:t>
          </a:r>
        </a:p>
      </dgm:t>
    </dgm:pt>
    <dgm:pt modelId="{AAD9255C-C64A-46EF-9B5A-5A53953D4CCD}" type="parTrans" cxnId="{CACC1A4F-6EE0-469E-8C1E-02CAD2ED20C4}">
      <dgm:prSet custT="1"/>
      <dgm:spPr>
        <a:ln>
          <a:solidFill>
            <a:srgbClr val="CF9F17"/>
          </a:solidFill>
        </a:ln>
      </dgm:spPr>
      <dgm:t>
        <a:bodyPr/>
        <a:lstStyle/>
        <a:p>
          <a:pPr>
            <a:lnSpc>
              <a:spcPct val="100000"/>
            </a:lnSpc>
            <a:spcBef>
              <a:spcPts val="0"/>
            </a:spcBef>
            <a:spcAft>
              <a:spcPts val="0"/>
            </a:spcAft>
          </a:pPr>
          <a:endParaRPr lang="en-GB" sz="1800">
            <a:solidFill>
              <a:srgbClr val="000066"/>
            </a:solidFill>
          </a:endParaRPr>
        </a:p>
      </dgm:t>
    </dgm:pt>
    <dgm:pt modelId="{28988506-6664-4479-8899-D0F874CBF237}" type="sibTrans" cxnId="{CACC1A4F-6EE0-469E-8C1E-02CAD2ED20C4}">
      <dgm:prSet/>
      <dgm:spPr/>
      <dgm:t>
        <a:bodyPr/>
        <a:lstStyle/>
        <a:p>
          <a:pPr>
            <a:lnSpc>
              <a:spcPct val="100000"/>
            </a:lnSpc>
            <a:spcBef>
              <a:spcPts val="0"/>
            </a:spcBef>
            <a:spcAft>
              <a:spcPts val="0"/>
            </a:spcAft>
          </a:pPr>
          <a:endParaRPr lang="en-GB" sz="1800">
            <a:solidFill>
              <a:srgbClr val="000066"/>
            </a:solidFill>
          </a:endParaRPr>
        </a:p>
      </dgm:t>
    </dgm:pt>
    <dgm:pt modelId="{A8F2BFAF-92AC-4D0B-BEBA-5C5CE56BDE19}">
      <dgm:prSet custT="1"/>
      <dgm:spPr>
        <a:xfrm>
          <a:off x="233937" y="2112446"/>
          <a:ext cx="929351" cy="464675"/>
        </a:xfrm>
        <a:solidFill>
          <a:srgbClr val="CF9F17"/>
        </a:solidFill>
        <a:ln>
          <a:noFill/>
        </a:ln>
      </dgm:spPr>
      <dgm:t>
        <a:bodyPr/>
        <a:lstStyle/>
        <a:p>
          <a:pPr rtl="0" eaLnBrk="1" latinLnBrk="0">
            <a:lnSpc>
              <a:spcPct val="100000"/>
            </a:lnSpc>
            <a:spcBef>
              <a:spcPts val="0"/>
            </a:spcBef>
            <a:spcAft>
              <a:spcPts val="0"/>
            </a:spcAft>
          </a:pPr>
          <a:r>
            <a:rPr lang="en-GB" sz="2800" b="1" dirty="0" smtClean="0">
              <a:solidFill>
                <a:schemeClr val="bg1"/>
              </a:solidFill>
              <a:latin typeface="Myriad Pro" pitchFamily="34" charset="0"/>
            </a:rPr>
            <a:t>Economic situation</a:t>
          </a:r>
        </a:p>
      </dgm:t>
    </dgm:pt>
    <dgm:pt modelId="{90BC766D-44E4-4638-A90A-93C5E4706080}" type="sibTrans" cxnId="{3E67B055-0BFA-4678-8B01-488D3E7921EB}">
      <dgm:prSet/>
      <dgm:spPr/>
      <dgm:t>
        <a:bodyPr/>
        <a:lstStyle/>
        <a:p>
          <a:pPr>
            <a:lnSpc>
              <a:spcPct val="100000"/>
            </a:lnSpc>
            <a:spcBef>
              <a:spcPts val="0"/>
            </a:spcBef>
            <a:spcAft>
              <a:spcPts val="0"/>
            </a:spcAft>
          </a:pPr>
          <a:endParaRPr lang="en-GB" sz="1800">
            <a:solidFill>
              <a:srgbClr val="000066"/>
            </a:solidFill>
          </a:endParaRPr>
        </a:p>
      </dgm:t>
    </dgm:pt>
    <dgm:pt modelId="{A50F381C-E103-473B-BC30-27C273E6A724}" type="parTrans" cxnId="{3E67B055-0BFA-4678-8B01-488D3E7921EB}">
      <dgm:prSet custT="1"/>
      <dgm:spPr>
        <a:ln>
          <a:solidFill>
            <a:srgbClr val="CF9F17"/>
          </a:solidFill>
        </a:ln>
      </dgm:spPr>
      <dgm:t>
        <a:bodyPr/>
        <a:lstStyle/>
        <a:p>
          <a:pPr>
            <a:lnSpc>
              <a:spcPct val="100000"/>
            </a:lnSpc>
            <a:spcBef>
              <a:spcPts val="0"/>
            </a:spcBef>
            <a:spcAft>
              <a:spcPts val="0"/>
            </a:spcAft>
          </a:pPr>
          <a:endParaRPr lang="en-GB" sz="1800">
            <a:solidFill>
              <a:srgbClr val="000066"/>
            </a:solidFill>
          </a:endParaRPr>
        </a:p>
      </dgm:t>
    </dgm:pt>
    <dgm:pt modelId="{00FED8BB-00A5-4498-BDC9-A3CB2C39326C}" type="pres">
      <dgm:prSet presAssocID="{7176CC7C-F773-44E6-BD96-7D79D12C32C2}" presName="Name0" presStyleCnt="0">
        <dgm:presLayoutVars>
          <dgm:chPref val="1"/>
          <dgm:dir/>
          <dgm:animOne val="branch"/>
          <dgm:animLvl val="lvl"/>
          <dgm:resizeHandles val="exact"/>
        </dgm:presLayoutVars>
      </dgm:prSet>
      <dgm:spPr/>
    </dgm:pt>
    <dgm:pt modelId="{CA01A383-27F5-4037-BBC1-1BB89A5F8D1B}" type="pres">
      <dgm:prSet presAssocID="{9498B222-3515-4078-B481-9C02611CF7F8}" presName="root1" presStyleCnt="0"/>
      <dgm:spPr/>
    </dgm:pt>
    <dgm:pt modelId="{9C664A8B-4E4A-4F20-8645-DF750B69FB5A}" type="pres">
      <dgm:prSet presAssocID="{9498B222-3515-4078-B481-9C02611CF7F8}" presName="LevelOneTextNode" presStyleLbl="node0" presStyleIdx="0" presStyleCnt="1" custLinFactNeighborX="-48526" custLinFactNeighborY="6159">
        <dgm:presLayoutVars>
          <dgm:chPref val="3"/>
        </dgm:presLayoutVars>
      </dgm:prSet>
      <dgm:spPr/>
      <dgm:t>
        <a:bodyPr/>
        <a:lstStyle/>
        <a:p>
          <a:endParaRPr lang="en-GB"/>
        </a:p>
      </dgm:t>
    </dgm:pt>
    <dgm:pt modelId="{821C5FBA-CBFE-44F3-A1CE-CAE1B328A08B}" type="pres">
      <dgm:prSet presAssocID="{9498B222-3515-4078-B481-9C02611CF7F8}" presName="level2hierChild" presStyleCnt="0"/>
      <dgm:spPr/>
    </dgm:pt>
    <dgm:pt modelId="{3AF60403-8BE6-409E-9D49-107783D48165}" type="pres">
      <dgm:prSet presAssocID="{AAD9255C-C64A-46EF-9B5A-5A53953D4CCD}" presName="conn2-1" presStyleLbl="parChTrans1D2" presStyleIdx="0" presStyleCnt="2"/>
      <dgm:spPr/>
      <dgm:t>
        <a:bodyPr/>
        <a:lstStyle/>
        <a:p>
          <a:endParaRPr lang="es-ES"/>
        </a:p>
      </dgm:t>
    </dgm:pt>
    <dgm:pt modelId="{F6122559-38FE-4AE3-B2AF-139001FB7660}" type="pres">
      <dgm:prSet presAssocID="{AAD9255C-C64A-46EF-9B5A-5A53953D4CCD}" presName="connTx" presStyleLbl="parChTrans1D2" presStyleIdx="0" presStyleCnt="2"/>
      <dgm:spPr/>
      <dgm:t>
        <a:bodyPr/>
        <a:lstStyle/>
        <a:p>
          <a:endParaRPr lang="es-ES"/>
        </a:p>
      </dgm:t>
    </dgm:pt>
    <dgm:pt modelId="{37130410-46D1-41EA-8D68-85C8E078C1D7}" type="pres">
      <dgm:prSet presAssocID="{3C85B5C1-D9AD-4F56-91B9-029FE8D8FF8E}" presName="root2" presStyleCnt="0"/>
      <dgm:spPr/>
    </dgm:pt>
    <dgm:pt modelId="{C92DA4C4-5FC9-4799-B817-875CB7B2BDF3}" type="pres">
      <dgm:prSet presAssocID="{3C85B5C1-D9AD-4F56-91B9-029FE8D8FF8E}" presName="LevelTwoTextNode" presStyleLbl="node2" presStyleIdx="0" presStyleCnt="2" custScaleX="265702" custScaleY="202451" custLinFactNeighborX="7322" custLinFactNeighborY="-76612">
        <dgm:presLayoutVars>
          <dgm:chPref val="3"/>
        </dgm:presLayoutVars>
      </dgm:prSet>
      <dgm:spPr/>
      <dgm:t>
        <a:bodyPr/>
        <a:lstStyle/>
        <a:p>
          <a:endParaRPr lang="en-GB"/>
        </a:p>
      </dgm:t>
    </dgm:pt>
    <dgm:pt modelId="{A1A6C81B-1759-4187-8F6B-11E9D87EFF41}" type="pres">
      <dgm:prSet presAssocID="{3C85B5C1-D9AD-4F56-91B9-029FE8D8FF8E}" presName="level3hierChild" presStyleCnt="0"/>
      <dgm:spPr/>
    </dgm:pt>
    <dgm:pt modelId="{C8D31E14-39B3-4AF6-90E6-63FD49ABCC46}" type="pres">
      <dgm:prSet presAssocID="{A50F381C-E103-473B-BC30-27C273E6A724}" presName="conn2-1" presStyleLbl="parChTrans1D2" presStyleIdx="1" presStyleCnt="2"/>
      <dgm:spPr/>
      <dgm:t>
        <a:bodyPr/>
        <a:lstStyle/>
        <a:p>
          <a:endParaRPr lang="es-ES"/>
        </a:p>
      </dgm:t>
    </dgm:pt>
    <dgm:pt modelId="{51A710EB-917A-4827-B1BB-33ADBB176444}" type="pres">
      <dgm:prSet presAssocID="{A50F381C-E103-473B-BC30-27C273E6A724}" presName="connTx" presStyleLbl="parChTrans1D2" presStyleIdx="1" presStyleCnt="2"/>
      <dgm:spPr/>
      <dgm:t>
        <a:bodyPr/>
        <a:lstStyle/>
        <a:p>
          <a:endParaRPr lang="es-ES"/>
        </a:p>
      </dgm:t>
    </dgm:pt>
    <dgm:pt modelId="{EFF4B64E-4EAC-420F-BCFA-BFD52B28F936}" type="pres">
      <dgm:prSet presAssocID="{A8F2BFAF-92AC-4D0B-BEBA-5C5CE56BDE19}" presName="root2" presStyleCnt="0"/>
      <dgm:spPr/>
    </dgm:pt>
    <dgm:pt modelId="{E157A01C-1B2D-491B-AC68-2E3F36D5647A}" type="pres">
      <dgm:prSet presAssocID="{A8F2BFAF-92AC-4D0B-BEBA-5C5CE56BDE19}" presName="LevelTwoTextNode" presStyleLbl="node2" presStyleIdx="1" presStyleCnt="2" custScaleX="265581" custScaleY="211196" custLinFactNeighborX="8284" custLinFactNeighborY="76613">
        <dgm:presLayoutVars>
          <dgm:chPref val="3"/>
        </dgm:presLayoutVars>
      </dgm:prSet>
      <dgm:spPr/>
      <dgm:t>
        <a:bodyPr/>
        <a:lstStyle/>
        <a:p>
          <a:endParaRPr lang="en-GB"/>
        </a:p>
      </dgm:t>
    </dgm:pt>
    <dgm:pt modelId="{B48984CC-A7CC-48CD-BDC0-326280AC1570}" type="pres">
      <dgm:prSet presAssocID="{A8F2BFAF-92AC-4D0B-BEBA-5C5CE56BDE19}" presName="level3hierChild" presStyleCnt="0"/>
      <dgm:spPr/>
    </dgm:pt>
  </dgm:ptLst>
  <dgm:cxnLst>
    <dgm:cxn modelId="{AE345E62-A9F0-4D9A-B166-007BA944308A}" type="presOf" srcId="{9498B222-3515-4078-B481-9C02611CF7F8}" destId="{9C664A8B-4E4A-4F20-8645-DF750B69FB5A}" srcOrd="0" destOrd="0" presId="urn:microsoft.com/office/officeart/2008/layout/HorizontalMultiLevelHierarchy"/>
    <dgm:cxn modelId="{723FCC4C-3492-484F-8D22-AD45E7A6C60F}" type="presOf" srcId="{A8F2BFAF-92AC-4D0B-BEBA-5C5CE56BDE19}" destId="{E157A01C-1B2D-491B-AC68-2E3F36D5647A}" srcOrd="0" destOrd="0" presId="urn:microsoft.com/office/officeart/2008/layout/HorizontalMultiLevelHierarchy"/>
    <dgm:cxn modelId="{7A9F399F-D2EC-478D-918B-C4E649BDDB14}" type="presOf" srcId="{AAD9255C-C64A-46EF-9B5A-5A53953D4CCD}" destId="{F6122559-38FE-4AE3-B2AF-139001FB7660}" srcOrd="1" destOrd="0" presId="urn:microsoft.com/office/officeart/2008/layout/HorizontalMultiLevelHierarchy"/>
    <dgm:cxn modelId="{8E4C0507-99D7-440E-9BB3-143F90733BE3}" srcId="{7176CC7C-F773-44E6-BD96-7D79D12C32C2}" destId="{9498B222-3515-4078-B481-9C02611CF7F8}" srcOrd="0" destOrd="0" parTransId="{CAB2223F-637D-45ED-8CA1-662FD480A0B0}" sibTransId="{5FE5D73D-310F-4D94-BA34-AE12F84AFF5E}"/>
    <dgm:cxn modelId="{3E67B055-0BFA-4678-8B01-488D3E7921EB}" srcId="{9498B222-3515-4078-B481-9C02611CF7F8}" destId="{A8F2BFAF-92AC-4D0B-BEBA-5C5CE56BDE19}" srcOrd="1" destOrd="0" parTransId="{A50F381C-E103-473B-BC30-27C273E6A724}" sibTransId="{90BC766D-44E4-4638-A90A-93C5E4706080}"/>
    <dgm:cxn modelId="{680A4829-9D62-430E-B768-48647C8A08EF}" type="presOf" srcId="{A50F381C-E103-473B-BC30-27C273E6A724}" destId="{C8D31E14-39B3-4AF6-90E6-63FD49ABCC46}" srcOrd="0" destOrd="0" presId="urn:microsoft.com/office/officeart/2008/layout/HorizontalMultiLevelHierarchy"/>
    <dgm:cxn modelId="{CACC1A4F-6EE0-469E-8C1E-02CAD2ED20C4}" srcId="{9498B222-3515-4078-B481-9C02611CF7F8}" destId="{3C85B5C1-D9AD-4F56-91B9-029FE8D8FF8E}" srcOrd="0" destOrd="0" parTransId="{AAD9255C-C64A-46EF-9B5A-5A53953D4CCD}" sibTransId="{28988506-6664-4479-8899-D0F874CBF237}"/>
    <dgm:cxn modelId="{FD400AAC-5B1A-4C04-928C-2C3409D4C1AB}" type="presOf" srcId="{3C85B5C1-D9AD-4F56-91B9-029FE8D8FF8E}" destId="{C92DA4C4-5FC9-4799-B817-875CB7B2BDF3}" srcOrd="0" destOrd="0" presId="urn:microsoft.com/office/officeart/2008/layout/HorizontalMultiLevelHierarchy"/>
    <dgm:cxn modelId="{E7805104-45C7-4D27-81E1-66056605E8E0}" type="presOf" srcId="{A50F381C-E103-473B-BC30-27C273E6A724}" destId="{51A710EB-917A-4827-B1BB-33ADBB176444}" srcOrd="1" destOrd="0" presId="urn:microsoft.com/office/officeart/2008/layout/HorizontalMultiLevelHierarchy"/>
    <dgm:cxn modelId="{DAA78447-5BA1-460F-995C-54654B76FA01}" type="presOf" srcId="{AAD9255C-C64A-46EF-9B5A-5A53953D4CCD}" destId="{3AF60403-8BE6-409E-9D49-107783D48165}" srcOrd="0" destOrd="0" presId="urn:microsoft.com/office/officeart/2008/layout/HorizontalMultiLevelHierarchy"/>
    <dgm:cxn modelId="{14361498-135F-4C1F-8DB8-F034F03D081E}" type="presOf" srcId="{7176CC7C-F773-44E6-BD96-7D79D12C32C2}" destId="{00FED8BB-00A5-4498-BDC9-A3CB2C39326C}" srcOrd="0" destOrd="0" presId="urn:microsoft.com/office/officeart/2008/layout/HorizontalMultiLevelHierarchy"/>
    <dgm:cxn modelId="{294FCA54-D52A-472E-9511-BBD3D4DE6B67}" type="presParOf" srcId="{00FED8BB-00A5-4498-BDC9-A3CB2C39326C}" destId="{CA01A383-27F5-4037-BBC1-1BB89A5F8D1B}" srcOrd="0" destOrd="0" presId="urn:microsoft.com/office/officeart/2008/layout/HorizontalMultiLevelHierarchy"/>
    <dgm:cxn modelId="{E31FAEC9-DECA-4447-8FBC-EEA47555E3D4}" type="presParOf" srcId="{CA01A383-27F5-4037-BBC1-1BB89A5F8D1B}" destId="{9C664A8B-4E4A-4F20-8645-DF750B69FB5A}" srcOrd="0" destOrd="0" presId="urn:microsoft.com/office/officeart/2008/layout/HorizontalMultiLevelHierarchy"/>
    <dgm:cxn modelId="{C4A9199E-5C9E-4BD3-9492-20974DA32A62}" type="presParOf" srcId="{CA01A383-27F5-4037-BBC1-1BB89A5F8D1B}" destId="{821C5FBA-CBFE-44F3-A1CE-CAE1B328A08B}" srcOrd="1" destOrd="0" presId="urn:microsoft.com/office/officeart/2008/layout/HorizontalMultiLevelHierarchy"/>
    <dgm:cxn modelId="{4DE19278-B42C-4E0F-876D-F3F459D9D074}" type="presParOf" srcId="{821C5FBA-CBFE-44F3-A1CE-CAE1B328A08B}" destId="{3AF60403-8BE6-409E-9D49-107783D48165}" srcOrd="0" destOrd="0" presId="urn:microsoft.com/office/officeart/2008/layout/HorizontalMultiLevelHierarchy"/>
    <dgm:cxn modelId="{C5EB6E62-76F9-404A-B23D-1B6D669C582E}" type="presParOf" srcId="{3AF60403-8BE6-409E-9D49-107783D48165}" destId="{F6122559-38FE-4AE3-B2AF-139001FB7660}" srcOrd="0" destOrd="0" presId="urn:microsoft.com/office/officeart/2008/layout/HorizontalMultiLevelHierarchy"/>
    <dgm:cxn modelId="{42DA249A-85A0-4C68-B626-3E46F832822F}" type="presParOf" srcId="{821C5FBA-CBFE-44F3-A1CE-CAE1B328A08B}" destId="{37130410-46D1-41EA-8D68-85C8E078C1D7}" srcOrd="1" destOrd="0" presId="urn:microsoft.com/office/officeart/2008/layout/HorizontalMultiLevelHierarchy"/>
    <dgm:cxn modelId="{7CA208FD-D1BD-4AA4-8B9B-AD6799F05DD5}" type="presParOf" srcId="{37130410-46D1-41EA-8D68-85C8E078C1D7}" destId="{C92DA4C4-5FC9-4799-B817-875CB7B2BDF3}" srcOrd="0" destOrd="0" presId="urn:microsoft.com/office/officeart/2008/layout/HorizontalMultiLevelHierarchy"/>
    <dgm:cxn modelId="{126EC204-60C1-4233-AA08-7F14C7D54884}" type="presParOf" srcId="{37130410-46D1-41EA-8D68-85C8E078C1D7}" destId="{A1A6C81B-1759-4187-8F6B-11E9D87EFF41}" srcOrd="1" destOrd="0" presId="urn:microsoft.com/office/officeart/2008/layout/HorizontalMultiLevelHierarchy"/>
    <dgm:cxn modelId="{94EDC0B9-8F91-4576-80A0-99291A9E7347}" type="presParOf" srcId="{821C5FBA-CBFE-44F3-A1CE-CAE1B328A08B}" destId="{C8D31E14-39B3-4AF6-90E6-63FD49ABCC46}" srcOrd="2" destOrd="0" presId="urn:microsoft.com/office/officeart/2008/layout/HorizontalMultiLevelHierarchy"/>
    <dgm:cxn modelId="{8FC18FA3-0257-44FB-94D6-0345BFF33AB1}" type="presParOf" srcId="{C8D31E14-39B3-4AF6-90E6-63FD49ABCC46}" destId="{51A710EB-917A-4827-B1BB-33ADBB176444}" srcOrd="0" destOrd="0" presId="urn:microsoft.com/office/officeart/2008/layout/HorizontalMultiLevelHierarchy"/>
    <dgm:cxn modelId="{8EA66251-363A-471A-9344-09B3CD60C91B}" type="presParOf" srcId="{821C5FBA-CBFE-44F3-A1CE-CAE1B328A08B}" destId="{EFF4B64E-4EAC-420F-BCFA-BFD52B28F936}" srcOrd="3" destOrd="0" presId="urn:microsoft.com/office/officeart/2008/layout/HorizontalMultiLevelHierarchy"/>
    <dgm:cxn modelId="{65316F98-E913-4D68-AD92-DB88D610EB14}" type="presParOf" srcId="{EFF4B64E-4EAC-420F-BCFA-BFD52B28F936}" destId="{E157A01C-1B2D-491B-AC68-2E3F36D5647A}" srcOrd="0" destOrd="0" presId="urn:microsoft.com/office/officeart/2008/layout/HorizontalMultiLevelHierarchy"/>
    <dgm:cxn modelId="{6914EF52-DA58-435D-A738-7411A425EAE5}" type="presParOf" srcId="{EFF4B64E-4EAC-420F-BCFA-BFD52B28F936}" destId="{B48984CC-A7CC-48CD-BDC0-326280AC1570}" srcOrd="1" destOrd="0" presId="urn:microsoft.com/office/officeart/2008/layout/HorizontalMultiLevelHierarchy"/>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176CC7C-F773-44E6-BD96-7D79D12C32C2}" type="doc">
      <dgm:prSet loTypeId="urn:microsoft.com/office/officeart/2008/layout/HorizontalMultiLevelHierarchy" loCatId="hierarchy" qsTypeId="urn:microsoft.com/office/officeart/2005/8/quickstyle/simple1#3" qsCatId="simple" csTypeId="urn:microsoft.com/office/officeart/2005/8/colors/accent1_1" csCatId="accent1" phldr="1"/>
      <dgm:spPr/>
    </dgm:pt>
    <dgm:pt modelId="{9498B222-3515-4078-B481-9C02611CF7F8}">
      <dgm:prSet custT="1"/>
      <dgm:spPr>
        <a:xfrm>
          <a:off x="1599" y="1452607"/>
          <a:ext cx="929351" cy="464675"/>
        </a:xfrm>
        <a:noFill/>
        <a:ln>
          <a:noFill/>
        </a:ln>
      </dgm:spPr>
      <dgm:t>
        <a:bodyPr/>
        <a:lstStyle/>
        <a:p>
          <a:pPr rtl="0" eaLnBrk="1" latinLnBrk="0">
            <a:lnSpc>
              <a:spcPct val="100000"/>
            </a:lnSpc>
            <a:spcBef>
              <a:spcPts val="0"/>
            </a:spcBef>
            <a:spcAft>
              <a:spcPts val="0"/>
            </a:spcAft>
          </a:pPr>
          <a:endParaRPr lang="en-GB" sz="1800" dirty="0" smtClean="0">
            <a:solidFill>
              <a:srgbClr val="000066"/>
            </a:solidFill>
          </a:endParaRPr>
        </a:p>
        <a:p>
          <a:pPr rtl="0" eaLnBrk="1" latinLnBrk="0">
            <a:lnSpc>
              <a:spcPct val="100000"/>
            </a:lnSpc>
            <a:spcBef>
              <a:spcPts val="0"/>
            </a:spcBef>
            <a:spcAft>
              <a:spcPts val="0"/>
            </a:spcAft>
          </a:pPr>
          <a:endParaRPr lang="en-GB" sz="2200" b="1" dirty="0" smtClean="0">
            <a:solidFill>
              <a:srgbClr val="000066"/>
            </a:solidFill>
          </a:endParaRPr>
        </a:p>
      </dgm:t>
    </dgm:pt>
    <dgm:pt modelId="{CAB2223F-637D-45ED-8CA1-662FD480A0B0}" type="parTrans" cxnId="{8E4C0507-99D7-440E-9BB3-143F90733BE3}">
      <dgm:prSet custT="1"/>
      <dgm:spPr/>
      <dgm:t>
        <a:bodyPr/>
        <a:lstStyle/>
        <a:p>
          <a:pPr>
            <a:lnSpc>
              <a:spcPct val="100000"/>
            </a:lnSpc>
            <a:spcBef>
              <a:spcPts val="0"/>
            </a:spcBef>
            <a:spcAft>
              <a:spcPts val="0"/>
            </a:spcAft>
          </a:pPr>
          <a:endParaRPr lang="en-GB" sz="1800">
            <a:solidFill>
              <a:srgbClr val="000066"/>
            </a:solidFill>
          </a:endParaRPr>
        </a:p>
      </dgm:t>
    </dgm:pt>
    <dgm:pt modelId="{5FE5D73D-310F-4D94-BA34-AE12F84AFF5E}" type="sibTrans" cxnId="{8E4C0507-99D7-440E-9BB3-143F90733BE3}">
      <dgm:prSet/>
      <dgm:spPr/>
      <dgm:t>
        <a:bodyPr/>
        <a:lstStyle/>
        <a:p>
          <a:pPr>
            <a:lnSpc>
              <a:spcPct val="100000"/>
            </a:lnSpc>
            <a:spcBef>
              <a:spcPts val="0"/>
            </a:spcBef>
            <a:spcAft>
              <a:spcPts val="0"/>
            </a:spcAft>
          </a:pPr>
          <a:endParaRPr lang="en-GB" sz="1800">
            <a:solidFill>
              <a:srgbClr val="000066"/>
            </a:solidFill>
          </a:endParaRPr>
        </a:p>
      </dgm:t>
    </dgm:pt>
    <dgm:pt modelId="{3C85B5C1-D9AD-4F56-91B9-029FE8D8FF8E}">
      <dgm:prSet custT="1"/>
      <dgm:spPr>
        <a:xfrm>
          <a:off x="233937" y="2112446"/>
          <a:ext cx="929351" cy="464675"/>
        </a:xfrm>
        <a:solidFill>
          <a:srgbClr val="6EB188"/>
        </a:solidFill>
        <a:ln>
          <a:noFill/>
        </a:ln>
      </dgm:spPr>
      <dgm:t>
        <a:bodyPr/>
        <a:lstStyle/>
        <a:p>
          <a:pPr rtl="0" eaLnBrk="1" latinLnBrk="0">
            <a:lnSpc>
              <a:spcPct val="100000"/>
            </a:lnSpc>
            <a:spcBef>
              <a:spcPts val="0"/>
            </a:spcBef>
            <a:spcAft>
              <a:spcPts val="0"/>
            </a:spcAft>
          </a:pPr>
          <a:r>
            <a:rPr lang="en-GB" sz="2800" dirty="0" smtClean="0">
              <a:solidFill>
                <a:schemeClr val="bg1"/>
              </a:solidFill>
              <a:latin typeface="Myriad Pro" pitchFamily="34" charset="0"/>
            </a:rPr>
            <a:t>Education attainment and segregation</a:t>
          </a:r>
        </a:p>
      </dgm:t>
    </dgm:pt>
    <dgm:pt modelId="{AAD9255C-C64A-46EF-9B5A-5A53953D4CCD}" type="parTrans" cxnId="{CACC1A4F-6EE0-469E-8C1E-02CAD2ED20C4}">
      <dgm:prSet custT="1"/>
      <dgm:spPr>
        <a:ln>
          <a:solidFill>
            <a:srgbClr val="6EB188"/>
          </a:solidFill>
        </a:ln>
      </dgm:spPr>
      <dgm:t>
        <a:bodyPr/>
        <a:lstStyle/>
        <a:p>
          <a:pPr>
            <a:lnSpc>
              <a:spcPct val="100000"/>
            </a:lnSpc>
            <a:spcBef>
              <a:spcPts val="0"/>
            </a:spcBef>
            <a:spcAft>
              <a:spcPts val="0"/>
            </a:spcAft>
          </a:pPr>
          <a:endParaRPr lang="en-GB" sz="1800">
            <a:solidFill>
              <a:srgbClr val="000066"/>
            </a:solidFill>
          </a:endParaRPr>
        </a:p>
      </dgm:t>
    </dgm:pt>
    <dgm:pt modelId="{28988506-6664-4479-8899-D0F874CBF237}" type="sibTrans" cxnId="{CACC1A4F-6EE0-469E-8C1E-02CAD2ED20C4}">
      <dgm:prSet/>
      <dgm:spPr/>
      <dgm:t>
        <a:bodyPr/>
        <a:lstStyle/>
        <a:p>
          <a:pPr>
            <a:lnSpc>
              <a:spcPct val="100000"/>
            </a:lnSpc>
            <a:spcBef>
              <a:spcPts val="0"/>
            </a:spcBef>
            <a:spcAft>
              <a:spcPts val="0"/>
            </a:spcAft>
          </a:pPr>
          <a:endParaRPr lang="en-GB" sz="1800">
            <a:solidFill>
              <a:srgbClr val="000066"/>
            </a:solidFill>
          </a:endParaRPr>
        </a:p>
      </dgm:t>
    </dgm:pt>
    <dgm:pt modelId="{A8F2BFAF-92AC-4D0B-BEBA-5C5CE56BDE19}">
      <dgm:prSet custT="1"/>
      <dgm:spPr>
        <a:xfrm>
          <a:off x="233937" y="2112446"/>
          <a:ext cx="929351" cy="464675"/>
        </a:xfrm>
        <a:solidFill>
          <a:srgbClr val="6EB188"/>
        </a:solidFill>
        <a:ln>
          <a:noFill/>
        </a:ln>
      </dgm:spPr>
      <dgm:t>
        <a:bodyPr/>
        <a:lstStyle/>
        <a:p>
          <a:pPr rtl="0" eaLnBrk="1" latinLnBrk="0">
            <a:lnSpc>
              <a:spcPct val="100000"/>
            </a:lnSpc>
            <a:spcBef>
              <a:spcPts val="0"/>
            </a:spcBef>
            <a:spcAft>
              <a:spcPts val="0"/>
            </a:spcAft>
          </a:pPr>
          <a:r>
            <a:rPr lang="en-GB" sz="2800" dirty="0" smtClean="0">
              <a:solidFill>
                <a:schemeClr val="bg1"/>
              </a:solidFill>
              <a:latin typeface="Myriad Pro" pitchFamily="34" charset="0"/>
            </a:rPr>
            <a:t>Lifelong learning</a:t>
          </a:r>
        </a:p>
      </dgm:t>
    </dgm:pt>
    <dgm:pt modelId="{90BC766D-44E4-4638-A90A-93C5E4706080}" type="sibTrans" cxnId="{3E67B055-0BFA-4678-8B01-488D3E7921EB}">
      <dgm:prSet/>
      <dgm:spPr/>
      <dgm:t>
        <a:bodyPr/>
        <a:lstStyle/>
        <a:p>
          <a:pPr>
            <a:lnSpc>
              <a:spcPct val="100000"/>
            </a:lnSpc>
            <a:spcBef>
              <a:spcPts val="0"/>
            </a:spcBef>
            <a:spcAft>
              <a:spcPts val="0"/>
            </a:spcAft>
          </a:pPr>
          <a:endParaRPr lang="en-GB" sz="1800">
            <a:solidFill>
              <a:srgbClr val="000066"/>
            </a:solidFill>
          </a:endParaRPr>
        </a:p>
      </dgm:t>
    </dgm:pt>
    <dgm:pt modelId="{A50F381C-E103-473B-BC30-27C273E6A724}" type="parTrans" cxnId="{3E67B055-0BFA-4678-8B01-488D3E7921EB}">
      <dgm:prSet custT="1"/>
      <dgm:spPr>
        <a:solidFill>
          <a:srgbClr val="6EB188"/>
        </a:solidFill>
        <a:ln>
          <a:solidFill>
            <a:srgbClr val="6EB188"/>
          </a:solidFill>
        </a:ln>
      </dgm:spPr>
      <dgm:t>
        <a:bodyPr/>
        <a:lstStyle/>
        <a:p>
          <a:pPr>
            <a:lnSpc>
              <a:spcPct val="100000"/>
            </a:lnSpc>
            <a:spcBef>
              <a:spcPts val="0"/>
            </a:spcBef>
            <a:spcAft>
              <a:spcPts val="0"/>
            </a:spcAft>
          </a:pPr>
          <a:endParaRPr lang="en-GB" sz="1800">
            <a:solidFill>
              <a:srgbClr val="000066"/>
            </a:solidFill>
          </a:endParaRPr>
        </a:p>
      </dgm:t>
    </dgm:pt>
    <dgm:pt modelId="{00FED8BB-00A5-4498-BDC9-A3CB2C39326C}" type="pres">
      <dgm:prSet presAssocID="{7176CC7C-F773-44E6-BD96-7D79D12C32C2}" presName="Name0" presStyleCnt="0">
        <dgm:presLayoutVars>
          <dgm:chPref val="1"/>
          <dgm:dir/>
          <dgm:animOne val="branch"/>
          <dgm:animLvl val="lvl"/>
          <dgm:resizeHandles val="exact"/>
        </dgm:presLayoutVars>
      </dgm:prSet>
      <dgm:spPr/>
    </dgm:pt>
    <dgm:pt modelId="{CA01A383-27F5-4037-BBC1-1BB89A5F8D1B}" type="pres">
      <dgm:prSet presAssocID="{9498B222-3515-4078-B481-9C02611CF7F8}" presName="root1" presStyleCnt="0"/>
      <dgm:spPr/>
    </dgm:pt>
    <dgm:pt modelId="{9C664A8B-4E4A-4F20-8645-DF750B69FB5A}" type="pres">
      <dgm:prSet presAssocID="{9498B222-3515-4078-B481-9C02611CF7F8}" presName="LevelOneTextNode" presStyleLbl="node0" presStyleIdx="0" presStyleCnt="1">
        <dgm:presLayoutVars>
          <dgm:chPref val="3"/>
        </dgm:presLayoutVars>
      </dgm:prSet>
      <dgm:spPr/>
      <dgm:t>
        <a:bodyPr/>
        <a:lstStyle/>
        <a:p>
          <a:endParaRPr lang="en-GB"/>
        </a:p>
      </dgm:t>
    </dgm:pt>
    <dgm:pt modelId="{821C5FBA-CBFE-44F3-A1CE-CAE1B328A08B}" type="pres">
      <dgm:prSet presAssocID="{9498B222-3515-4078-B481-9C02611CF7F8}" presName="level2hierChild" presStyleCnt="0"/>
      <dgm:spPr/>
    </dgm:pt>
    <dgm:pt modelId="{3AF60403-8BE6-409E-9D49-107783D48165}" type="pres">
      <dgm:prSet presAssocID="{AAD9255C-C64A-46EF-9B5A-5A53953D4CCD}" presName="conn2-1" presStyleLbl="parChTrans1D2" presStyleIdx="0" presStyleCnt="2"/>
      <dgm:spPr/>
      <dgm:t>
        <a:bodyPr/>
        <a:lstStyle/>
        <a:p>
          <a:endParaRPr lang="es-ES"/>
        </a:p>
      </dgm:t>
    </dgm:pt>
    <dgm:pt modelId="{F6122559-38FE-4AE3-B2AF-139001FB7660}" type="pres">
      <dgm:prSet presAssocID="{AAD9255C-C64A-46EF-9B5A-5A53953D4CCD}" presName="connTx" presStyleLbl="parChTrans1D2" presStyleIdx="0" presStyleCnt="2"/>
      <dgm:spPr/>
      <dgm:t>
        <a:bodyPr/>
        <a:lstStyle/>
        <a:p>
          <a:endParaRPr lang="es-ES"/>
        </a:p>
      </dgm:t>
    </dgm:pt>
    <dgm:pt modelId="{37130410-46D1-41EA-8D68-85C8E078C1D7}" type="pres">
      <dgm:prSet presAssocID="{3C85B5C1-D9AD-4F56-91B9-029FE8D8FF8E}" presName="root2" presStyleCnt="0"/>
      <dgm:spPr/>
    </dgm:pt>
    <dgm:pt modelId="{C92DA4C4-5FC9-4799-B817-875CB7B2BDF3}" type="pres">
      <dgm:prSet presAssocID="{3C85B5C1-D9AD-4F56-91B9-029FE8D8FF8E}" presName="LevelTwoTextNode" presStyleLbl="node2" presStyleIdx="0" presStyleCnt="2" custScaleX="157324" custScaleY="149952" custLinFactNeighborX="7025" custLinFactNeighborY="-85696">
        <dgm:presLayoutVars>
          <dgm:chPref val="3"/>
        </dgm:presLayoutVars>
      </dgm:prSet>
      <dgm:spPr/>
      <dgm:t>
        <a:bodyPr/>
        <a:lstStyle/>
        <a:p>
          <a:endParaRPr lang="en-GB"/>
        </a:p>
      </dgm:t>
    </dgm:pt>
    <dgm:pt modelId="{A1A6C81B-1759-4187-8F6B-11E9D87EFF41}" type="pres">
      <dgm:prSet presAssocID="{3C85B5C1-D9AD-4F56-91B9-029FE8D8FF8E}" presName="level3hierChild" presStyleCnt="0"/>
      <dgm:spPr/>
    </dgm:pt>
    <dgm:pt modelId="{C8D31E14-39B3-4AF6-90E6-63FD49ABCC46}" type="pres">
      <dgm:prSet presAssocID="{A50F381C-E103-473B-BC30-27C273E6A724}" presName="conn2-1" presStyleLbl="parChTrans1D2" presStyleIdx="1" presStyleCnt="2"/>
      <dgm:spPr/>
      <dgm:t>
        <a:bodyPr/>
        <a:lstStyle/>
        <a:p>
          <a:endParaRPr lang="es-ES"/>
        </a:p>
      </dgm:t>
    </dgm:pt>
    <dgm:pt modelId="{51A710EB-917A-4827-B1BB-33ADBB176444}" type="pres">
      <dgm:prSet presAssocID="{A50F381C-E103-473B-BC30-27C273E6A724}" presName="connTx" presStyleLbl="parChTrans1D2" presStyleIdx="1" presStyleCnt="2"/>
      <dgm:spPr/>
      <dgm:t>
        <a:bodyPr/>
        <a:lstStyle/>
        <a:p>
          <a:endParaRPr lang="es-ES"/>
        </a:p>
      </dgm:t>
    </dgm:pt>
    <dgm:pt modelId="{EFF4B64E-4EAC-420F-BCFA-BFD52B28F936}" type="pres">
      <dgm:prSet presAssocID="{A8F2BFAF-92AC-4D0B-BEBA-5C5CE56BDE19}" presName="root2" presStyleCnt="0"/>
      <dgm:spPr/>
    </dgm:pt>
    <dgm:pt modelId="{E157A01C-1B2D-491B-AC68-2E3F36D5647A}" type="pres">
      <dgm:prSet presAssocID="{A8F2BFAF-92AC-4D0B-BEBA-5C5CE56BDE19}" presName="LevelTwoTextNode" presStyleLbl="node2" presStyleIdx="1" presStyleCnt="2" custScaleX="151517" custScaleY="151278" custLinFactNeighborX="6651" custLinFactNeighborY="99560">
        <dgm:presLayoutVars>
          <dgm:chPref val="3"/>
        </dgm:presLayoutVars>
      </dgm:prSet>
      <dgm:spPr/>
      <dgm:t>
        <a:bodyPr/>
        <a:lstStyle/>
        <a:p>
          <a:endParaRPr lang="en-GB"/>
        </a:p>
      </dgm:t>
    </dgm:pt>
    <dgm:pt modelId="{B48984CC-A7CC-48CD-BDC0-326280AC1570}" type="pres">
      <dgm:prSet presAssocID="{A8F2BFAF-92AC-4D0B-BEBA-5C5CE56BDE19}" presName="level3hierChild" presStyleCnt="0"/>
      <dgm:spPr/>
    </dgm:pt>
  </dgm:ptLst>
  <dgm:cxnLst>
    <dgm:cxn modelId="{CACC1A4F-6EE0-469E-8C1E-02CAD2ED20C4}" srcId="{9498B222-3515-4078-B481-9C02611CF7F8}" destId="{3C85B5C1-D9AD-4F56-91B9-029FE8D8FF8E}" srcOrd="0" destOrd="0" parTransId="{AAD9255C-C64A-46EF-9B5A-5A53953D4CCD}" sibTransId="{28988506-6664-4479-8899-D0F874CBF237}"/>
    <dgm:cxn modelId="{8481385E-703C-4EBF-A2F2-B0D0882BCD2B}" type="presOf" srcId="{9498B222-3515-4078-B481-9C02611CF7F8}" destId="{9C664A8B-4E4A-4F20-8645-DF750B69FB5A}" srcOrd="0" destOrd="0" presId="urn:microsoft.com/office/officeart/2008/layout/HorizontalMultiLevelHierarchy"/>
    <dgm:cxn modelId="{A93EAC20-1FC2-42C6-8A6F-3668B6F0CE26}" type="presOf" srcId="{AAD9255C-C64A-46EF-9B5A-5A53953D4CCD}" destId="{F6122559-38FE-4AE3-B2AF-139001FB7660}" srcOrd="1" destOrd="0" presId="urn:microsoft.com/office/officeart/2008/layout/HorizontalMultiLevelHierarchy"/>
    <dgm:cxn modelId="{845A9E9D-6F6A-4EB6-B925-994C9644E706}" type="presOf" srcId="{A8F2BFAF-92AC-4D0B-BEBA-5C5CE56BDE19}" destId="{E157A01C-1B2D-491B-AC68-2E3F36D5647A}" srcOrd="0" destOrd="0" presId="urn:microsoft.com/office/officeart/2008/layout/HorizontalMultiLevelHierarchy"/>
    <dgm:cxn modelId="{15A0BBFD-0B72-45BC-BF8F-EAC0D8624A62}" type="presOf" srcId="{3C85B5C1-D9AD-4F56-91B9-029FE8D8FF8E}" destId="{C92DA4C4-5FC9-4799-B817-875CB7B2BDF3}" srcOrd="0" destOrd="0" presId="urn:microsoft.com/office/officeart/2008/layout/HorizontalMultiLevelHierarchy"/>
    <dgm:cxn modelId="{531B4F4E-B8D0-413C-ABC7-D10DB7CD35AE}" type="presOf" srcId="{A50F381C-E103-473B-BC30-27C273E6A724}" destId="{51A710EB-917A-4827-B1BB-33ADBB176444}" srcOrd="1" destOrd="0" presId="urn:microsoft.com/office/officeart/2008/layout/HorizontalMultiLevelHierarchy"/>
    <dgm:cxn modelId="{C287AF2F-D235-4602-92EF-574BA633347A}" type="presOf" srcId="{A50F381C-E103-473B-BC30-27C273E6A724}" destId="{C8D31E14-39B3-4AF6-90E6-63FD49ABCC46}" srcOrd="0" destOrd="0" presId="urn:microsoft.com/office/officeart/2008/layout/HorizontalMultiLevelHierarchy"/>
    <dgm:cxn modelId="{8E4C0507-99D7-440E-9BB3-143F90733BE3}" srcId="{7176CC7C-F773-44E6-BD96-7D79D12C32C2}" destId="{9498B222-3515-4078-B481-9C02611CF7F8}" srcOrd="0" destOrd="0" parTransId="{CAB2223F-637D-45ED-8CA1-662FD480A0B0}" sibTransId="{5FE5D73D-310F-4D94-BA34-AE12F84AFF5E}"/>
    <dgm:cxn modelId="{6DAB20C0-142C-4453-8DC6-D72738418D42}" type="presOf" srcId="{AAD9255C-C64A-46EF-9B5A-5A53953D4CCD}" destId="{3AF60403-8BE6-409E-9D49-107783D48165}" srcOrd="0" destOrd="0" presId="urn:microsoft.com/office/officeart/2008/layout/HorizontalMultiLevelHierarchy"/>
    <dgm:cxn modelId="{E1F763B6-BD84-48A9-80CF-F1BF7A50C61D}" type="presOf" srcId="{7176CC7C-F773-44E6-BD96-7D79D12C32C2}" destId="{00FED8BB-00A5-4498-BDC9-A3CB2C39326C}" srcOrd="0" destOrd="0" presId="urn:microsoft.com/office/officeart/2008/layout/HorizontalMultiLevelHierarchy"/>
    <dgm:cxn modelId="{3E67B055-0BFA-4678-8B01-488D3E7921EB}" srcId="{9498B222-3515-4078-B481-9C02611CF7F8}" destId="{A8F2BFAF-92AC-4D0B-BEBA-5C5CE56BDE19}" srcOrd="1" destOrd="0" parTransId="{A50F381C-E103-473B-BC30-27C273E6A724}" sibTransId="{90BC766D-44E4-4638-A90A-93C5E4706080}"/>
    <dgm:cxn modelId="{24716688-007C-4A74-95E4-F9642801415E}" type="presParOf" srcId="{00FED8BB-00A5-4498-BDC9-A3CB2C39326C}" destId="{CA01A383-27F5-4037-BBC1-1BB89A5F8D1B}" srcOrd="0" destOrd="0" presId="urn:microsoft.com/office/officeart/2008/layout/HorizontalMultiLevelHierarchy"/>
    <dgm:cxn modelId="{26AF2DB7-B24F-464B-B38E-3A5C25C3CF90}" type="presParOf" srcId="{CA01A383-27F5-4037-BBC1-1BB89A5F8D1B}" destId="{9C664A8B-4E4A-4F20-8645-DF750B69FB5A}" srcOrd="0" destOrd="0" presId="urn:microsoft.com/office/officeart/2008/layout/HorizontalMultiLevelHierarchy"/>
    <dgm:cxn modelId="{9F996E96-6F9B-4C99-A865-BFF5FB8774C0}" type="presParOf" srcId="{CA01A383-27F5-4037-BBC1-1BB89A5F8D1B}" destId="{821C5FBA-CBFE-44F3-A1CE-CAE1B328A08B}" srcOrd="1" destOrd="0" presId="urn:microsoft.com/office/officeart/2008/layout/HorizontalMultiLevelHierarchy"/>
    <dgm:cxn modelId="{D2AD487E-76D2-46BD-9267-46A6E38E6579}" type="presParOf" srcId="{821C5FBA-CBFE-44F3-A1CE-CAE1B328A08B}" destId="{3AF60403-8BE6-409E-9D49-107783D48165}" srcOrd="0" destOrd="0" presId="urn:microsoft.com/office/officeart/2008/layout/HorizontalMultiLevelHierarchy"/>
    <dgm:cxn modelId="{0225A385-E96B-426B-83DD-DD7221E1BF94}" type="presParOf" srcId="{3AF60403-8BE6-409E-9D49-107783D48165}" destId="{F6122559-38FE-4AE3-B2AF-139001FB7660}" srcOrd="0" destOrd="0" presId="urn:microsoft.com/office/officeart/2008/layout/HorizontalMultiLevelHierarchy"/>
    <dgm:cxn modelId="{E7C7B6F2-D175-4B46-ABD1-B3D60C24263A}" type="presParOf" srcId="{821C5FBA-CBFE-44F3-A1CE-CAE1B328A08B}" destId="{37130410-46D1-41EA-8D68-85C8E078C1D7}" srcOrd="1" destOrd="0" presId="urn:microsoft.com/office/officeart/2008/layout/HorizontalMultiLevelHierarchy"/>
    <dgm:cxn modelId="{DB59D6F1-6CC5-4634-AD30-52026852BAA2}" type="presParOf" srcId="{37130410-46D1-41EA-8D68-85C8E078C1D7}" destId="{C92DA4C4-5FC9-4799-B817-875CB7B2BDF3}" srcOrd="0" destOrd="0" presId="urn:microsoft.com/office/officeart/2008/layout/HorizontalMultiLevelHierarchy"/>
    <dgm:cxn modelId="{E2D3C1DE-03A4-44F0-A2DD-3E68FDE365EA}" type="presParOf" srcId="{37130410-46D1-41EA-8D68-85C8E078C1D7}" destId="{A1A6C81B-1759-4187-8F6B-11E9D87EFF41}" srcOrd="1" destOrd="0" presId="urn:microsoft.com/office/officeart/2008/layout/HorizontalMultiLevelHierarchy"/>
    <dgm:cxn modelId="{AE3D8138-18B3-4143-BDBC-9DDD48EAAECF}" type="presParOf" srcId="{821C5FBA-CBFE-44F3-A1CE-CAE1B328A08B}" destId="{C8D31E14-39B3-4AF6-90E6-63FD49ABCC46}" srcOrd="2" destOrd="0" presId="urn:microsoft.com/office/officeart/2008/layout/HorizontalMultiLevelHierarchy"/>
    <dgm:cxn modelId="{FBFF7994-3020-46E0-B054-5F4C833218F9}" type="presParOf" srcId="{C8D31E14-39B3-4AF6-90E6-63FD49ABCC46}" destId="{51A710EB-917A-4827-B1BB-33ADBB176444}" srcOrd="0" destOrd="0" presId="urn:microsoft.com/office/officeart/2008/layout/HorizontalMultiLevelHierarchy"/>
    <dgm:cxn modelId="{F18BDDBA-9183-4181-809D-3F0178A9BF4E}" type="presParOf" srcId="{821C5FBA-CBFE-44F3-A1CE-CAE1B328A08B}" destId="{EFF4B64E-4EAC-420F-BCFA-BFD52B28F936}" srcOrd="3" destOrd="0" presId="urn:microsoft.com/office/officeart/2008/layout/HorizontalMultiLevelHierarchy"/>
    <dgm:cxn modelId="{0CAC6A75-F02A-4AAA-8AC1-FD02FD411CCD}" type="presParOf" srcId="{EFF4B64E-4EAC-420F-BCFA-BFD52B28F936}" destId="{E157A01C-1B2D-491B-AC68-2E3F36D5647A}" srcOrd="0" destOrd="0" presId="urn:microsoft.com/office/officeart/2008/layout/HorizontalMultiLevelHierarchy"/>
    <dgm:cxn modelId="{FA588AC7-8213-490B-A4D5-668A3CCE6B27}" type="presParOf" srcId="{EFF4B64E-4EAC-420F-BCFA-BFD52B28F936}" destId="{B48984CC-A7CC-48CD-BDC0-326280AC1570}" srcOrd="1" destOrd="0" presId="urn:microsoft.com/office/officeart/2008/layout/HorizontalMultiLevelHierarchy"/>
  </dgm:cxnLst>
  <dgm:bg>
    <a:noFill/>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176CC7C-F773-44E6-BD96-7D79D12C32C2}" type="doc">
      <dgm:prSet loTypeId="urn:microsoft.com/office/officeart/2008/layout/HorizontalMultiLevelHierarchy" loCatId="hierarchy" qsTypeId="urn:microsoft.com/office/officeart/2005/8/quickstyle/simple1#3" qsCatId="simple" csTypeId="urn:microsoft.com/office/officeart/2005/8/colors/accent1_1" csCatId="accent1" phldr="1"/>
      <dgm:spPr/>
    </dgm:pt>
    <dgm:pt modelId="{9498B222-3515-4078-B481-9C02611CF7F8}">
      <dgm:prSet custT="1"/>
      <dgm:spPr>
        <a:xfrm>
          <a:off x="1599" y="1452607"/>
          <a:ext cx="929351" cy="464675"/>
        </a:xfrm>
        <a:noFill/>
        <a:ln>
          <a:noFill/>
        </a:ln>
      </dgm:spPr>
      <dgm:t>
        <a:bodyPr/>
        <a:lstStyle/>
        <a:p>
          <a:pPr rtl="0" eaLnBrk="1" latinLnBrk="0">
            <a:lnSpc>
              <a:spcPct val="100000"/>
            </a:lnSpc>
            <a:spcBef>
              <a:spcPts val="0"/>
            </a:spcBef>
            <a:spcAft>
              <a:spcPts val="0"/>
            </a:spcAft>
          </a:pPr>
          <a:endParaRPr lang="en-GB" sz="1800" dirty="0" smtClean="0">
            <a:solidFill>
              <a:srgbClr val="000066"/>
            </a:solidFill>
          </a:endParaRPr>
        </a:p>
        <a:p>
          <a:pPr rtl="0" eaLnBrk="1" latinLnBrk="0">
            <a:lnSpc>
              <a:spcPct val="100000"/>
            </a:lnSpc>
            <a:spcBef>
              <a:spcPts val="0"/>
            </a:spcBef>
            <a:spcAft>
              <a:spcPts val="0"/>
            </a:spcAft>
          </a:pPr>
          <a:endParaRPr lang="en-GB" sz="2200" b="1" dirty="0" smtClean="0">
            <a:solidFill>
              <a:srgbClr val="000066"/>
            </a:solidFill>
          </a:endParaRPr>
        </a:p>
      </dgm:t>
    </dgm:pt>
    <dgm:pt modelId="{CAB2223F-637D-45ED-8CA1-662FD480A0B0}" type="parTrans" cxnId="{8E4C0507-99D7-440E-9BB3-143F90733BE3}">
      <dgm:prSet custT="1"/>
      <dgm:spPr/>
      <dgm:t>
        <a:bodyPr/>
        <a:lstStyle/>
        <a:p>
          <a:pPr>
            <a:lnSpc>
              <a:spcPct val="100000"/>
            </a:lnSpc>
            <a:spcBef>
              <a:spcPts val="0"/>
            </a:spcBef>
            <a:spcAft>
              <a:spcPts val="0"/>
            </a:spcAft>
          </a:pPr>
          <a:endParaRPr lang="en-GB" sz="1800">
            <a:solidFill>
              <a:srgbClr val="000066"/>
            </a:solidFill>
          </a:endParaRPr>
        </a:p>
      </dgm:t>
    </dgm:pt>
    <dgm:pt modelId="{5FE5D73D-310F-4D94-BA34-AE12F84AFF5E}" type="sibTrans" cxnId="{8E4C0507-99D7-440E-9BB3-143F90733BE3}">
      <dgm:prSet/>
      <dgm:spPr/>
      <dgm:t>
        <a:bodyPr/>
        <a:lstStyle/>
        <a:p>
          <a:pPr>
            <a:lnSpc>
              <a:spcPct val="100000"/>
            </a:lnSpc>
            <a:spcBef>
              <a:spcPts val="0"/>
            </a:spcBef>
            <a:spcAft>
              <a:spcPts val="0"/>
            </a:spcAft>
          </a:pPr>
          <a:endParaRPr lang="en-GB" sz="1800">
            <a:solidFill>
              <a:srgbClr val="000066"/>
            </a:solidFill>
          </a:endParaRPr>
        </a:p>
      </dgm:t>
    </dgm:pt>
    <dgm:pt modelId="{3C85B5C1-D9AD-4F56-91B9-029FE8D8FF8E}">
      <dgm:prSet custT="1"/>
      <dgm:spPr>
        <a:xfrm>
          <a:off x="233937" y="2112446"/>
          <a:ext cx="929351" cy="464675"/>
        </a:xfrm>
        <a:solidFill>
          <a:srgbClr val="EC8D6D"/>
        </a:solidFill>
        <a:ln>
          <a:noFill/>
        </a:ln>
      </dgm:spPr>
      <dgm:t>
        <a:bodyPr/>
        <a:lstStyle/>
        <a:p>
          <a:pPr rtl="0" eaLnBrk="1" latinLnBrk="0">
            <a:lnSpc>
              <a:spcPct val="100000"/>
            </a:lnSpc>
            <a:spcBef>
              <a:spcPts val="0"/>
            </a:spcBef>
            <a:spcAft>
              <a:spcPts val="0"/>
            </a:spcAft>
          </a:pPr>
          <a:r>
            <a:rPr lang="en-GB" sz="2800" dirty="0" smtClean="0">
              <a:solidFill>
                <a:schemeClr val="bg1"/>
              </a:solidFill>
              <a:latin typeface="Myriad Pro" pitchFamily="34" charset="0"/>
            </a:rPr>
            <a:t>Care activities</a:t>
          </a:r>
          <a:endParaRPr lang="en-GB" sz="3200" dirty="0" smtClean="0">
            <a:solidFill>
              <a:schemeClr val="bg1"/>
            </a:solidFill>
            <a:latin typeface="Myriad Pro" pitchFamily="34" charset="0"/>
          </a:endParaRPr>
        </a:p>
      </dgm:t>
    </dgm:pt>
    <dgm:pt modelId="{AAD9255C-C64A-46EF-9B5A-5A53953D4CCD}" type="parTrans" cxnId="{CACC1A4F-6EE0-469E-8C1E-02CAD2ED20C4}">
      <dgm:prSet custT="1"/>
      <dgm:spPr>
        <a:solidFill>
          <a:srgbClr val="EF8D6D"/>
        </a:solidFill>
        <a:ln>
          <a:solidFill>
            <a:srgbClr val="EC8D6D"/>
          </a:solidFill>
        </a:ln>
      </dgm:spPr>
      <dgm:t>
        <a:bodyPr/>
        <a:lstStyle/>
        <a:p>
          <a:pPr>
            <a:lnSpc>
              <a:spcPct val="100000"/>
            </a:lnSpc>
            <a:spcBef>
              <a:spcPts val="0"/>
            </a:spcBef>
            <a:spcAft>
              <a:spcPts val="0"/>
            </a:spcAft>
          </a:pPr>
          <a:endParaRPr lang="en-GB" sz="1800">
            <a:solidFill>
              <a:srgbClr val="000066"/>
            </a:solidFill>
          </a:endParaRPr>
        </a:p>
      </dgm:t>
    </dgm:pt>
    <dgm:pt modelId="{28988506-6664-4479-8899-D0F874CBF237}" type="sibTrans" cxnId="{CACC1A4F-6EE0-469E-8C1E-02CAD2ED20C4}">
      <dgm:prSet/>
      <dgm:spPr/>
      <dgm:t>
        <a:bodyPr/>
        <a:lstStyle/>
        <a:p>
          <a:pPr>
            <a:lnSpc>
              <a:spcPct val="100000"/>
            </a:lnSpc>
            <a:spcBef>
              <a:spcPts val="0"/>
            </a:spcBef>
            <a:spcAft>
              <a:spcPts val="0"/>
            </a:spcAft>
          </a:pPr>
          <a:endParaRPr lang="en-GB" sz="1800">
            <a:solidFill>
              <a:srgbClr val="000066"/>
            </a:solidFill>
          </a:endParaRPr>
        </a:p>
      </dgm:t>
    </dgm:pt>
    <dgm:pt modelId="{A8F2BFAF-92AC-4D0B-BEBA-5C5CE56BDE19}">
      <dgm:prSet custT="1"/>
      <dgm:spPr>
        <a:xfrm>
          <a:off x="233937" y="2112446"/>
          <a:ext cx="929351" cy="464675"/>
        </a:xfrm>
        <a:solidFill>
          <a:srgbClr val="EC8D6D"/>
        </a:solidFill>
        <a:ln>
          <a:noFill/>
        </a:ln>
      </dgm:spPr>
      <dgm:t>
        <a:bodyPr/>
        <a:lstStyle/>
        <a:p>
          <a:pPr rtl="0" eaLnBrk="1" latinLnBrk="0">
            <a:lnSpc>
              <a:spcPct val="100000"/>
            </a:lnSpc>
            <a:spcBef>
              <a:spcPts val="0"/>
            </a:spcBef>
            <a:spcAft>
              <a:spcPts val="0"/>
            </a:spcAft>
          </a:pPr>
          <a:r>
            <a:rPr lang="en-GB" sz="2800" dirty="0" smtClean="0">
              <a:solidFill>
                <a:schemeClr val="bg1"/>
              </a:solidFill>
              <a:latin typeface="Myriad Pro" pitchFamily="34" charset="0"/>
            </a:rPr>
            <a:t>Social activities</a:t>
          </a:r>
        </a:p>
      </dgm:t>
    </dgm:pt>
    <dgm:pt modelId="{90BC766D-44E4-4638-A90A-93C5E4706080}" type="sibTrans" cxnId="{3E67B055-0BFA-4678-8B01-488D3E7921EB}">
      <dgm:prSet/>
      <dgm:spPr/>
      <dgm:t>
        <a:bodyPr/>
        <a:lstStyle/>
        <a:p>
          <a:pPr>
            <a:lnSpc>
              <a:spcPct val="100000"/>
            </a:lnSpc>
            <a:spcBef>
              <a:spcPts val="0"/>
            </a:spcBef>
            <a:spcAft>
              <a:spcPts val="0"/>
            </a:spcAft>
          </a:pPr>
          <a:endParaRPr lang="en-GB" sz="1800">
            <a:solidFill>
              <a:srgbClr val="000066"/>
            </a:solidFill>
          </a:endParaRPr>
        </a:p>
      </dgm:t>
    </dgm:pt>
    <dgm:pt modelId="{A50F381C-E103-473B-BC30-27C273E6A724}" type="parTrans" cxnId="{3E67B055-0BFA-4678-8B01-488D3E7921EB}">
      <dgm:prSet custT="1"/>
      <dgm:spPr>
        <a:ln>
          <a:solidFill>
            <a:srgbClr val="EC8D6D"/>
          </a:solidFill>
        </a:ln>
      </dgm:spPr>
      <dgm:t>
        <a:bodyPr/>
        <a:lstStyle/>
        <a:p>
          <a:pPr>
            <a:lnSpc>
              <a:spcPct val="100000"/>
            </a:lnSpc>
            <a:spcBef>
              <a:spcPts val="0"/>
            </a:spcBef>
            <a:spcAft>
              <a:spcPts val="0"/>
            </a:spcAft>
          </a:pPr>
          <a:endParaRPr lang="en-GB" sz="1800">
            <a:solidFill>
              <a:srgbClr val="000066"/>
            </a:solidFill>
          </a:endParaRPr>
        </a:p>
      </dgm:t>
    </dgm:pt>
    <dgm:pt modelId="{00FED8BB-00A5-4498-BDC9-A3CB2C39326C}" type="pres">
      <dgm:prSet presAssocID="{7176CC7C-F773-44E6-BD96-7D79D12C32C2}" presName="Name0" presStyleCnt="0">
        <dgm:presLayoutVars>
          <dgm:chPref val="1"/>
          <dgm:dir/>
          <dgm:animOne val="branch"/>
          <dgm:animLvl val="lvl"/>
          <dgm:resizeHandles val="exact"/>
        </dgm:presLayoutVars>
      </dgm:prSet>
      <dgm:spPr/>
    </dgm:pt>
    <dgm:pt modelId="{CA01A383-27F5-4037-BBC1-1BB89A5F8D1B}" type="pres">
      <dgm:prSet presAssocID="{9498B222-3515-4078-B481-9C02611CF7F8}" presName="root1" presStyleCnt="0"/>
      <dgm:spPr/>
    </dgm:pt>
    <dgm:pt modelId="{9C664A8B-4E4A-4F20-8645-DF750B69FB5A}" type="pres">
      <dgm:prSet presAssocID="{9498B222-3515-4078-B481-9C02611CF7F8}" presName="LevelOneTextNode" presStyleLbl="node0" presStyleIdx="0" presStyleCnt="1">
        <dgm:presLayoutVars>
          <dgm:chPref val="3"/>
        </dgm:presLayoutVars>
      </dgm:prSet>
      <dgm:spPr/>
      <dgm:t>
        <a:bodyPr/>
        <a:lstStyle/>
        <a:p>
          <a:endParaRPr lang="en-GB"/>
        </a:p>
      </dgm:t>
    </dgm:pt>
    <dgm:pt modelId="{821C5FBA-CBFE-44F3-A1CE-CAE1B328A08B}" type="pres">
      <dgm:prSet presAssocID="{9498B222-3515-4078-B481-9C02611CF7F8}" presName="level2hierChild" presStyleCnt="0"/>
      <dgm:spPr/>
    </dgm:pt>
    <dgm:pt modelId="{3AF60403-8BE6-409E-9D49-107783D48165}" type="pres">
      <dgm:prSet presAssocID="{AAD9255C-C64A-46EF-9B5A-5A53953D4CCD}" presName="conn2-1" presStyleLbl="parChTrans1D2" presStyleIdx="0" presStyleCnt="2"/>
      <dgm:spPr/>
      <dgm:t>
        <a:bodyPr/>
        <a:lstStyle/>
        <a:p>
          <a:endParaRPr lang="es-ES"/>
        </a:p>
      </dgm:t>
    </dgm:pt>
    <dgm:pt modelId="{F6122559-38FE-4AE3-B2AF-139001FB7660}" type="pres">
      <dgm:prSet presAssocID="{AAD9255C-C64A-46EF-9B5A-5A53953D4CCD}" presName="connTx" presStyleLbl="parChTrans1D2" presStyleIdx="0" presStyleCnt="2"/>
      <dgm:spPr/>
      <dgm:t>
        <a:bodyPr/>
        <a:lstStyle/>
        <a:p>
          <a:endParaRPr lang="es-ES"/>
        </a:p>
      </dgm:t>
    </dgm:pt>
    <dgm:pt modelId="{37130410-46D1-41EA-8D68-85C8E078C1D7}" type="pres">
      <dgm:prSet presAssocID="{3C85B5C1-D9AD-4F56-91B9-029FE8D8FF8E}" presName="root2" presStyleCnt="0"/>
      <dgm:spPr/>
    </dgm:pt>
    <dgm:pt modelId="{C92DA4C4-5FC9-4799-B817-875CB7B2BDF3}" type="pres">
      <dgm:prSet presAssocID="{3C85B5C1-D9AD-4F56-91B9-029FE8D8FF8E}" presName="LevelTwoTextNode" presStyleLbl="node2" presStyleIdx="0" presStyleCnt="2" custScaleX="179318" custScaleY="175592" custLinFactNeighborX="6973" custLinFactNeighborY="-84854">
        <dgm:presLayoutVars>
          <dgm:chPref val="3"/>
        </dgm:presLayoutVars>
      </dgm:prSet>
      <dgm:spPr/>
      <dgm:t>
        <a:bodyPr/>
        <a:lstStyle/>
        <a:p>
          <a:endParaRPr lang="en-GB"/>
        </a:p>
      </dgm:t>
    </dgm:pt>
    <dgm:pt modelId="{A1A6C81B-1759-4187-8F6B-11E9D87EFF41}" type="pres">
      <dgm:prSet presAssocID="{3C85B5C1-D9AD-4F56-91B9-029FE8D8FF8E}" presName="level3hierChild" presStyleCnt="0"/>
      <dgm:spPr/>
    </dgm:pt>
    <dgm:pt modelId="{C8D31E14-39B3-4AF6-90E6-63FD49ABCC46}" type="pres">
      <dgm:prSet presAssocID="{A50F381C-E103-473B-BC30-27C273E6A724}" presName="conn2-1" presStyleLbl="parChTrans1D2" presStyleIdx="1" presStyleCnt="2"/>
      <dgm:spPr/>
      <dgm:t>
        <a:bodyPr/>
        <a:lstStyle/>
        <a:p>
          <a:endParaRPr lang="es-ES"/>
        </a:p>
      </dgm:t>
    </dgm:pt>
    <dgm:pt modelId="{51A710EB-917A-4827-B1BB-33ADBB176444}" type="pres">
      <dgm:prSet presAssocID="{A50F381C-E103-473B-BC30-27C273E6A724}" presName="connTx" presStyleLbl="parChTrans1D2" presStyleIdx="1" presStyleCnt="2"/>
      <dgm:spPr/>
      <dgm:t>
        <a:bodyPr/>
        <a:lstStyle/>
        <a:p>
          <a:endParaRPr lang="es-ES"/>
        </a:p>
      </dgm:t>
    </dgm:pt>
    <dgm:pt modelId="{EFF4B64E-4EAC-420F-BCFA-BFD52B28F936}" type="pres">
      <dgm:prSet presAssocID="{A8F2BFAF-92AC-4D0B-BEBA-5C5CE56BDE19}" presName="root2" presStyleCnt="0"/>
      <dgm:spPr/>
    </dgm:pt>
    <dgm:pt modelId="{E157A01C-1B2D-491B-AC68-2E3F36D5647A}" type="pres">
      <dgm:prSet presAssocID="{A8F2BFAF-92AC-4D0B-BEBA-5C5CE56BDE19}" presName="LevelTwoTextNode" presStyleLbl="node2" presStyleIdx="1" presStyleCnt="2" custScaleX="179318" custScaleY="256411" custLinFactY="11996" custLinFactNeighborX="1284" custLinFactNeighborY="100000">
        <dgm:presLayoutVars>
          <dgm:chPref val="3"/>
        </dgm:presLayoutVars>
      </dgm:prSet>
      <dgm:spPr/>
      <dgm:t>
        <a:bodyPr/>
        <a:lstStyle/>
        <a:p>
          <a:endParaRPr lang="en-GB"/>
        </a:p>
      </dgm:t>
    </dgm:pt>
    <dgm:pt modelId="{B48984CC-A7CC-48CD-BDC0-326280AC1570}" type="pres">
      <dgm:prSet presAssocID="{A8F2BFAF-92AC-4D0B-BEBA-5C5CE56BDE19}" presName="level3hierChild" presStyleCnt="0"/>
      <dgm:spPr/>
    </dgm:pt>
  </dgm:ptLst>
  <dgm:cxnLst>
    <dgm:cxn modelId="{253D9328-057C-4A3B-8D88-8991AF529C0D}" type="presOf" srcId="{AAD9255C-C64A-46EF-9B5A-5A53953D4CCD}" destId="{F6122559-38FE-4AE3-B2AF-139001FB7660}" srcOrd="1" destOrd="0" presId="urn:microsoft.com/office/officeart/2008/layout/HorizontalMultiLevelHierarchy"/>
    <dgm:cxn modelId="{8F65E028-4219-4BDD-9B7A-9D6AD6EB1744}" type="presOf" srcId="{A50F381C-E103-473B-BC30-27C273E6A724}" destId="{C8D31E14-39B3-4AF6-90E6-63FD49ABCC46}" srcOrd="0" destOrd="0" presId="urn:microsoft.com/office/officeart/2008/layout/HorizontalMultiLevelHierarchy"/>
    <dgm:cxn modelId="{8E4C0507-99D7-440E-9BB3-143F90733BE3}" srcId="{7176CC7C-F773-44E6-BD96-7D79D12C32C2}" destId="{9498B222-3515-4078-B481-9C02611CF7F8}" srcOrd="0" destOrd="0" parTransId="{CAB2223F-637D-45ED-8CA1-662FD480A0B0}" sibTransId="{5FE5D73D-310F-4D94-BA34-AE12F84AFF5E}"/>
    <dgm:cxn modelId="{3E67B055-0BFA-4678-8B01-488D3E7921EB}" srcId="{9498B222-3515-4078-B481-9C02611CF7F8}" destId="{A8F2BFAF-92AC-4D0B-BEBA-5C5CE56BDE19}" srcOrd="1" destOrd="0" parTransId="{A50F381C-E103-473B-BC30-27C273E6A724}" sibTransId="{90BC766D-44E4-4638-A90A-93C5E4706080}"/>
    <dgm:cxn modelId="{F2198F39-F76A-41A0-BB83-E5CE2C0FB4B2}" type="presOf" srcId="{A50F381C-E103-473B-BC30-27C273E6A724}" destId="{51A710EB-917A-4827-B1BB-33ADBB176444}" srcOrd="1" destOrd="0" presId="urn:microsoft.com/office/officeart/2008/layout/HorizontalMultiLevelHierarchy"/>
    <dgm:cxn modelId="{CACC1A4F-6EE0-469E-8C1E-02CAD2ED20C4}" srcId="{9498B222-3515-4078-B481-9C02611CF7F8}" destId="{3C85B5C1-D9AD-4F56-91B9-029FE8D8FF8E}" srcOrd="0" destOrd="0" parTransId="{AAD9255C-C64A-46EF-9B5A-5A53953D4CCD}" sibTransId="{28988506-6664-4479-8899-D0F874CBF237}"/>
    <dgm:cxn modelId="{917875E5-1EB8-43E5-BCD8-2EF4D4FFE677}" type="presOf" srcId="{A8F2BFAF-92AC-4D0B-BEBA-5C5CE56BDE19}" destId="{E157A01C-1B2D-491B-AC68-2E3F36D5647A}" srcOrd="0" destOrd="0" presId="urn:microsoft.com/office/officeart/2008/layout/HorizontalMultiLevelHierarchy"/>
    <dgm:cxn modelId="{C58AD0F0-2458-4492-9DCF-21165B608D3A}" type="presOf" srcId="{AAD9255C-C64A-46EF-9B5A-5A53953D4CCD}" destId="{3AF60403-8BE6-409E-9D49-107783D48165}" srcOrd="0" destOrd="0" presId="urn:microsoft.com/office/officeart/2008/layout/HorizontalMultiLevelHierarchy"/>
    <dgm:cxn modelId="{15095541-3BC1-430B-B7FA-4087AF5A4409}" type="presOf" srcId="{3C85B5C1-D9AD-4F56-91B9-029FE8D8FF8E}" destId="{C92DA4C4-5FC9-4799-B817-875CB7B2BDF3}" srcOrd="0" destOrd="0" presId="urn:microsoft.com/office/officeart/2008/layout/HorizontalMultiLevelHierarchy"/>
    <dgm:cxn modelId="{923E820E-4C08-4270-A282-3282CC01C708}" type="presOf" srcId="{9498B222-3515-4078-B481-9C02611CF7F8}" destId="{9C664A8B-4E4A-4F20-8645-DF750B69FB5A}" srcOrd="0" destOrd="0" presId="urn:microsoft.com/office/officeart/2008/layout/HorizontalMultiLevelHierarchy"/>
    <dgm:cxn modelId="{AA9C33E5-B5EB-476C-BB7D-B46E843505F5}" type="presOf" srcId="{7176CC7C-F773-44E6-BD96-7D79D12C32C2}" destId="{00FED8BB-00A5-4498-BDC9-A3CB2C39326C}" srcOrd="0" destOrd="0" presId="urn:microsoft.com/office/officeart/2008/layout/HorizontalMultiLevelHierarchy"/>
    <dgm:cxn modelId="{DBF65FE0-DA7A-4975-9A0F-698FF5B3A6F4}" type="presParOf" srcId="{00FED8BB-00A5-4498-BDC9-A3CB2C39326C}" destId="{CA01A383-27F5-4037-BBC1-1BB89A5F8D1B}" srcOrd="0" destOrd="0" presId="urn:microsoft.com/office/officeart/2008/layout/HorizontalMultiLevelHierarchy"/>
    <dgm:cxn modelId="{375ADEBB-4351-4A83-970B-91CE95F48E1F}" type="presParOf" srcId="{CA01A383-27F5-4037-BBC1-1BB89A5F8D1B}" destId="{9C664A8B-4E4A-4F20-8645-DF750B69FB5A}" srcOrd="0" destOrd="0" presId="urn:microsoft.com/office/officeart/2008/layout/HorizontalMultiLevelHierarchy"/>
    <dgm:cxn modelId="{9105D2D9-382E-4505-ABF7-4DC404298350}" type="presParOf" srcId="{CA01A383-27F5-4037-BBC1-1BB89A5F8D1B}" destId="{821C5FBA-CBFE-44F3-A1CE-CAE1B328A08B}" srcOrd="1" destOrd="0" presId="urn:microsoft.com/office/officeart/2008/layout/HorizontalMultiLevelHierarchy"/>
    <dgm:cxn modelId="{9C8CF70D-48B4-4DDD-858F-D68EE2E8312E}" type="presParOf" srcId="{821C5FBA-CBFE-44F3-A1CE-CAE1B328A08B}" destId="{3AF60403-8BE6-409E-9D49-107783D48165}" srcOrd="0" destOrd="0" presId="urn:microsoft.com/office/officeart/2008/layout/HorizontalMultiLevelHierarchy"/>
    <dgm:cxn modelId="{AA9E5EC0-3FA0-4A26-98A5-14622DE723AA}" type="presParOf" srcId="{3AF60403-8BE6-409E-9D49-107783D48165}" destId="{F6122559-38FE-4AE3-B2AF-139001FB7660}" srcOrd="0" destOrd="0" presId="urn:microsoft.com/office/officeart/2008/layout/HorizontalMultiLevelHierarchy"/>
    <dgm:cxn modelId="{9AA4E0B1-B856-4D6E-8611-6E361D53BD15}" type="presParOf" srcId="{821C5FBA-CBFE-44F3-A1CE-CAE1B328A08B}" destId="{37130410-46D1-41EA-8D68-85C8E078C1D7}" srcOrd="1" destOrd="0" presId="urn:microsoft.com/office/officeart/2008/layout/HorizontalMultiLevelHierarchy"/>
    <dgm:cxn modelId="{ED9E8F3D-63E7-4BE7-BC0C-E577FBDE839D}" type="presParOf" srcId="{37130410-46D1-41EA-8D68-85C8E078C1D7}" destId="{C92DA4C4-5FC9-4799-B817-875CB7B2BDF3}" srcOrd="0" destOrd="0" presId="urn:microsoft.com/office/officeart/2008/layout/HorizontalMultiLevelHierarchy"/>
    <dgm:cxn modelId="{1115B335-AFA2-49C7-9A73-121A6DEBDEA3}" type="presParOf" srcId="{37130410-46D1-41EA-8D68-85C8E078C1D7}" destId="{A1A6C81B-1759-4187-8F6B-11E9D87EFF41}" srcOrd="1" destOrd="0" presId="urn:microsoft.com/office/officeart/2008/layout/HorizontalMultiLevelHierarchy"/>
    <dgm:cxn modelId="{217C68A5-34C6-42E8-A50C-8E33475A53D4}" type="presParOf" srcId="{821C5FBA-CBFE-44F3-A1CE-CAE1B328A08B}" destId="{C8D31E14-39B3-4AF6-90E6-63FD49ABCC46}" srcOrd="2" destOrd="0" presId="urn:microsoft.com/office/officeart/2008/layout/HorizontalMultiLevelHierarchy"/>
    <dgm:cxn modelId="{A63A0A53-4FE1-4FEA-BD78-30D3CD308235}" type="presParOf" srcId="{C8D31E14-39B3-4AF6-90E6-63FD49ABCC46}" destId="{51A710EB-917A-4827-B1BB-33ADBB176444}" srcOrd="0" destOrd="0" presId="urn:microsoft.com/office/officeart/2008/layout/HorizontalMultiLevelHierarchy"/>
    <dgm:cxn modelId="{51E6B6E6-E1E1-4DB8-8AE8-B1EDC8197630}" type="presParOf" srcId="{821C5FBA-CBFE-44F3-A1CE-CAE1B328A08B}" destId="{EFF4B64E-4EAC-420F-BCFA-BFD52B28F936}" srcOrd="3" destOrd="0" presId="urn:microsoft.com/office/officeart/2008/layout/HorizontalMultiLevelHierarchy"/>
    <dgm:cxn modelId="{8CB3F7A0-1E33-4B19-8208-FF0D1497B433}" type="presParOf" srcId="{EFF4B64E-4EAC-420F-BCFA-BFD52B28F936}" destId="{E157A01C-1B2D-491B-AC68-2E3F36D5647A}" srcOrd="0" destOrd="0" presId="urn:microsoft.com/office/officeart/2008/layout/HorizontalMultiLevelHierarchy"/>
    <dgm:cxn modelId="{26C76268-B831-4959-9F73-F4F12F47A0C4}" type="presParOf" srcId="{EFF4B64E-4EAC-420F-BCFA-BFD52B28F936}" destId="{B48984CC-A7CC-48CD-BDC0-326280AC1570}" srcOrd="1" destOrd="0" presId="urn:microsoft.com/office/officeart/2008/layout/HorizontalMultiLevelHierarchy"/>
  </dgm:cxnLst>
  <dgm:bg>
    <a:noFill/>
  </dgm:bg>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176CC7C-F773-44E6-BD96-7D79D12C32C2}" type="doc">
      <dgm:prSet loTypeId="urn:microsoft.com/office/officeart/2008/layout/HorizontalMultiLevelHierarchy" loCatId="hierarchy" qsTypeId="urn:microsoft.com/office/officeart/2005/8/quickstyle/simple1#3" qsCatId="simple" csTypeId="urn:microsoft.com/office/officeart/2005/8/colors/accent1_1" csCatId="accent1" phldr="1"/>
      <dgm:spPr/>
    </dgm:pt>
    <dgm:pt modelId="{9498B222-3515-4078-B481-9C02611CF7F8}">
      <dgm:prSet custT="1"/>
      <dgm:spPr>
        <a:xfrm>
          <a:off x="1599" y="1452607"/>
          <a:ext cx="929351" cy="464675"/>
        </a:xfrm>
        <a:noFill/>
        <a:ln>
          <a:noFill/>
        </a:ln>
      </dgm:spPr>
      <dgm:t>
        <a:bodyPr/>
        <a:lstStyle/>
        <a:p>
          <a:pPr rtl="0" eaLnBrk="1" latinLnBrk="0">
            <a:lnSpc>
              <a:spcPct val="100000"/>
            </a:lnSpc>
            <a:spcBef>
              <a:spcPts val="0"/>
            </a:spcBef>
            <a:spcAft>
              <a:spcPts val="0"/>
            </a:spcAft>
          </a:pPr>
          <a:endParaRPr lang="en-GB" sz="1800" dirty="0" smtClean="0">
            <a:solidFill>
              <a:srgbClr val="000066"/>
            </a:solidFill>
          </a:endParaRPr>
        </a:p>
        <a:p>
          <a:pPr rtl="0" eaLnBrk="1" latinLnBrk="0">
            <a:lnSpc>
              <a:spcPct val="100000"/>
            </a:lnSpc>
            <a:spcBef>
              <a:spcPts val="0"/>
            </a:spcBef>
            <a:spcAft>
              <a:spcPts val="0"/>
            </a:spcAft>
          </a:pPr>
          <a:endParaRPr lang="en-GB" sz="2200" b="1" dirty="0" smtClean="0">
            <a:solidFill>
              <a:srgbClr val="000066"/>
            </a:solidFill>
          </a:endParaRPr>
        </a:p>
      </dgm:t>
    </dgm:pt>
    <dgm:pt modelId="{CAB2223F-637D-45ED-8CA1-662FD480A0B0}" type="parTrans" cxnId="{8E4C0507-99D7-440E-9BB3-143F90733BE3}">
      <dgm:prSet custT="1"/>
      <dgm:spPr/>
      <dgm:t>
        <a:bodyPr/>
        <a:lstStyle/>
        <a:p>
          <a:pPr>
            <a:lnSpc>
              <a:spcPct val="100000"/>
            </a:lnSpc>
            <a:spcBef>
              <a:spcPts val="0"/>
            </a:spcBef>
            <a:spcAft>
              <a:spcPts val="0"/>
            </a:spcAft>
          </a:pPr>
          <a:endParaRPr lang="en-GB" sz="1800">
            <a:solidFill>
              <a:srgbClr val="000066"/>
            </a:solidFill>
          </a:endParaRPr>
        </a:p>
      </dgm:t>
    </dgm:pt>
    <dgm:pt modelId="{5FE5D73D-310F-4D94-BA34-AE12F84AFF5E}" type="sibTrans" cxnId="{8E4C0507-99D7-440E-9BB3-143F90733BE3}">
      <dgm:prSet/>
      <dgm:spPr/>
      <dgm:t>
        <a:bodyPr/>
        <a:lstStyle/>
        <a:p>
          <a:pPr>
            <a:lnSpc>
              <a:spcPct val="100000"/>
            </a:lnSpc>
            <a:spcBef>
              <a:spcPts val="0"/>
            </a:spcBef>
            <a:spcAft>
              <a:spcPts val="0"/>
            </a:spcAft>
          </a:pPr>
          <a:endParaRPr lang="en-GB" sz="1800">
            <a:solidFill>
              <a:srgbClr val="000066"/>
            </a:solidFill>
          </a:endParaRPr>
        </a:p>
      </dgm:t>
    </dgm:pt>
    <dgm:pt modelId="{3C85B5C1-D9AD-4F56-91B9-029FE8D8FF8E}">
      <dgm:prSet custT="1"/>
      <dgm:spPr>
        <a:xfrm>
          <a:off x="233937" y="2112446"/>
          <a:ext cx="929351" cy="464675"/>
        </a:xfrm>
        <a:solidFill>
          <a:srgbClr val="F16661"/>
        </a:solidFill>
        <a:ln>
          <a:noFill/>
        </a:ln>
      </dgm:spPr>
      <dgm:t>
        <a:bodyPr/>
        <a:lstStyle/>
        <a:p>
          <a:pPr rtl="0" eaLnBrk="1" latinLnBrk="0">
            <a:lnSpc>
              <a:spcPct val="100000"/>
            </a:lnSpc>
            <a:spcBef>
              <a:spcPts val="0"/>
            </a:spcBef>
            <a:spcAft>
              <a:spcPts val="0"/>
            </a:spcAft>
          </a:pPr>
          <a:r>
            <a:rPr lang="en-GB" sz="2800" dirty="0" smtClean="0">
              <a:solidFill>
                <a:schemeClr val="bg1"/>
              </a:solidFill>
              <a:latin typeface="Myriad Pro" pitchFamily="34" charset="0"/>
            </a:rPr>
            <a:t>Political</a:t>
          </a:r>
          <a:endParaRPr lang="en-GB" sz="3200" dirty="0" smtClean="0">
            <a:solidFill>
              <a:schemeClr val="bg1"/>
            </a:solidFill>
            <a:latin typeface="Myriad Pro" pitchFamily="34" charset="0"/>
          </a:endParaRPr>
        </a:p>
      </dgm:t>
    </dgm:pt>
    <dgm:pt modelId="{AAD9255C-C64A-46EF-9B5A-5A53953D4CCD}" type="parTrans" cxnId="{CACC1A4F-6EE0-469E-8C1E-02CAD2ED20C4}">
      <dgm:prSet custT="1"/>
      <dgm:spPr>
        <a:ln>
          <a:solidFill>
            <a:srgbClr val="F16661"/>
          </a:solidFill>
        </a:ln>
      </dgm:spPr>
      <dgm:t>
        <a:bodyPr/>
        <a:lstStyle/>
        <a:p>
          <a:pPr>
            <a:lnSpc>
              <a:spcPct val="100000"/>
            </a:lnSpc>
            <a:spcBef>
              <a:spcPts val="0"/>
            </a:spcBef>
            <a:spcAft>
              <a:spcPts val="0"/>
            </a:spcAft>
          </a:pPr>
          <a:endParaRPr lang="en-GB" sz="1800">
            <a:solidFill>
              <a:srgbClr val="000066"/>
            </a:solidFill>
          </a:endParaRPr>
        </a:p>
      </dgm:t>
    </dgm:pt>
    <dgm:pt modelId="{28988506-6664-4479-8899-D0F874CBF237}" type="sibTrans" cxnId="{CACC1A4F-6EE0-469E-8C1E-02CAD2ED20C4}">
      <dgm:prSet/>
      <dgm:spPr/>
      <dgm:t>
        <a:bodyPr/>
        <a:lstStyle/>
        <a:p>
          <a:pPr>
            <a:lnSpc>
              <a:spcPct val="100000"/>
            </a:lnSpc>
            <a:spcBef>
              <a:spcPts val="0"/>
            </a:spcBef>
            <a:spcAft>
              <a:spcPts val="0"/>
            </a:spcAft>
          </a:pPr>
          <a:endParaRPr lang="en-GB" sz="1800">
            <a:solidFill>
              <a:srgbClr val="000066"/>
            </a:solidFill>
          </a:endParaRPr>
        </a:p>
      </dgm:t>
    </dgm:pt>
    <dgm:pt modelId="{A8F2BFAF-92AC-4D0B-BEBA-5C5CE56BDE19}">
      <dgm:prSet custT="1"/>
      <dgm:spPr>
        <a:xfrm>
          <a:off x="233937" y="2112446"/>
          <a:ext cx="929351" cy="464675"/>
        </a:xfrm>
        <a:solidFill>
          <a:srgbClr val="F16661"/>
        </a:solidFill>
        <a:ln>
          <a:noFill/>
        </a:ln>
      </dgm:spPr>
      <dgm:t>
        <a:bodyPr/>
        <a:lstStyle/>
        <a:p>
          <a:pPr rtl="0" eaLnBrk="1" latinLnBrk="0">
            <a:lnSpc>
              <a:spcPct val="100000"/>
            </a:lnSpc>
            <a:spcBef>
              <a:spcPts val="0"/>
            </a:spcBef>
            <a:spcAft>
              <a:spcPts val="0"/>
            </a:spcAft>
          </a:pPr>
          <a:r>
            <a:rPr lang="en-GB" sz="2800" dirty="0" smtClean="0">
              <a:solidFill>
                <a:schemeClr val="bg1"/>
              </a:solidFill>
              <a:latin typeface="Myriad Pro" pitchFamily="34" charset="0"/>
            </a:rPr>
            <a:t>Economic</a:t>
          </a:r>
        </a:p>
      </dgm:t>
    </dgm:pt>
    <dgm:pt modelId="{90BC766D-44E4-4638-A90A-93C5E4706080}" type="sibTrans" cxnId="{3E67B055-0BFA-4678-8B01-488D3E7921EB}">
      <dgm:prSet/>
      <dgm:spPr/>
      <dgm:t>
        <a:bodyPr/>
        <a:lstStyle/>
        <a:p>
          <a:pPr>
            <a:lnSpc>
              <a:spcPct val="100000"/>
            </a:lnSpc>
            <a:spcBef>
              <a:spcPts val="0"/>
            </a:spcBef>
            <a:spcAft>
              <a:spcPts val="0"/>
            </a:spcAft>
          </a:pPr>
          <a:endParaRPr lang="en-GB" sz="1800">
            <a:solidFill>
              <a:srgbClr val="000066"/>
            </a:solidFill>
          </a:endParaRPr>
        </a:p>
      </dgm:t>
    </dgm:pt>
    <dgm:pt modelId="{A50F381C-E103-473B-BC30-27C273E6A724}" type="parTrans" cxnId="{3E67B055-0BFA-4678-8B01-488D3E7921EB}">
      <dgm:prSet custT="1"/>
      <dgm:spPr>
        <a:ln>
          <a:solidFill>
            <a:srgbClr val="F16661"/>
          </a:solidFill>
        </a:ln>
      </dgm:spPr>
      <dgm:t>
        <a:bodyPr/>
        <a:lstStyle/>
        <a:p>
          <a:pPr>
            <a:lnSpc>
              <a:spcPct val="100000"/>
            </a:lnSpc>
            <a:spcBef>
              <a:spcPts val="0"/>
            </a:spcBef>
            <a:spcAft>
              <a:spcPts val="0"/>
            </a:spcAft>
          </a:pPr>
          <a:endParaRPr lang="en-GB" sz="1800">
            <a:solidFill>
              <a:srgbClr val="000066"/>
            </a:solidFill>
          </a:endParaRPr>
        </a:p>
      </dgm:t>
    </dgm:pt>
    <dgm:pt modelId="{00FED8BB-00A5-4498-BDC9-A3CB2C39326C}" type="pres">
      <dgm:prSet presAssocID="{7176CC7C-F773-44E6-BD96-7D79D12C32C2}" presName="Name0" presStyleCnt="0">
        <dgm:presLayoutVars>
          <dgm:chPref val="1"/>
          <dgm:dir/>
          <dgm:animOne val="branch"/>
          <dgm:animLvl val="lvl"/>
          <dgm:resizeHandles val="exact"/>
        </dgm:presLayoutVars>
      </dgm:prSet>
      <dgm:spPr/>
    </dgm:pt>
    <dgm:pt modelId="{CA01A383-27F5-4037-BBC1-1BB89A5F8D1B}" type="pres">
      <dgm:prSet presAssocID="{9498B222-3515-4078-B481-9C02611CF7F8}" presName="root1" presStyleCnt="0"/>
      <dgm:spPr/>
    </dgm:pt>
    <dgm:pt modelId="{9C664A8B-4E4A-4F20-8645-DF750B69FB5A}" type="pres">
      <dgm:prSet presAssocID="{9498B222-3515-4078-B481-9C02611CF7F8}" presName="LevelOneTextNode" presStyleLbl="node0" presStyleIdx="0" presStyleCnt="1">
        <dgm:presLayoutVars>
          <dgm:chPref val="3"/>
        </dgm:presLayoutVars>
      </dgm:prSet>
      <dgm:spPr/>
      <dgm:t>
        <a:bodyPr/>
        <a:lstStyle/>
        <a:p>
          <a:endParaRPr lang="en-GB"/>
        </a:p>
      </dgm:t>
    </dgm:pt>
    <dgm:pt modelId="{821C5FBA-CBFE-44F3-A1CE-CAE1B328A08B}" type="pres">
      <dgm:prSet presAssocID="{9498B222-3515-4078-B481-9C02611CF7F8}" presName="level2hierChild" presStyleCnt="0"/>
      <dgm:spPr/>
    </dgm:pt>
    <dgm:pt modelId="{3AF60403-8BE6-409E-9D49-107783D48165}" type="pres">
      <dgm:prSet presAssocID="{AAD9255C-C64A-46EF-9B5A-5A53953D4CCD}" presName="conn2-1" presStyleLbl="parChTrans1D2" presStyleIdx="0" presStyleCnt="2"/>
      <dgm:spPr/>
      <dgm:t>
        <a:bodyPr/>
        <a:lstStyle/>
        <a:p>
          <a:endParaRPr lang="es-ES"/>
        </a:p>
      </dgm:t>
    </dgm:pt>
    <dgm:pt modelId="{F6122559-38FE-4AE3-B2AF-139001FB7660}" type="pres">
      <dgm:prSet presAssocID="{AAD9255C-C64A-46EF-9B5A-5A53953D4CCD}" presName="connTx" presStyleLbl="parChTrans1D2" presStyleIdx="0" presStyleCnt="2"/>
      <dgm:spPr/>
      <dgm:t>
        <a:bodyPr/>
        <a:lstStyle/>
        <a:p>
          <a:endParaRPr lang="es-ES"/>
        </a:p>
      </dgm:t>
    </dgm:pt>
    <dgm:pt modelId="{37130410-46D1-41EA-8D68-85C8E078C1D7}" type="pres">
      <dgm:prSet presAssocID="{3C85B5C1-D9AD-4F56-91B9-029FE8D8FF8E}" presName="root2" presStyleCnt="0"/>
      <dgm:spPr/>
    </dgm:pt>
    <dgm:pt modelId="{C92DA4C4-5FC9-4799-B817-875CB7B2BDF3}" type="pres">
      <dgm:prSet presAssocID="{3C85B5C1-D9AD-4F56-91B9-029FE8D8FF8E}" presName="LevelTwoTextNode" presStyleLbl="node2" presStyleIdx="0" presStyleCnt="2" custScaleX="120963" custScaleY="153201" custLinFactNeighborX="1971" custLinFactNeighborY="-43562">
        <dgm:presLayoutVars>
          <dgm:chPref val="3"/>
        </dgm:presLayoutVars>
      </dgm:prSet>
      <dgm:spPr/>
      <dgm:t>
        <a:bodyPr/>
        <a:lstStyle/>
        <a:p>
          <a:endParaRPr lang="en-GB"/>
        </a:p>
      </dgm:t>
    </dgm:pt>
    <dgm:pt modelId="{A1A6C81B-1759-4187-8F6B-11E9D87EFF41}" type="pres">
      <dgm:prSet presAssocID="{3C85B5C1-D9AD-4F56-91B9-029FE8D8FF8E}" presName="level3hierChild" presStyleCnt="0"/>
      <dgm:spPr/>
    </dgm:pt>
    <dgm:pt modelId="{C8D31E14-39B3-4AF6-90E6-63FD49ABCC46}" type="pres">
      <dgm:prSet presAssocID="{A50F381C-E103-473B-BC30-27C273E6A724}" presName="conn2-1" presStyleLbl="parChTrans1D2" presStyleIdx="1" presStyleCnt="2"/>
      <dgm:spPr/>
      <dgm:t>
        <a:bodyPr/>
        <a:lstStyle/>
        <a:p>
          <a:endParaRPr lang="es-ES"/>
        </a:p>
      </dgm:t>
    </dgm:pt>
    <dgm:pt modelId="{51A710EB-917A-4827-B1BB-33ADBB176444}" type="pres">
      <dgm:prSet presAssocID="{A50F381C-E103-473B-BC30-27C273E6A724}" presName="connTx" presStyleLbl="parChTrans1D2" presStyleIdx="1" presStyleCnt="2"/>
      <dgm:spPr/>
      <dgm:t>
        <a:bodyPr/>
        <a:lstStyle/>
        <a:p>
          <a:endParaRPr lang="es-ES"/>
        </a:p>
      </dgm:t>
    </dgm:pt>
    <dgm:pt modelId="{EFF4B64E-4EAC-420F-BCFA-BFD52B28F936}" type="pres">
      <dgm:prSet presAssocID="{A8F2BFAF-92AC-4D0B-BEBA-5C5CE56BDE19}" presName="root2" presStyleCnt="0"/>
      <dgm:spPr/>
    </dgm:pt>
    <dgm:pt modelId="{E157A01C-1B2D-491B-AC68-2E3F36D5647A}" type="pres">
      <dgm:prSet presAssocID="{A8F2BFAF-92AC-4D0B-BEBA-5C5CE56BDE19}" presName="LevelTwoTextNode" presStyleLbl="node2" presStyleIdx="1" presStyleCnt="2" custScaleX="123425" custScaleY="128689" custLinFactNeighborX="1971" custLinFactNeighborY="92460">
        <dgm:presLayoutVars>
          <dgm:chPref val="3"/>
        </dgm:presLayoutVars>
      </dgm:prSet>
      <dgm:spPr/>
      <dgm:t>
        <a:bodyPr/>
        <a:lstStyle/>
        <a:p>
          <a:endParaRPr lang="en-GB"/>
        </a:p>
      </dgm:t>
    </dgm:pt>
    <dgm:pt modelId="{B48984CC-A7CC-48CD-BDC0-326280AC1570}" type="pres">
      <dgm:prSet presAssocID="{A8F2BFAF-92AC-4D0B-BEBA-5C5CE56BDE19}" presName="level3hierChild" presStyleCnt="0"/>
      <dgm:spPr/>
    </dgm:pt>
  </dgm:ptLst>
  <dgm:cxnLst>
    <dgm:cxn modelId="{CACC1A4F-6EE0-469E-8C1E-02CAD2ED20C4}" srcId="{9498B222-3515-4078-B481-9C02611CF7F8}" destId="{3C85B5C1-D9AD-4F56-91B9-029FE8D8FF8E}" srcOrd="0" destOrd="0" parTransId="{AAD9255C-C64A-46EF-9B5A-5A53953D4CCD}" sibTransId="{28988506-6664-4479-8899-D0F874CBF237}"/>
    <dgm:cxn modelId="{06AD0D9F-34A1-40F8-B2D5-C79B9029E4AB}" type="presOf" srcId="{AAD9255C-C64A-46EF-9B5A-5A53953D4CCD}" destId="{3AF60403-8BE6-409E-9D49-107783D48165}" srcOrd="0" destOrd="0" presId="urn:microsoft.com/office/officeart/2008/layout/HorizontalMultiLevelHierarchy"/>
    <dgm:cxn modelId="{B65E62A8-0621-4346-8443-A8716412917E}" type="presOf" srcId="{A8F2BFAF-92AC-4D0B-BEBA-5C5CE56BDE19}" destId="{E157A01C-1B2D-491B-AC68-2E3F36D5647A}" srcOrd="0" destOrd="0" presId="urn:microsoft.com/office/officeart/2008/layout/HorizontalMultiLevelHierarchy"/>
    <dgm:cxn modelId="{ADA8521A-111A-43EB-94A2-E5827CB1F760}" type="presOf" srcId="{7176CC7C-F773-44E6-BD96-7D79D12C32C2}" destId="{00FED8BB-00A5-4498-BDC9-A3CB2C39326C}" srcOrd="0" destOrd="0" presId="urn:microsoft.com/office/officeart/2008/layout/HorizontalMultiLevelHierarchy"/>
    <dgm:cxn modelId="{9FCA313B-82C6-4EE4-B71C-9015AF7862CE}" type="presOf" srcId="{AAD9255C-C64A-46EF-9B5A-5A53953D4CCD}" destId="{F6122559-38FE-4AE3-B2AF-139001FB7660}" srcOrd="1" destOrd="0" presId="urn:microsoft.com/office/officeart/2008/layout/HorizontalMultiLevelHierarchy"/>
    <dgm:cxn modelId="{104048F6-0336-4DF9-91E2-43540DED7E7E}" type="presOf" srcId="{3C85B5C1-D9AD-4F56-91B9-029FE8D8FF8E}" destId="{C92DA4C4-5FC9-4799-B817-875CB7B2BDF3}" srcOrd="0" destOrd="0" presId="urn:microsoft.com/office/officeart/2008/layout/HorizontalMultiLevelHierarchy"/>
    <dgm:cxn modelId="{0FFAACAE-5275-4915-A9B3-D37536C007FF}" type="presOf" srcId="{A50F381C-E103-473B-BC30-27C273E6A724}" destId="{51A710EB-917A-4827-B1BB-33ADBB176444}" srcOrd="1" destOrd="0" presId="urn:microsoft.com/office/officeart/2008/layout/HorizontalMultiLevelHierarchy"/>
    <dgm:cxn modelId="{8E4C0507-99D7-440E-9BB3-143F90733BE3}" srcId="{7176CC7C-F773-44E6-BD96-7D79D12C32C2}" destId="{9498B222-3515-4078-B481-9C02611CF7F8}" srcOrd="0" destOrd="0" parTransId="{CAB2223F-637D-45ED-8CA1-662FD480A0B0}" sibTransId="{5FE5D73D-310F-4D94-BA34-AE12F84AFF5E}"/>
    <dgm:cxn modelId="{475F03B7-E6F8-4625-9107-C7AC4B6C4493}" type="presOf" srcId="{9498B222-3515-4078-B481-9C02611CF7F8}" destId="{9C664A8B-4E4A-4F20-8645-DF750B69FB5A}" srcOrd="0" destOrd="0" presId="urn:microsoft.com/office/officeart/2008/layout/HorizontalMultiLevelHierarchy"/>
    <dgm:cxn modelId="{F73D229C-004D-47DA-B829-47AF4521B173}" type="presOf" srcId="{A50F381C-E103-473B-BC30-27C273E6A724}" destId="{C8D31E14-39B3-4AF6-90E6-63FD49ABCC46}" srcOrd="0" destOrd="0" presId="urn:microsoft.com/office/officeart/2008/layout/HorizontalMultiLevelHierarchy"/>
    <dgm:cxn modelId="{3E67B055-0BFA-4678-8B01-488D3E7921EB}" srcId="{9498B222-3515-4078-B481-9C02611CF7F8}" destId="{A8F2BFAF-92AC-4D0B-BEBA-5C5CE56BDE19}" srcOrd="1" destOrd="0" parTransId="{A50F381C-E103-473B-BC30-27C273E6A724}" sibTransId="{90BC766D-44E4-4638-A90A-93C5E4706080}"/>
    <dgm:cxn modelId="{AA0B0890-1FDE-4B92-8321-F7C2138FB49A}" type="presParOf" srcId="{00FED8BB-00A5-4498-BDC9-A3CB2C39326C}" destId="{CA01A383-27F5-4037-BBC1-1BB89A5F8D1B}" srcOrd="0" destOrd="0" presId="urn:microsoft.com/office/officeart/2008/layout/HorizontalMultiLevelHierarchy"/>
    <dgm:cxn modelId="{4DF1CC0E-DF9D-4092-A53F-6E8FE3CBB44B}" type="presParOf" srcId="{CA01A383-27F5-4037-BBC1-1BB89A5F8D1B}" destId="{9C664A8B-4E4A-4F20-8645-DF750B69FB5A}" srcOrd="0" destOrd="0" presId="urn:microsoft.com/office/officeart/2008/layout/HorizontalMultiLevelHierarchy"/>
    <dgm:cxn modelId="{5426A1E8-2DB9-4393-8AA0-A22E76221EC5}" type="presParOf" srcId="{CA01A383-27F5-4037-BBC1-1BB89A5F8D1B}" destId="{821C5FBA-CBFE-44F3-A1CE-CAE1B328A08B}" srcOrd="1" destOrd="0" presId="urn:microsoft.com/office/officeart/2008/layout/HorizontalMultiLevelHierarchy"/>
    <dgm:cxn modelId="{8453D598-84F1-4F38-8DDD-F97942C11CB2}" type="presParOf" srcId="{821C5FBA-CBFE-44F3-A1CE-CAE1B328A08B}" destId="{3AF60403-8BE6-409E-9D49-107783D48165}" srcOrd="0" destOrd="0" presId="urn:microsoft.com/office/officeart/2008/layout/HorizontalMultiLevelHierarchy"/>
    <dgm:cxn modelId="{9DA027DB-7F16-4177-8B6B-656A1087E23D}" type="presParOf" srcId="{3AF60403-8BE6-409E-9D49-107783D48165}" destId="{F6122559-38FE-4AE3-B2AF-139001FB7660}" srcOrd="0" destOrd="0" presId="urn:microsoft.com/office/officeart/2008/layout/HorizontalMultiLevelHierarchy"/>
    <dgm:cxn modelId="{7585B814-7CAB-4A81-BB1A-A8FB1575E509}" type="presParOf" srcId="{821C5FBA-CBFE-44F3-A1CE-CAE1B328A08B}" destId="{37130410-46D1-41EA-8D68-85C8E078C1D7}" srcOrd="1" destOrd="0" presId="urn:microsoft.com/office/officeart/2008/layout/HorizontalMultiLevelHierarchy"/>
    <dgm:cxn modelId="{E925D129-B017-4BB0-948A-1C146F9705D9}" type="presParOf" srcId="{37130410-46D1-41EA-8D68-85C8E078C1D7}" destId="{C92DA4C4-5FC9-4799-B817-875CB7B2BDF3}" srcOrd="0" destOrd="0" presId="urn:microsoft.com/office/officeart/2008/layout/HorizontalMultiLevelHierarchy"/>
    <dgm:cxn modelId="{5209F02B-10AA-4F5D-9FFD-732939E2C853}" type="presParOf" srcId="{37130410-46D1-41EA-8D68-85C8E078C1D7}" destId="{A1A6C81B-1759-4187-8F6B-11E9D87EFF41}" srcOrd="1" destOrd="0" presId="urn:microsoft.com/office/officeart/2008/layout/HorizontalMultiLevelHierarchy"/>
    <dgm:cxn modelId="{FDD70712-FC05-4444-8C2F-105B9280136B}" type="presParOf" srcId="{821C5FBA-CBFE-44F3-A1CE-CAE1B328A08B}" destId="{C8D31E14-39B3-4AF6-90E6-63FD49ABCC46}" srcOrd="2" destOrd="0" presId="urn:microsoft.com/office/officeart/2008/layout/HorizontalMultiLevelHierarchy"/>
    <dgm:cxn modelId="{3130075F-2EED-403A-8B30-1CAF57D2FBFE}" type="presParOf" srcId="{C8D31E14-39B3-4AF6-90E6-63FD49ABCC46}" destId="{51A710EB-917A-4827-B1BB-33ADBB176444}" srcOrd="0" destOrd="0" presId="urn:microsoft.com/office/officeart/2008/layout/HorizontalMultiLevelHierarchy"/>
    <dgm:cxn modelId="{3AAA03E2-CA08-42AD-94CA-48D5C71C9978}" type="presParOf" srcId="{821C5FBA-CBFE-44F3-A1CE-CAE1B328A08B}" destId="{EFF4B64E-4EAC-420F-BCFA-BFD52B28F936}" srcOrd="3" destOrd="0" presId="urn:microsoft.com/office/officeart/2008/layout/HorizontalMultiLevelHierarchy"/>
    <dgm:cxn modelId="{2E0F2A38-2477-47F8-8C28-7E3A6346ECFB}" type="presParOf" srcId="{EFF4B64E-4EAC-420F-BCFA-BFD52B28F936}" destId="{E157A01C-1B2D-491B-AC68-2E3F36D5647A}" srcOrd="0" destOrd="0" presId="urn:microsoft.com/office/officeart/2008/layout/HorizontalMultiLevelHierarchy"/>
    <dgm:cxn modelId="{145F921C-8F80-4F51-AF7F-0D5ECF45B8A8}" type="presParOf" srcId="{EFF4B64E-4EAC-420F-BCFA-BFD52B28F936}" destId="{B48984CC-A7CC-48CD-BDC0-326280AC1570}" srcOrd="1" destOrd="0" presId="urn:microsoft.com/office/officeart/2008/layout/HorizontalMultiLevelHierarchy"/>
  </dgm:cxnLst>
  <dgm:bg>
    <a:noFill/>
  </dgm:bg>
  <dgm:whole/>
  <dgm:extLst>
    <a:ext uri="http://schemas.microsoft.com/office/drawing/2008/diagram">
      <dsp:dataModelExt xmlns:dsp="http://schemas.microsoft.com/office/drawing/2008/diagram" relId="rId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176CC7C-F773-44E6-BD96-7D79D12C32C2}" type="doc">
      <dgm:prSet loTypeId="urn:microsoft.com/office/officeart/2008/layout/HorizontalMultiLevelHierarchy" loCatId="hierarchy" qsTypeId="urn:microsoft.com/office/officeart/2005/8/quickstyle/simple1#3" qsCatId="simple" csTypeId="urn:microsoft.com/office/officeart/2005/8/colors/accent1_1" csCatId="accent1" phldr="1"/>
      <dgm:spPr/>
    </dgm:pt>
    <dgm:pt modelId="{9498B222-3515-4078-B481-9C02611CF7F8}">
      <dgm:prSet custT="1"/>
      <dgm:spPr>
        <a:xfrm>
          <a:off x="1599" y="1452607"/>
          <a:ext cx="929351" cy="464675"/>
        </a:xfrm>
        <a:noFill/>
        <a:ln>
          <a:noFill/>
        </a:ln>
      </dgm:spPr>
      <dgm:t>
        <a:bodyPr/>
        <a:lstStyle/>
        <a:p>
          <a:pPr rtl="0" eaLnBrk="1" latinLnBrk="0">
            <a:lnSpc>
              <a:spcPct val="100000"/>
            </a:lnSpc>
            <a:spcBef>
              <a:spcPts val="0"/>
            </a:spcBef>
            <a:spcAft>
              <a:spcPts val="0"/>
            </a:spcAft>
          </a:pPr>
          <a:endParaRPr lang="en-GB" sz="1800" dirty="0" smtClean="0">
            <a:solidFill>
              <a:srgbClr val="000066"/>
            </a:solidFill>
          </a:endParaRPr>
        </a:p>
        <a:p>
          <a:pPr rtl="0" eaLnBrk="1" latinLnBrk="0">
            <a:lnSpc>
              <a:spcPct val="100000"/>
            </a:lnSpc>
            <a:spcBef>
              <a:spcPts val="0"/>
            </a:spcBef>
            <a:spcAft>
              <a:spcPts val="0"/>
            </a:spcAft>
          </a:pPr>
          <a:endParaRPr lang="en-GB" sz="2200" b="1" dirty="0" smtClean="0">
            <a:solidFill>
              <a:srgbClr val="000066"/>
            </a:solidFill>
          </a:endParaRPr>
        </a:p>
      </dgm:t>
    </dgm:pt>
    <dgm:pt modelId="{CAB2223F-637D-45ED-8CA1-662FD480A0B0}" type="parTrans" cxnId="{8E4C0507-99D7-440E-9BB3-143F90733BE3}">
      <dgm:prSet custT="1"/>
      <dgm:spPr/>
      <dgm:t>
        <a:bodyPr/>
        <a:lstStyle/>
        <a:p>
          <a:pPr>
            <a:lnSpc>
              <a:spcPct val="100000"/>
            </a:lnSpc>
            <a:spcBef>
              <a:spcPts val="0"/>
            </a:spcBef>
            <a:spcAft>
              <a:spcPts val="0"/>
            </a:spcAft>
          </a:pPr>
          <a:endParaRPr lang="en-GB" sz="1800">
            <a:solidFill>
              <a:srgbClr val="000066"/>
            </a:solidFill>
          </a:endParaRPr>
        </a:p>
      </dgm:t>
    </dgm:pt>
    <dgm:pt modelId="{5FE5D73D-310F-4D94-BA34-AE12F84AFF5E}" type="sibTrans" cxnId="{8E4C0507-99D7-440E-9BB3-143F90733BE3}">
      <dgm:prSet/>
      <dgm:spPr/>
      <dgm:t>
        <a:bodyPr/>
        <a:lstStyle/>
        <a:p>
          <a:pPr>
            <a:lnSpc>
              <a:spcPct val="100000"/>
            </a:lnSpc>
            <a:spcBef>
              <a:spcPts val="0"/>
            </a:spcBef>
            <a:spcAft>
              <a:spcPts val="0"/>
            </a:spcAft>
          </a:pPr>
          <a:endParaRPr lang="en-GB" sz="1800">
            <a:solidFill>
              <a:srgbClr val="000066"/>
            </a:solidFill>
          </a:endParaRPr>
        </a:p>
      </dgm:t>
    </dgm:pt>
    <dgm:pt modelId="{3C85B5C1-D9AD-4F56-91B9-029FE8D8FF8E}">
      <dgm:prSet custT="1"/>
      <dgm:spPr>
        <a:xfrm>
          <a:off x="233937" y="2112446"/>
          <a:ext cx="929351" cy="464675"/>
        </a:xfrm>
        <a:solidFill>
          <a:srgbClr val="C38BA6"/>
        </a:solidFill>
        <a:ln>
          <a:noFill/>
        </a:ln>
      </dgm:spPr>
      <dgm:t>
        <a:bodyPr/>
        <a:lstStyle/>
        <a:p>
          <a:pPr rtl="0" eaLnBrk="1" latinLnBrk="0">
            <a:lnSpc>
              <a:spcPct val="100000"/>
            </a:lnSpc>
            <a:spcBef>
              <a:spcPts val="0"/>
            </a:spcBef>
            <a:spcAft>
              <a:spcPts val="0"/>
            </a:spcAft>
          </a:pPr>
          <a:r>
            <a:rPr lang="en-GB" sz="3200" dirty="0" smtClean="0">
              <a:solidFill>
                <a:schemeClr val="bg1"/>
              </a:solidFill>
              <a:latin typeface="Myriad Pro" pitchFamily="34" charset="0"/>
            </a:rPr>
            <a:t>Status</a:t>
          </a:r>
          <a:endParaRPr lang="en-GB" sz="3600" dirty="0" smtClean="0">
            <a:solidFill>
              <a:schemeClr val="bg1"/>
            </a:solidFill>
            <a:latin typeface="Myriad Pro" pitchFamily="34" charset="0"/>
          </a:endParaRPr>
        </a:p>
      </dgm:t>
    </dgm:pt>
    <dgm:pt modelId="{AAD9255C-C64A-46EF-9B5A-5A53953D4CCD}" type="parTrans" cxnId="{CACC1A4F-6EE0-469E-8C1E-02CAD2ED20C4}">
      <dgm:prSet custT="1"/>
      <dgm:spPr>
        <a:ln>
          <a:solidFill>
            <a:srgbClr val="C38BA6"/>
          </a:solidFill>
        </a:ln>
      </dgm:spPr>
      <dgm:t>
        <a:bodyPr/>
        <a:lstStyle/>
        <a:p>
          <a:pPr>
            <a:lnSpc>
              <a:spcPct val="100000"/>
            </a:lnSpc>
            <a:spcBef>
              <a:spcPts val="0"/>
            </a:spcBef>
            <a:spcAft>
              <a:spcPts val="0"/>
            </a:spcAft>
          </a:pPr>
          <a:endParaRPr lang="en-GB" sz="1800">
            <a:solidFill>
              <a:srgbClr val="000066"/>
            </a:solidFill>
          </a:endParaRPr>
        </a:p>
      </dgm:t>
    </dgm:pt>
    <dgm:pt modelId="{28988506-6664-4479-8899-D0F874CBF237}" type="sibTrans" cxnId="{CACC1A4F-6EE0-469E-8C1E-02CAD2ED20C4}">
      <dgm:prSet/>
      <dgm:spPr/>
      <dgm:t>
        <a:bodyPr/>
        <a:lstStyle/>
        <a:p>
          <a:pPr>
            <a:lnSpc>
              <a:spcPct val="100000"/>
            </a:lnSpc>
            <a:spcBef>
              <a:spcPts val="0"/>
            </a:spcBef>
            <a:spcAft>
              <a:spcPts val="0"/>
            </a:spcAft>
          </a:pPr>
          <a:endParaRPr lang="en-GB" sz="1800">
            <a:solidFill>
              <a:srgbClr val="000066"/>
            </a:solidFill>
          </a:endParaRPr>
        </a:p>
      </dgm:t>
    </dgm:pt>
    <dgm:pt modelId="{A8F2BFAF-92AC-4D0B-BEBA-5C5CE56BDE19}">
      <dgm:prSet custT="1"/>
      <dgm:spPr>
        <a:xfrm>
          <a:off x="233937" y="2112446"/>
          <a:ext cx="929351" cy="464675"/>
        </a:xfrm>
        <a:solidFill>
          <a:srgbClr val="C38BA6"/>
        </a:solidFill>
        <a:ln>
          <a:noFill/>
        </a:ln>
      </dgm:spPr>
      <dgm:t>
        <a:bodyPr/>
        <a:lstStyle/>
        <a:p>
          <a:pPr rtl="0" eaLnBrk="1" latinLnBrk="0">
            <a:lnSpc>
              <a:spcPct val="100000"/>
            </a:lnSpc>
            <a:spcBef>
              <a:spcPts val="0"/>
            </a:spcBef>
            <a:spcAft>
              <a:spcPts val="0"/>
            </a:spcAft>
          </a:pPr>
          <a:r>
            <a:rPr lang="en-GB" sz="3200" dirty="0" smtClean="0">
              <a:solidFill>
                <a:schemeClr val="bg1"/>
              </a:solidFill>
              <a:latin typeface="Myriad Pro" pitchFamily="34" charset="0"/>
            </a:rPr>
            <a:t>Access</a:t>
          </a:r>
        </a:p>
      </dgm:t>
    </dgm:pt>
    <dgm:pt modelId="{90BC766D-44E4-4638-A90A-93C5E4706080}" type="sibTrans" cxnId="{3E67B055-0BFA-4678-8B01-488D3E7921EB}">
      <dgm:prSet/>
      <dgm:spPr/>
      <dgm:t>
        <a:bodyPr/>
        <a:lstStyle/>
        <a:p>
          <a:pPr>
            <a:lnSpc>
              <a:spcPct val="100000"/>
            </a:lnSpc>
            <a:spcBef>
              <a:spcPts val="0"/>
            </a:spcBef>
            <a:spcAft>
              <a:spcPts val="0"/>
            </a:spcAft>
          </a:pPr>
          <a:endParaRPr lang="en-GB" sz="1800">
            <a:solidFill>
              <a:srgbClr val="000066"/>
            </a:solidFill>
          </a:endParaRPr>
        </a:p>
      </dgm:t>
    </dgm:pt>
    <dgm:pt modelId="{A50F381C-E103-473B-BC30-27C273E6A724}" type="parTrans" cxnId="{3E67B055-0BFA-4678-8B01-488D3E7921EB}">
      <dgm:prSet custT="1"/>
      <dgm:spPr>
        <a:ln>
          <a:solidFill>
            <a:srgbClr val="C38BA6"/>
          </a:solidFill>
        </a:ln>
      </dgm:spPr>
      <dgm:t>
        <a:bodyPr/>
        <a:lstStyle/>
        <a:p>
          <a:pPr>
            <a:lnSpc>
              <a:spcPct val="100000"/>
            </a:lnSpc>
            <a:spcBef>
              <a:spcPts val="0"/>
            </a:spcBef>
            <a:spcAft>
              <a:spcPts val="0"/>
            </a:spcAft>
          </a:pPr>
          <a:endParaRPr lang="en-GB" sz="1800">
            <a:solidFill>
              <a:srgbClr val="000066"/>
            </a:solidFill>
          </a:endParaRPr>
        </a:p>
      </dgm:t>
    </dgm:pt>
    <dgm:pt modelId="{00FED8BB-00A5-4498-BDC9-A3CB2C39326C}" type="pres">
      <dgm:prSet presAssocID="{7176CC7C-F773-44E6-BD96-7D79D12C32C2}" presName="Name0" presStyleCnt="0">
        <dgm:presLayoutVars>
          <dgm:chPref val="1"/>
          <dgm:dir/>
          <dgm:animOne val="branch"/>
          <dgm:animLvl val="lvl"/>
          <dgm:resizeHandles val="exact"/>
        </dgm:presLayoutVars>
      </dgm:prSet>
      <dgm:spPr/>
    </dgm:pt>
    <dgm:pt modelId="{CA01A383-27F5-4037-BBC1-1BB89A5F8D1B}" type="pres">
      <dgm:prSet presAssocID="{9498B222-3515-4078-B481-9C02611CF7F8}" presName="root1" presStyleCnt="0"/>
      <dgm:spPr/>
    </dgm:pt>
    <dgm:pt modelId="{9C664A8B-4E4A-4F20-8645-DF750B69FB5A}" type="pres">
      <dgm:prSet presAssocID="{9498B222-3515-4078-B481-9C02611CF7F8}" presName="LevelOneTextNode" presStyleLbl="node0" presStyleIdx="0" presStyleCnt="1">
        <dgm:presLayoutVars>
          <dgm:chPref val="3"/>
        </dgm:presLayoutVars>
      </dgm:prSet>
      <dgm:spPr/>
      <dgm:t>
        <a:bodyPr/>
        <a:lstStyle/>
        <a:p>
          <a:endParaRPr lang="en-GB"/>
        </a:p>
      </dgm:t>
    </dgm:pt>
    <dgm:pt modelId="{821C5FBA-CBFE-44F3-A1CE-CAE1B328A08B}" type="pres">
      <dgm:prSet presAssocID="{9498B222-3515-4078-B481-9C02611CF7F8}" presName="level2hierChild" presStyleCnt="0"/>
      <dgm:spPr/>
    </dgm:pt>
    <dgm:pt modelId="{3AF60403-8BE6-409E-9D49-107783D48165}" type="pres">
      <dgm:prSet presAssocID="{AAD9255C-C64A-46EF-9B5A-5A53953D4CCD}" presName="conn2-1" presStyleLbl="parChTrans1D2" presStyleIdx="0" presStyleCnt="2"/>
      <dgm:spPr/>
      <dgm:t>
        <a:bodyPr/>
        <a:lstStyle/>
        <a:p>
          <a:endParaRPr lang="es-ES"/>
        </a:p>
      </dgm:t>
    </dgm:pt>
    <dgm:pt modelId="{F6122559-38FE-4AE3-B2AF-139001FB7660}" type="pres">
      <dgm:prSet presAssocID="{AAD9255C-C64A-46EF-9B5A-5A53953D4CCD}" presName="connTx" presStyleLbl="parChTrans1D2" presStyleIdx="0" presStyleCnt="2"/>
      <dgm:spPr/>
      <dgm:t>
        <a:bodyPr/>
        <a:lstStyle/>
        <a:p>
          <a:endParaRPr lang="es-ES"/>
        </a:p>
      </dgm:t>
    </dgm:pt>
    <dgm:pt modelId="{37130410-46D1-41EA-8D68-85C8E078C1D7}" type="pres">
      <dgm:prSet presAssocID="{3C85B5C1-D9AD-4F56-91B9-029FE8D8FF8E}" presName="root2" presStyleCnt="0"/>
      <dgm:spPr/>
    </dgm:pt>
    <dgm:pt modelId="{C92DA4C4-5FC9-4799-B817-875CB7B2BDF3}" type="pres">
      <dgm:prSet presAssocID="{3C85B5C1-D9AD-4F56-91B9-029FE8D8FF8E}" presName="LevelTwoTextNode" presStyleLbl="node2" presStyleIdx="0" presStyleCnt="2" custScaleX="160441" custScaleY="203055" custLinFactNeighborX="-101" custLinFactNeighborY="-83368">
        <dgm:presLayoutVars>
          <dgm:chPref val="3"/>
        </dgm:presLayoutVars>
      </dgm:prSet>
      <dgm:spPr/>
      <dgm:t>
        <a:bodyPr/>
        <a:lstStyle/>
        <a:p>
          <a:endParaRPr lang="en-GB"/>
        </a:p>
      </dgm:t>
    </dgm:pt>
    <dgm:pt modelId="{A1A6C81B-1759-4187-8F6B-11E9D87EFF41}" type="pres">
      <dgm:prSet presAssocID="{3C85B5C1-D9AD-4F56-91B9-029FE8D8FF8E}" presName="level3hierChild" presStyleCnt="0"/>
      <dgm:spPr/>
    </dgm:pt>
    <dgm:pt modelId="{C8D31E14-39B3-4AF6-90E6-63FD49ABCC46}" type="pres">
      <dgm:prSet presAssocID="{A50F381C-E103-473B-BC30-27C273E6A724}" presName="conn2-1" presStyleLbl="parChTrans1D2" presStyleIdx="1" presStyleCnt="2"/>
      <dgm:spPr/>
      <dgm:t>
        <a:bodyPr/>
        <a:lstStyle/>
        <a:p>
          <a:endParaRPr lang="es-ES"/>
        </a:p>
      </dgm:t>
    </dgm:pt>
    <dgm:pt modelId="{51A710EB-917A-4827-B1BB-33ADBB176444}" type="pres">
      <dgm:prSet presAssocID="{A50F381C-E103-473B-BC30-27C273E6A724}" presName="connTx" presStyleLbl="parChTrans1D2" presStyleIdx="1" presStyleCnt="2"/>
      <dgm:spPr/>
      <dgm:t>
        <a:bodyPr/>
        <a:lstStyle/>
        <a:p>
          <a:endParaRPr lang="es-ES"/>
        </a:p>
      </dgm:t>
    </dgm:pt>
    <dgm:pt modelId="{EFF4B64E-4EAC-420F-BCFA-BFD52B28F936}" type="pres">
      <dgm:prSet presAssocID="{A8F2BFAF-92AC-4D0B-BEBA-5C5CE56BDE19}" presName="root2" presStyleCnt="0"/>
      <dgm:spPr/>
    </dgm:pt>
    <dgm:pt modelId="{E157A01C-1B2D-491B-AC68-2E3F36D5647A}" type="pres">
      <dgm:prSet presAssocID="{A8F2BFAF-92AC-4D0B-BEBA-5C5CE56BDE19}" presName="LevelTwoTextNode" presStyleLbl="node2" presStyleIdx="1" presStyleCnt="2" custScaleX="160441" custScaleY="164751" custLinFactY="11996" custLinFactNeighborX="1284" custLinFactNeighborY="100000">
        <dgm:presLayoutVars>
          <dgm:chPref val="3"/>
        </dgm:presLayoutVars>
      </dgm:prSet>
      <dgm:spPr/>
      <dgm:t>
        <a:bodyPr/>
        <a:lstStyle/>
        <a:p>
          <a:endParaRPr lang="en-GB"/>
        </a:p>
      </dgm:t>
    </dgm:pt>
    <dgm:pt modelId="{B48984CC-A7CC-48CD-BDC0-326280AC1570}" type="pres">
      <dgm:prSet presAssocID="{A8F2BFAF-92AC-4D0B-BEBA-5C5CE56BDE19}" presName="level3hierChild" presStyleCnt="0"/>
      <dgm:spPr/>
    </dgm:pt>
  </dgm:ptLst>
  <dgm:cxnLst>
    <dgm:cxn modelId="{CACC1A4F-6EE0-469E-8C1E-02CAD2ED20C4}" srcId="{9498B222-3515-4078-B481-9C02611CF7F8}" destId="{3C85B5C1-D9AD-4F56-91B9-029FE8D8FF8E}" srcOrd="0" destOrd="0" parTransId="{AAD9255C-C64A-46EF-9B5A-5A53953D4CCD}" sibTransId="{28988506-6664-4479-8899-D0F874CBF237}"/>
    <dgm:cxn modelId="{773C8F61-FE3A-4548-81F1-0590E8707095}" type="presOf" srcId="{7176CC7C-F773-44E6-BD96-7D79D12C32C2}" destId="{00FED8BB-00A5-4498-BDC9-A3CB2C39326C}" srcOrd="0" destOrd="0" presId="urn:microsoft.com/office/officeart/2008/layout/HorizontalMultiLevelHierarchy"/>
    <dgm:cxn modelId="{BD44F1C1-AF99-4B41-846F-DFB2CD427A2C}" type="presOf" srcId="{A50F381C-E103-473B-BC30-27C273E6A724}" destId="{C8D31E14-39B3-4AF6-90E6-63FD49ABCC46}" srcOrd="0" destOrd="0" presId="urn:microsoft.com/office/officeart/2008/layout/HorizontalMultiLevelHierarchy"/>
    <dgm:cxn modelId="{444BAE37-5554-4CA7-BE9B-BDB878DCD0F4}" type="presOf" srcId="{AAD9255C-C64A-46EF-9B5A-5A53953D4CCD}" destId="{3AF60403-8BE6-409E-9D49-107783D48165}" srcOrd="0" destOrd="0" presId="urn:microsoft.com/office/officeart/2008/layout/HorizontalMultiLevelHierarchy"/>
    <dgm:cxn modelId="{90CE5760-8B7F-4496-AE2D-3D52C4CCAC91}" type="presOf" srcId="{3C85B5C1-D9AD-4F56-91B9-029FE8D8FF8E}" destId="{C92DA4C4-5FC9-4799-B817-875CB7B2BDF3}" srcOrd="0" destOrd="0" presId="urn:microsoft.com/office/officeart/2008/layout/HorizontalMultiLevelHierarchy"/>
    <dgm:cxn modelId="{8E4C0507-99D7-440E-9BB3-143F90733BE3}" srcId="{7176CC7C-F773-44E6-BD96-7D79D12C32C2}" destId="{9498B222-3515-4078-B481-9C02611CF7F8}" srcOrd="0" destOrd="0" parTransId="{CAB2223F-637D-45ED-8CA1-662FD480A0B0}" sibTransId="{5FE5D73D-310F-4D94-BA34-AE12F84AFF5E}"/>
    <dgm:cxn modelId="{E8BB95E8-DD9B-4398-A917-4648334BB89C}" type="presOf" srcId="{9498B222-3515-4078-B481-9C02611CF7F8}" destId="{9C664A8B-4E4A-4F20-8645-DF750B69FB5A}" srcOrd="0" destOrd="0" presId="urn:microsoft.com/office/officeart/2008/layout/HorizontalMultiLevelHierarchy"/>
    <dgm:cxn modelId="{3E67B055-0BFA-4678-8B01-488D3E7921EB}" srcId="{9498B222-3515-4078-B481-9C02611CF7F8}" destId="{A8F2BFAF-92AC-4D0B-BEBA-5C5CE56BDE19}" srcOrd="1" destOrd="0" parTransId="{A50F381C-E103-473B-BC30-27C273E6A724}" sibTransId="{90BC766D-44E4-4638-A90A-93C5E4706080}"/>
    <dgm:cxn modelId="{F53B924B-55B5-404D-AD71-31C2D957580A}" type="presOf" srcId="{AAD9255C-C64A-46EF-9B5A-5A53953D4CCD}" destId="{F6122559-38FE-4AE3-B2AF-139001FB7660}" srcOrd="1" destOrd="0" presId="urn:microsoft.com/office/officeart/2008/layout/HorizontalMultiLevelHierarchy"/>
    <dgm:cxn modelId="{4F341E5C-28A9-4A7F-800F-4D87C0FCF05A}" type="presOf" srcId="{A50F381C-E103-473B-BC30-27C273E6A724}" destId="{51A710EB-917A-4827-B1BB-33ADBB176444}" srcOrd="1" destOrd="0" presId="urn:microsoft.com/office/officeart/2008/layout/HorizontalMultiLevelHierarchy"/>
    <dgm:cxn modelId="{4DBC7000-B7ED-4BD8-83F0-E4025C7D7A8F}" type="presOf" srcId="{A8F2BFAF-92AC-4D0B-BEBA-5C5CE56BDE19}" destId="{E157A01C-1B2D-491B-AC68-2E3F36D5647A}" srcOrd="0" destOrd="0" presId="urn:microsoft.com/office/officeart/2008/layout/HorizontalMultiLevelHierarchy"/>
    <dgm:cxn modelId="{A266427C-6ACB-48AA-9474-7336D144E5F4}" type="presParOf" srcId="{00FED8BB-00A5-4498-BDC9-A3CB2C39326C}" destId="{CA01A383-27F5-4037-BBC1-1BB89A5F8D1B}" srcOrd="0" destOrd="0" presId="urn:microsoft.com/office/officeart/2008/layout/HorizontalMultiLevelHierarchy"/>
    <dgm:cxn modelId="{A4B81F31-14AF-4107-8FDE-D9F3E02BF6EA}" type="presParOf" srcId="{CA01A383-27F5-4037-BBC1-1BB89A5F8D1B}" destId="{9C664A8B-4E4A-4F20-8645-DF750B69FB5A}" srcOrd="0" destOrd="0" presId="urn:microsoft.com/office/officeart/2008/layout/HorizontalMultiLevelHierarchy"/>
    <dgm:cxn modelId="{0B01616E-0698-4C4A-93A2-C9A2945C4EA1}" type="presParOf" srcId="{CA01A383-27F5-4037-BBC1-1BB89A5F8D1B}" destId="{821C5FBA-CBFE-44F3-A1CE-CAE1B328A08B}" srcOrd="1" destOrd="0" presId="urn:microsoft.com/office/officeart/2008/layout/HorizontalMultiLevelHierarchy"/>
    <dgm:cxn modelId="{0C88CBE6-8F3A-42F6-AA60-FE629AA55262}" type="presParOf" srcId="{821C5FBA-CBFE-44F3-A1CE-CAE1B328A08B}" destId="{3AF60403-8BE6-409E-9D49-107783D48165}" srcOrd="0" destOrd="0" presId="urn:microsoft.com/office/officeart/2008/layout/HorizontalMultiLevelHierarchy"/>
    <dgm:cxn modelId="{37E52D5A-9B7C-4C9A-AEC0-27CA83C1A8C0}" type="presParOf" srcId="{3AF60403-8BE6-409E-9D49-107783D48165}" destId="{F6122559-38FE-4AE3-B2AF-139001FB7660}" srcOrd="0" destOrd="0" presId="urn:microsoft.com/office/officeart/2008/layout/HorizontalMultiLevelHierarchy"/>
    <dgm:cxn modelId="{D6EFA863-8E22-4E2B-9D65-438BAB84AEC8}" type="presParOf" srcId="{821C5FBA-CBFE-44F3-A1CE-CAE1B328A08B}" destId="{37130410-46D1-41EA-8D68-85C8E078C1D7}" srcOrd="1" destOrd="0" presId="urn:microsoft.com/office/officeart/2008/layout/HorizontalMultiLevelHierarchy"/>
    <dgm:cxn modelId="{B743D5E1-0597-4B7C-9486-FC00BE0BCF9B}" type="presParOf" srcId="{37130410-46D1-41EA-8D68-85C8E078C1D7}" destId="{C92DA4C4-5FC9-4799-B817-875CB7B2BDF3}" srcOrd="0" destOrd="0" presId="urn:microsoft.com/office/officeart/2008/layout/HorizontalMultiLevelHierarchy"/>
    <dgm:cxn modelId="{7AB1794B-533F-48AB-B5F2-281D41E30183}" type="presParOf" srcId="{37130410-46D1-41EA-8D68-85C8E078C1D7}" destId="{A1A6C81B-1759-4187-8F6B-11E9D87EFF41}" srcOrd="1" destOrd="0" presId="urn:microsoft.com/office/officeart/2008/layout/HorizontalMultiLevelHierarchy"/>
    <dgm:cxn modelId="{373CF86E-1D8F-4ABD-ACDC-BF1AE1F886F3}" type="presParOf" srcId="{821C5FBA-CBFE-44F3-A1CE-CAE1B328A08B}" destId="{C8D31E14-39B3-4AF6-90E6-63FD49ABCC46}" srcOrd="2" destOrd="0" presId="urn:microsoft.com/office/officeart/2008/layout/HorizontalMultiLevelHierarchy"/>
    <dgm:cxn modelId="{393755E7-C2EE-4A84-9745-B3E216662478}" type="presParOf" srcId="{C8D31E14-39B3-4AF6-90E6-63FD49ABCC46}" destId="{51A710EB-917A-4827-B1BB-33ADBB176444}" srcOrd="0" destOrd="0" presId="urn:microsoft.com/office/officeart/2008/layout/HorizontalMultiLevelHierarchy"/>
    <dgm:cxn modelId="{AA5B6FC0-DBAE-4F1F-8F82-5C97D98A7771}" type="presParOf" srcId="{821C5FBA-CBFE-44F3-A1CE-CAE1B328A08B}" destId="{EFF4B64E-4EAC-420F-BCFA-BFD52B28F936}" srcOrd="3" destOrd="0" presId="urn:microsoft.com/office/officeart/2008/layout/HorizontalMultiLevelHierarchy"/>
    <dgm:cxn modelId="{A26EB127-CB03-4F41-930F-0E87E16B1D29}" type="presParOf" srcId="{EFF4B64E-4EAC-420F-BCFA-BFD52B28F936}" destId="{E157A01C-1B2D-491B-AC68-2E3F36D5647A}" srcOrd="0" destOrd="0" presId="urn:microsoft.com/office/officeart/2008/layout/HorizontalMultiLevelHierarchy"/>
    <dgm:cxn modelId="{B06DD8FC-9EA4-4444-9F8D-5353606DDE48}" type="presParOf" srcId="{EFF4B64E-4EAC-420F-BCFA-BFD52B28F936}" destId="{B48984CC-A7CC-48CD-BDC0-326280AC1570}" srcOrd="1" destOrd="0" presId="urn:microsoft.com/office/officeart/2008/layout/HorizontalMultiLevelHierarchy"/>
  </dgm:cxnLst>
  <dgm:bg>
    <a:noFill/>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3">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3">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3">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3">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3">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3">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36.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5.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8.emf"/></Relationships>
</file>

<file path=ppt/drawings/drawing1.xml><?xml version="1.0" encoding="utf-8"?>
<c:userShapes xmlns:c="http://schemas.openxmlformats.org/drawingml/2006/chart">
  <cdr:relSizeAnchor xmlns:cdr="http://schemas.openxmlformats.org/drawingml/2006/chartDrawing">
    <cdr:from>
      <cdr:x>0.16474</cdr:x>
      <cdr:y>0.8648</cdr:y>
    </cdr:from>
    <cdr:to>
      <cdr:x>0.80724</cdr:x>
      <cdr:y>0.99813</cdr:y>
    </cdr:to>
    <cdr:sp macro="" textlink="">
      <cdr:nvSpPr>
        <cdr:cNvPr id="2" name="TextBox 1"/>
        <cdr:cNvSpPr txBox="1"/>
      </cdr:nvSpPr>
      <cdr:spPr>
        <a:xfrm xmlns:a="http://schemas.openxmlformats.org/drawingml/2006/main">
          <a:off x="762000" y="4484712"/>
          <a:ext cx="2971793" cy="691428"/>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GB" sz="3200" b="1" dirty="0" smtClean="0">
              <a:solidFill>
                <a:srgbClr val="40AADA"/>
              </a:solidFill>
              <a:latin typeface="Myriad Pro" pitchFamily="34" charset="0"/>
            </a:rPr>
            <a:t>UK, 2010</a:t>
          </a:r>
          <a:endParaRPr lang="en-GB" sz="3200" b="1" dirty="0">
            <a:solidFill>
              <a:srgbClr val="40AADA"/>
            </a:solidFill>
            <a:latin typeface="Myriad Pro" pitchFamily="34" charset="0"/>
          </a:endParaRPr>
        </a:p>
      </cdr:txBody>
    </cdr:sp>
  </cdr:relSizeAnchor>
  <cdr:relSizeAnchor xmlns:cdr="http://schemas.openxmlformats.org/drawingml/2006/chartDrawing">
    <cdr:from>
      <cdr:x>0.20825</cdr:x>
      <cdr:y>0.11108</cdr:y>
    </cdr:from>
    <cdr:to>
      <cdr:x>0.45355</cdr:x>
      <cdr:y>0.22775</cdr:y>
    </cdr:to>
    <cdr:sp macro="" textlink="">
      <cdr:nvSpPr>
        <cdr:cNvPr id="4" name="TextBox 3"/>
        <cdr:cNvSpPr txBox="1"/>
      </cdr:nvSpPr>
      <cdr:spPr>
        <a:xfrm xmlns:a="http://schemas.openxmlformats.org/drawingml/2006/main">
          <a:off x="963216" y="576064"/>
          <a:ext cx="1134629" cy="605032"/>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GB" sz="2800" kern="1200" dirty="0" smtClean="0">
              <a:solidFill>
                <a:srgbClr val="000000"/>
              </a:solidFill>
              <a:latin typeface="Myriad Pro" pitchFamily="34" charset="0"/>
              <a:ea typeface="Calibri"/>
              <a:cs typeface="Calibri"/>
            </a:rPr>
            <a:t>40%</a:t>
          </a:r>
          <a:endParaRPr lang="en-GB" sz="2800" kern="1200" dirty="0">
            <a:solidFill>
              <a:srgbClr val="000000"/>
            </a:solidFill>
            <a:latin typeface="Myriad Pro" pitchFamily="34" charset="0"/>
            <a:ea typeface="Calibri"/>
            <a:cs typeface="Calibri"/>
          </a:endParaRPr>
        </a:p>
      </cdr:txBody>
    </cdr:sp>
  </cdr:relSizeAnchor>
  <cdr:relSizeAnchor xmlns:cdr="http://schemas.openxmlformats.org/drawingml/2006/chartDrawing">
    <cdr:from>
      <cdr:x>0.48847</cdr:x>
      <cdr:y>0</cdr:y>
    </cdr:from>
    <cdr:to>
      <cdr:x>0.70264</cdr:x>
      <cdr:y>0.11667</cdr:y>
    </cdr:to>
    <cdr:sp macro="" textlink="">
      <cdr:nvSpPr>
        <cdr:cNvPr id="5" name="TextBox 1"/>
        <cdr:cNvSpPr txBox="1"/>
      </cdr:nvSpPr>
      <cdr:spPr>
        <a:xfrm xmlns:a="http://schemas.openxmlformats.org/drawingml/2006/main">
          <a:off x="2259360" y="-657944"/>
          <a:ext cx="990613" cy="561875"/>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GB" sz="2800" kern="1200" dirty="0" smtClean="0">
              <a:solidFill>
                <a:srgbClr val="000000"/>
              </a:solidFill>
              <a:latin typeface="Myriad Pro" pitchFamily="34" charset="0"/>
              <a:ea typeface="Calibri"/>
              <a:cs typeface="Calibri"/>
            </a:rPr>
            <a:t>58%</a:t>
          </a:r>
          <a:endParaRPr lang="en-GB" sz="2800" kern="1200" dirty="0">
            <a:solidFill>
              <a:srgbClr val="000000"/>
            </a:solidFill>
            <a:latin typeface="Myriad Pro" pitchFamily="34" charset="0"/>
            <a:ea typeface="Calibri"/>
            <a:cs typeface="Calibri"/>
          </a:endParaRPr>
        </a:p>
      </cdr:txBody>
    </cdr:sp>
  </cdr:relSizeAnchor>
</c:userShapes>
</file>

<file path=ppt/drawings/drawing2.xml><?xml version="1.0" encoding="utf-8"?>
<c:userShapes xmlns:c="http://schemas.openxmlformats.org/drawingml/2006/chart">
  <cdr:relSizeAnchor xmlns:cdr="http://schemas.openxmlformats.org/drawingml/2006/chartDrawing">
    <cdr:from>
      <cdr:x>0.14597</cdr:x>
      <cdr:y>0.8609</cdr:y>
    </cdr:from>
    <cdr:to>
      <cdr:x>0.78847</cdr:x>
      <cdr:y>0.99423</cdr:y>
    </cdr:to>
    <cdr:sp macro="" textlink="">
      <cdr:nvSpPr>
        <cdr:cNvPr id="2" name="TextBox 1"/>
        <cdr:cNvSpPr txBox="1"/>
      </cdr:nvSpPr>
      <cdr:spPr>
        <a:xfrm xmlns:a="http://schemas.openxmlformats.org/drawingml/2006/main">
          <a:off x="675184" y="4464496"/>
          <a:ext cx="2971793" cy="691428"/>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GB" sz="3200" b="1" dirty="0" smtClean="0">
              <a:solidFill>
                <a:srgbClr val="6EB188"/>
              </a:solidFill>
              <a:latin typeface="Myriad Pro" pitchFamily="34" charset="0"/>
            </a:rPr>
            <a:t>UK, 2010</a:t>
          </a:r>
          <a:endParaRPr lang="en-GB" sz="3200" b="1" dirty="0">
            <a:solidFill>
              <a:srgbClr val="6EB188"/>
            </a:solidFill>
            <a:latin typeface="Myriad Pro" pitchFamily="34" charset="0"/>
          </a:endParaRPr>
        </a:p>
      </cdr:txBody>
    </cdr:sp>
  </cdr:relSizeAnchor>
  <cdr:relSizeAnchor xmlns:cdr="http://schemas.openxmlformats.org/drawingml/2006/chartDrawing">
    <cdr:from>
      <cdr:x>0.22381</cdr:x>
      <cdr:y>0.04166</cdr:y>
    </cdr:from>
    <cdr:to>
      <cdr:x>0.46911</cdr:x>
      <cdr:y>0.15833</cdr:y>
    </cdr:to>
    <cdr:sp macro="" textlink="">
      <cdr:nvSpPr>
        <cdr:cNvPr id="4" name="TextBox 3"/>
        <cdr:cNvSpPr txBox="1"/>
      </cdr:nvSpPr>
      <cdr:spPr>
        <a:xfrm xmlns:a="http://schemas.openxmlformats.org/drawingml/2006/main">
          <a:off x="1035224" y="216024"/>
          <a:ext cx="1134600" cy="605033"/>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GB" sz="2800" kern="1200" dirty="0" smtClean="0">
              <a:solidFill>
                <a:srgbClr val="000000"/>
              </a:solidFill>
              <a:latin typeface="Myriad Pro" pitchFamily="34" charset="0"/>
              <a:ea typeface="Calibri"/>
              <a:cs typeface="Calibri"/>
            </a:rPr>
            <a:t>31%</a:t>
          </a:r>
          <a:endParaRPr lang="en-GB" sz="2800" kern="1200" dirty="0">
            <a:solidFill>
              <a:srgbClr val="000000"/>
            </a:solidFill>
            <a:latin typeface="Myriad Pro" pitchFamily="34" charset="0"/>
            <a:ea typeface="Calibri"/>
            <a:cs typeface="Calibri"/>
          </a:endParaRPr>
        </a:p>
      </cdr:txBody>
    </cdr:sp>
  </cdr:relSizeAnchor>
  <cdr:relSizeAnchor xmlns:cdr="http://schemas.openxmlformats.org/drawingml/2006/chartDrawing">
    <cdr:from>
      <cdr:x>0.50404</cdr:x>
      <cdr:y>0.06943</cdr:y>
    </cdr:from>
    <cdr:to>
      <cdr:x>0.71821</cdr:x>
      <cdr:y>0.1861</cdr:y>
    </cdr:to>
    <cdr:sp macro="" textlink="">
      <cdr:nvSpPr>
        <cdr:cNvPr id="5" name="TextBox 1"/>
        <cdr:cNvSpPr txBox="1"/>
      </cdr:nvSpPr>
      <cdr:spPr>
        <a:xfrm xmlns:a="http://schemas.openxmlformats.org/drawingml/2006/main">
          <a:off x="2331368" y="360040"/>
          <a:ext cx="990613" cy="605032"/>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GB" sz="2800" kern="1200" dirty="0" smtClean="0">
              <a:solidFill>
                <a:srgbClr val="000000"/>
              </a:solidFill>
              <a:latin typeface="Myriad Pro" pitchFamily="34" charset="0"/>
              <a:ea typeface="Calibri"/>
              <a:cs typeface="Calibri"/>
            </a:rPr>
            <a:t>30%</a:t>
          </a:r>
          <a:endParaRPr lang="en-GB" sz="2800" kern="1200" dirty="0">
            <a:solidFill>
              <a:srgbClr val="000000"/>
            </a:solidFill>
            <a:latin typeface="Myriad Pro" pitchFamily="34" charset="0"/>
            <a:ea typeface="Calibri"/>
            <a:cs typeface="Calibri"/>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1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2BEBE0A-F5D3-48A1-AEF6-B36474CEF4BA}" type="datetimeFigureOut">
              <a:rPr lang="en-GB" smtClean="0"/>
              <a:pPr/>
              <a:t>12/12/2013</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A05A2FE-0EA5-42DB-8B3E-FA5940B58B56}" type="slidenum">
              <a:rPr lang="en-GB" smtClean="0"/>
              <a:pPr/>
              <a:t>‹#›</a:t>
            </a:fld>
            <a:endParaRPr lang="en-GB"/>
          </a:p>
        </p:txBody>
      </p:sp>
    </p:spTree>
    <p:extLst>
      <p:ext uri="{BB962C8B-B14F-4D97-AF65-F5344CB8AC3E}">
        <p14:creationId xmlns:p14="http://schemas.microsoft.com/office/powerpoint/2010/main" val="59678477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7A7F821-411F-4333-A851-6F8B41459F4E}" type="datetimeFigureOut">
              <a:rPr lang="en-US" smtClean="0"/>
              <a:pPr/>
              <a:t>12/12/2013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85C4805-69BE-4039-AF61-83F00240AB9C}" type="slidenum">
              <a:rPr lang="en-US" smtClean="0"/>
              <a:pPr/>
              <a:t>‹#›</a:t>
            </a:fld>
            <a:endParaRPr lang="en-US"/>
          </a:p>
        </p:txBody>
      </p:sp>
    </p:spTree>
    <p:extLst>
      <p:ext uri="{BB962C8B-B14F-4D97-AF65-F5344CB8AC3E}">
        <p14:creationId xmlns:p14="http://schemas.microsoft.com/office/powerpoint/2010/main" val="1045392241"/>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smtClean="0"/>
              <a:t>Although gender equality is a fundamental value  of the EU, enshrined in its treaties,</a:t>
            </a:r>
            <a:r>
              <a:rPr lang="en-GB" sz="1200" baseline="0" dirty="0" smtClean="0"/>
              <a:t> it is not yet a reality for women and men. </a:t>
            </a:r>
          </a:p>
          <a:p>
            <a:endParaRPr lang="en-GB" sz="1200" baseline="0" dirty="0" smtClean="0"/>
          </a:p>
          <a:p>
            <a:r>
              <a:rPr lang="en-GB" sz="1200" baseline="0" dirty="0" smtClean="0"/>
              <a:t>Measuring gender equality, through an Index, was initially proposed by the </a:t>
            </a:r>
            <a:r>
              <a:rPr lang="en-GB" sz="1200" b="1" baseline="0" dirty="0" smtClean="0"/>
              <a:t>European’s Commission</a:t>
            </a:r>
            <a:r>
              <a:rPr lang="en-GB" sz="1200" b="1" dirty="0" smtClean="0"/>
              <a:t> </a:t>
            </a:r>
            <a:r>
              <a:rPr lang="en-GB" sz="1200" b="1" baseline="0" dirty="0" smtClean="0"/>
              <a:t>Roadmap for Equality between Women and Men (2006-2010</a:t>
            </a:r>
            <a:r>
              <a:rPr lang="en-GB" sz="1200" baseline="0" dirty="0" smtClean="0"/>
              <a:t>), and subsequently integrated in the </a:t>
            </a:r>
            <a:r>
              <a:rPr lang="en-GB" sz="1200" b="1" baseline="0" dirty="0" smtClean="0"/>
              <a:t>Action Plan of the Strategy for Equality between Women and Men (2010-2015). </a:t>
            </a:r>
          </a:p>
          <a:p>
            <a:endParaRPr lang="en-GB" dirty="0"/>
          </a:p>
          <a:p>
            <a:r>
              <a:rPr lang="en-GB" sz="1200" baseline="0" dirty="0" smtClean="0"/>
              <a:t>EIGE took this task three</a:t>
            </a:r>
            <a:r>
              <a:rPr lang="en-GB" sz="1200" dirty="0" smtClean="0"/>
              <a:t> years ago and this year in June we have launched the Gender Equality Index.</a:t>
            </a:r>
            <a:endParaRPr lang="en-GB" sz="1200" baseline="0" dirty="0" smtClean="0"/>
          </a:p>
          <a:p>
            <a:endParaRPr lang="en-GB" dirty="0"/>
          </a:p>
          <a:p>
            <a:endParaRPr lang="en-GB" sz="1200" baseline="0" dirty="0" smtClean="0"/>
          </a:p>
          <a:p>
            <a:endParaRPr lang="en-GB" sz="1200" baseline="0" dirty="0" smtClean="0"/>
          </a:p>
          <a:p>
            <a:endParaRPr lang="en-GB" dirty="0"/>
          </a:p>
        </p:txBody>
      </p:sp>
      <p:sp>
        <p:nvSpPr>
          <p:cNvPr id="4" name="Slide Number Placeholder 3"/>
          <p:cNvSpPr>
            <a:spLocks noGrp="1"/>
          </p:cNvSpPr>
          <p:nvPr>
            <p:ph type="sldNum" sz="quarter" idx="10"/>
          </p:nvPr>
        </p:nvSpPr>
        <p:spPr/>
        <p:txBody>
          <a:bodyPr/>
          <a:lstStyle/>
          <a:p>
            <a:fld id="{E85C4805-69BE-4039-AF61-83F00240AB9C}" type="slidenum">
              <a:rPr lang="en-US" smtClean="0">
                <a:solidFill>
                  <a:prstClr val="black"/>
                </a:solidFill>
              </a:rPr>
              <a:pPr/>
              <a:t>1</a:t>
            </a:fld>
            <a:endParaRPr lang="en-US" dirty="0">
              <a:solidFill>
                <a:prstClr val="black"/>
              </a:solidFill>
            </a:endParaRPr>
          </a:p>
        </p:txBody>
      </p:sp>
    </p:spTree>
    <p:extLst>
      <p:ext uri="{BB962C8B-B14F-4D97-AF65-F5344CB8AC3E}">
        <p14:creationId xmlns:p14="http://schemas.microsoft.com/office/powerpoint/2010/main" val="11453039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lide Image Placeholder 1"/>
          <p:cNvSpPr>
            <a:spLocks noGrp="1" noRot="1" noChangeAspect="1"/>
          </p:cNvSpPr>
          <p:nvPr>
            <p:ph type="sldImg"/>
          </p:nvPr>
        </p:nvSpPr>
        <p:spPr bwMode="auto">
          <a:noFill/>
          <a:ln>
            <a:solidFill>
              <a:srgbClr val="000000"/>
            </a:solidFill>
            <a:miter lim="800000"/>
            <a:headEnd/>
            <a:tailEnd/>
          </a:ln>
        </p:spPr>
      </p:sp>
      <p:sp>
        <p:nvSpPr>
          <p:cNvPr id="3993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3993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926CA1E-E8B7-47B9-8DDF-CE1AE526F232}" type="slidenum">
              <a:rPr lang="en-US"/>
              <a:pPr fontAlgn="base">
                <a:spcBef>
                  <a:spcPct val="0"/>
                </a:spcBef>
                <a:spcAft>
                  <a:spcPct val="0"/>
                </a:spcAft>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sz="1200" b="1" dirty="0" smtClean="0">
                <a:solidFill>
                  <a:srgbClr val="000066"/>
                </a:solidFill>
                <a:latin typeface="Calibri" pitchFamily="34" charset="0"/>
              </a:rPr>
              <a:t>Statistical Structure </a:t>
            </a:r>
            <a:r>
              <a:rPr lang="en-US" sz="1200" b="1" dirty="0" smtClean="0">
                <a:solidFill>
                  <a:srgbClr val="000066"/>
                </a:solidFill>
                <a:latin typeface="Calibri" pitchFamily="34" charset="0"/>
                <a:sym typeface="Wingdings" pitchFamily="2" charset="2"/>
              </a:rPr>
              <a:t> Multivariate Analysis</a:t>
            </a:r>
            <a:endParaRPr lang="en-US" sz="1200" b="1" dirty="0" smtClean="0">
              <a:solidFill>
                <a:srgbClr val="000066"/>
              </a:solidFill>
              <a:latin typeface="Calibri" pitchFamily="34" charset="0"/>
            </a:endParaRPr>
          </a:p>
          <a:p>
            <a:endParaRPr lang="en-GB" dirty="0" smtClean="0"/>
          </a:p>
          <a:p>
            <a:pPr marL="514350" lvl="1" indent="-514350">
              <a:spcBef>
                <a:spcPts val="1200"/>
              </a:spcBef>
              <a:spcAft>
                <a:spcPts val="1200"/>
              </a:spcAft>
              <a:buFont typeface="+mj-lt"/>
              <a:buAutoNum type="arabicPeriod"/>
              <a:defRPr/>
            </a:pPr>
            <a:r>
              <a:rPr lang="en-US" sz="1200" kern="1200" dirty="0" smtClean="0">
                <a:solidFill>
                  <a:srgbClr val="000066"/>
                </a:solidFill>
                <a:latin typeface="+mn-lt"/>
                <a:ea typeface="+mn-ea"/>
                <a:cs typeface="+mn-cs"/>
              </a:rPr>
              <a:t>Is based on the internal structure of the data</a:t>
            </a:r>
          </a:p>
          <a:p>
            <a:pPr marL="514350" lvl="1" indent="-514350">
              <a:spcBef>
                <a:spcPts val="1200"/>
              </a:spcBef>
              <a:spcAft>
                <a:spcPts val="1200"/>
              </a:spcAft>
              <a:buFont typeface="+mj-lt"/>
              <a:buAutoNum type="arabicPeriod"/>
              <a:defRPr/>
            </a:pPr>
            <a:r>
              <a:rPr lang="en-US" sz="1200" kern="1200" dirty="0" smtClean="0">
                <a:solidFill>
                  <a:srgbClr val="000066"/>
                </a:solidFill>
                <a:latin typeface="+mn-lt"/>
                <a:ea typeface="+mn-ea"/>
                <a:cs typeface="+mn-cs"/>
              </a:rPr>
              <a:t>Aims to provide the statistical support to the conceptual framework</a:t>
            </a:r>
          </a:p>
          <a:p>
            <a:pPr marL="514350" lvl="1" indent="-514350">
              <a:spcBef>
                <a:spcPts val="1200"/>
              </a:spcBef>
              <a:spcAft>
                <a:spcPts val="1200"/>
              </a:spcAft>
              <a:buFont typeface="+mj-lt"/>
              <a:buAutoNum type="arabicPeriod"/>
              <a:defRPr/>
            </a:pPr>
            <a:r>
              <a:rPr lang="en-US" sz="1200" kern="1200" dirty="0" smtClean="0">
                <a:solidFill>
                  <a:srgbClr val="000066"/>
                </a:solidFill>
                <a:latin typeface="+mn-lt"/>
                <a:ea typeface="+mn-ea"/>
                <a:cs typeface="+mn-cs"/>
              </a:rPr>
              <a:t>Creates the measurement framework:</a:t>
            </a:r>
          </a:p>
          <a:p>
            <a:pPr marL="914400" lvl="2" indent="-514350">
              <a:spcBef>
                <a:spcPts val="1200"/>
              </a:spcBef>
              <a:spcAft>
                <a:spcPts val="1200"/>
              </a:spcAft>
              <a:buFont typeface="Arial" pitchFamily="34" charset="0"/>
              <a:buChar char="•"/>
              <a:defRPr/>
            </a:pPr>
            <a:r>
              <a:rPr lang="en-US" sz="2600" kern="1200" dirty="0" smtClean="0">
                <a:solidFill>
                  <a:srgbClr val="000066"/>
                </a:solidFill>
                <a:latin typeface="+mn-lt"/>
                <a:ea typeface="+mn-ea"/>
                <a:cs typeface="+mn-cs"/>
              </a:rPr>
              <a:t>set of variables that work well together supporting the conceptual framework</a:t>
            </a:r>
          </a:p>
          <a:p>
            <a:pPr marL="914400" lvl="2" indent="-514350">
              <a:spcBef>
                <a:spcPts val="1200"/>
              </a:spcBef>
              <a:spcAft>
                <a:spcPts val="1200"/>
              </a:spcAft>
              <a:buFont typeface="Arial" pitchFamily="34" charset="0"/>
              <a:buChar char="•"/>
              <a:defRPr/>
            </a:pPr>
            <a:r>
              <a:rPr lang="en-US" sz="2600" kern="1200" dirty="0" smtClean="0">
                <a:solidFill>
                  <a:srgbClr val="000066"/>
                </a:solidFill>
                <a:latin typeface="+mn-lt"/>
                <a:ea typeface="+mn-ea"/>
                <a:cs typeface="+mn-cs"/>
              </a:rPr>
              <a:t>and their statistical structure</a:t>
            </a:r>
          </a:p>
          <a:p>
            <a:endParaRPr lang="en-US" dirty="0"/>
          </a:p>
        </p:txBody>
      </p:sp>
      <p:sp>
        <p:nvSpPr>
          <p:cNvPr id="4" name="Slide Number Placeholder 3"/>
          <p:cNvSpPr>
            <a:spLocks noGrp="1"/>
          </p:cNvSpPr>
          <p:nvPr>
            <p:ph type="sldNum" sz="quarter" idx="10"/>
          </p:nvPr>
        </p:nvSpPr>
        <p:spPr/>
        <p:txBody>
          <a:bodyPr/>
          <a:lstStyle/>
          <a:p>
            <a:pPr>
              <a:defRPr/>
            </a:pPr>
            <a:fld id="{E2FC175F-C5A7-421B-8380-3A588EA1AD1F}" type="slidenum">
              <a:rPr lang="en-US" smtClean="0"/>
              <a:pPr>
                <a:defRPr/>
              </a:pPr>
              <a:t>11</a:t>
            </a:fld>
            <a:endParaRPr lang="en-US"/>
          </a:p>
        </p:txBody>
      </p:sp>
    </p:spTree>
    <p:extLst>
      <p:ext uri="{BB962C8B-B14F-4D97-AF65-F5344CB8AC3E}">
        <p14:creationId xmlns:p14="http://schemas.microsoft.com/office/powerpoint/2010/main" val="36068066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eaLnBrk="1" fontAlgn="auto" hangingPunct="1">
              <a:spcBef>
                <a:spcPts val="0"/>
              </a:spcBef>
              <a:spcAft>
                <a:spcPts val="0"/>
              </a:spcAft>
              <a:defRPr/>
            </a:pPr>
            <a:r>
              <a:rPr lang="en-GB" b="1" dirty="0" smtClean="0">
                <a:latin typeface="Myriad Pro" pitchFamily="34" charset="0"/>
              </a:rPr>
              <a:t>Devising a Conceptual Framework</a:t>
            </a:r>
          </a:p>
          <a:p>
            <a:pPr eaLnBrk="1" fontAlgn="auto" hangingPunct="1">
              <a:spcBef>
                <a:spcPts val="0"/>
              </a:spcBef>
              <a:spcAft>
                <a:spcPts val="0"/>
              </a:spcAft>
              <a:defRPr/>
            </a:pPr>
            <a:endParaRPr lang="en-GB" b="1" dirty="0" smtClean="0">
              <a:latin typeface="Myriad Pro" pitchFamily="34" charset="0"/>
            </a:endParaRPr>
          </a:p>
          <a:p>
            <a:pPr eaLnBrk="1" fontAlgn="auto" hangingPunct="1">
              <a:spcBef>
                <a:spcPts val="0"/>
              </a:spcBef>
              <a:spcAft>
                <a:spcPts val="0"/>
              </a:spcAft>
              <a:defRPr/>
            </a:pPr>
            <a:r>
              <a:rPr lang="en-GB" dirty="0" smtClean="0"/>
              <a:t>This is the structure of the conceptual framework of the Gender Equality Index. It consists of eight domains, which are themselves sub-divided into sub-domains. </a:t>
            </a:r>
          </a:p>
          <a:p>
            <a:pPr eaLnBrk="1" fontAlgn="auto" hangingPunct="1">
              <a:spcBef>
                <a:spcPts val="0"/>
              </a:spcBef>
              <a:spcAft>
                <a:spcPts val="0"/>
              </a:spcAft>
              <a:defRPr/>
            </a:pPr>
            <a:endParaRPr lang="en-GB" dirty="0"/>
          </a:p>
          <a:p>
            <a:pPr eaLnBrk="1" fontAlgn="auto" hangingPunct="1">
              <a:spcBef>
                <a:spcPts val="0"/>
              </a:spcBef>
              <a:spcAft>
                <a:spcPts val="0"/>
              </a:spcAft>
              <a:defRPr/>
            </a:pPr>
            <a:r>
              <a:rPr lang="en-GB" dirty="0" smtClean="0"/>
              <a:t>I will now go into more details into each one of these domains. </a:t>
            </a:r>
            <a:endParaRPr lang="en-US" dirty="0" smtClean="0"/>
          </a:p>
          <a:p>
            <a:pPr marL="228600" indent="-228600" eaLnBrk="1" fontAlgn="auto" hangingPunct="1">
              <a:spcBef>
                <a:spcPts val="0"/>
              </a:spcBef>
              <a:spcAft>
                <a:spcPts val="0"/>
              </a:spcAft>
              <a:buFont typeface="+mj-lt"/>
              <a:buAutoNum type="arabicPeriod"/>
              <a:defRPr/>
            </a:pPr>
            <a:endParaRPr lang="en-GB" dirty="0" smtClean="0"/>
          </a:p>
          <a:p>
            <a:pPr marL="228600" indent="-228600" eaLnBrk="1" fontAlgn="auto" hangingPunct="1">
              <a:spcBef>
                <a:spcPts val="0"/>
              </a:spcBef>
              <a:spcAft>
                <a:spcPts val="0"/>
              </a:spcAft>
              <a:buFont typeface="+mj-lt"/>
              <a:buAutoNum type="arabicPeriod"/>
              <a:defRPr/>
            </a:pPr>
            <a:endParaRPr lang="en-US" dirty="0"/>
          </a:p>
        </p:txBody>
      </p:sp>
      <p:sp>
        <p:nvSpPr>
          <p:cNvPr id="7475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EAFFD934-8F6D-4B1C-A109-A9E639E1E09C}" type="slidenum">
              <a:rPr lang="en-US">
                <a:solidFill>
                  <a:prstClr val="black"/>
                </a:solidFill>
              </a:rPr>
              <a:pPr>
                <a:defRPr/>
              </a:pPr>
              <a:t>12</a:t>
            </a:fld>
            <a:endParaRPr lang="en-US">
              <a:solidFill>
                <a:prstClr val="black"/>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E85C4805-69BE-4039-AF61-83F00240AB9C}"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4514" name="Rectangle 3"/>
          <p:cNvSpPr>
            <a:spLocks noGrp="1" noChangeArrowheads="1"/>
          </p:cNvSpPr>
          <p:nvPr>
            <p:ph type="body" idx="1"/>
          </p:nvPr>
        </p:nvSpPr>
        <p:spPr bwMode="auto">
          <a:xfrm>
            <a:off x="914508" y="4343144"/>
            <a:ext cx="5028986" cy="4115019"/>
          </a:xfrm>
          <a:noFill/>
        </p:spPr>
        <p:txBody>
          <a:bodyPr wrap="square" numCol="1"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200" b="1" dirty="0" smtClean="0">
                <a:solidFill>
                  <a:srgbClr val="000066"/>
                </a:solidFill>
                <a:latin typeface="Calibri" pitchFamily="34" charset="0"/>
              </a:rPr>
              <a:t>Selecting the Best Index (2)</a:t>
            </a:r>
          </a:p>
          <a:p>
            <a:pPr marL="0" marR="0" indent="0" algn="l" defTabSz="914400" rtl="0" eaLnBrk="1" fontAlgn="base" latinLnBrk="0" hangingPunct="1">
              <a:lnSpc>
                <a:spcPct val="100000"/>
              </a:lnSpc>
              <a:spcBef>
                <a:spcPct val="0"/>
              </a:spcBef>
              <a:spcAft>
                <a:spcPct val="0"/>
              </a:spcAft>
              <a:buClrTx/>
              <a:buSzTx/>
              <a:buFontTx/>
              <a:buNone/>
              <a:tabLst/>
              <a:defRPr/>
            </a:pPr>
            <a:endParaRPr lang="en-GB" sz="1200" b="1" dirty="0" smtClean="0">
              <a:solidFill>
                <a:srgbClr val="000066"/>
              </a:solidFill>
              <a:latin typeface="Calibri" pitchFamily="34" charset="0"/>
            </a:endParaRPr>
          </a:p>
          <a:p>
            <a:pPr marL="0" marR="0" indent="0" algn="l" defTabSz="914400" rtl="0" eaLnBrk="1" fontAlgn="base" latinLnBrk="0" hangingPunct="1">
              <a:lnSpc>
                <a:spcPct val="100000"/>
              </a:lnSpc>
              <a:spcBef>
                <a:spcPct val="0"/>
              </a:spcBef>
              <a:spcAft>
                <a:spcPct val="0"/>
              </a:spcAft>
              <a:buClrTx/>
              <a:buSzTx/>
              <a:buFontTx/>
              <a:buNone/>
              <a:tabLst/>
              <a:defRPr/>
            </a:pPr>
            <a:r>
              <a:rPr lang="en-US" b="1" dirty="0" err="1" smtClean="0">
                <a:solidFill>
                  <a:srgbClr val="002060"/>
                </a:solidFill>
                <a:latin typeface="+mn-lt"/>
              </a:rPr>
              <a:t>Multimodeling</a:t>
            </a:r>
            <a:r>
              <a:rPr lang="en-US" b="1" dirty="0" smtClean="0">
                <a:solidFill>
                  <a:srgbClr val="002060"/>
                </a:solidFill>
                <a:latin typeface="+mn-lt"/>
              </a:rPr>
              <a:t> principle. </a:t>
            </a:r>
            <a:r>
              <a:rPr lang="en-US" dirty="0" smtClean="0">
                <a:solidFill>
                  <a:srgbClr val="002060"/>
                </a:solidFill>
                <a:latin typeface="+mn-lt"/>
              </a:rPr>
              <a:t>We don’t trust one single index, so we use a set of potential indices</a:t>
            </a:r>
          </a:p>
          <a:p>
            <a:pPr>
              <a:spcBef>
                <a:spcPct val="0"/>
              </a:spcBef>
            </a:pPr>
            <a:endParaRPr lang="en-US" dirty="0" smtClean="0"/>
          </a:p>
        </p:txBody>
      </p:sp>
      <p:sp>
        <p:nvSpPr>
          <p:cNvPr id="64515" name="Footer Placeholder 2"/>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6562" name="Rectangle 3"/>
          <p:cNvSpPr>
            <a:spLocks noGrp="1" noChangeArrowheads="1"/>
          </p:cNvSpPr>
          <p:nvPr>
            <p:ph type="body" idx="1"/>
          </p:nvPr>
        </p:nvSpPr>
        <p:spPr bwMode="auto">
          <a:xfrm>
            <a:off x="914508" y="4343144"/>
            <a:ext cx="5028986" cy="4115019"/>
          </a:xfrm>
          <a:noFill/>
        </p:spPr>
        <p:txBody>
          <a:bodyPr wrap="square" numCol="1" anchor="t" anchorCtr="0" compatLnSpc="1">
            <a:prstTxWarp prst="textNoShape">
              <a:avLst/>
            </a:prstTxWarp>
          </a:bodyPr>
          <a:lstStyle/>
          <a:p>
            <a:pPr>
              <a:spcBef>
                <a:spcPct val="0"/>
              </a:spcBef>
            </a:pPr>
            <a:endParaRPr lang="en-US" dirty="0" smtClean="0"/>
          </a:p>
        </p:txBody>
      </p:sp>
      <p:sp>
        <p:nvSpPr>
          <p:cNvPr id="66563" name="Footer Placeholder 2"/>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24898C6-96EC-4CA9-B583-59E0D987AFC9}" type="slidenum">
              <a:rPr lang="en-GB" smtClean="0"/>
              <a:pPr/>
              <a:t>16</a:t>
            </a:fld>
            <a:endParaRPr lang="en-GB"/>
          </a:p>
        </p:txBody>
      </p:sp>
    </p:spTree>
    <p:extLst>
      <p:ext uri="{BB962C8B-B14F-4D97-AF65-F5344CB8AC3E}">
        <p14:creationId xmlns:p14="http://schemas.microsoft.com/office/powerpoint/2010/main" val="208051534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85C4805-69BE-4039-AF61-83F00240AB9C}" type="slidenum">
              <a:rPr lang="en-US" smtClean="0"/>
              <a:pPr/>
              <a:t>17</a:t>
            </a:fld>
            <a:endParaRPr lang="en-US"/>
          </a:p>
        </p:txBody>
      </p:sp>
    </p:spTree>
    <p:extLst>
      <p:ext uri="{BB962C8B-B14F-4D97-AF65-F5344CB8AC3E}">
        <p14:creationId xmlns:p14="http://schemas.microsoft.com/office/powerpoint/2010/main" val="256783471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E85C4805-69BE-4039-AF61-83F00240AB9C}" type="slidenum">
              <a:rPr lang="en-US" smtClean="0"/>
              <a:pPr/>
              <a:t>19</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eaLnBrk="1" fontAlgn="auto" hangingPunct="1">
              <a:spcBef>
                <a:spcPts val="0"/>
              </a:spcBef>
              <a:spcAft>
                <a:spcPts val="0"/>
              </a:spcAft>
              <a:defRPr/>
            </a:pPr>
            <a:r>
              <a:rPr lang="en-GB" b="1" dirty="0" smtClean="0">
                <a:latin typeface="Myriad Pro" pitchFamily="34" charset="0"/>
              </a:rPr>
              <a:t>Devising a Conceptual Framework</a:t>
            </a:r>
          </a:p>
          <a:p>
            <a:pPr eaLnBrk="1" fontAlgn="auto" hangingPunct="1">
              <a:spcBef>
                <a:spcPts val="0"/>
              </a:spcBef>
              <a:spcAft>
                <a:spcPts val="0"/>
              </a:spcAft>
              <a:defRPr/>
            </a:pPr>
            <a:endParaRPr lang="en-GB" b="1" dirty="0" smtClean="0">
              <a:latin typeface="Myriad Pro" pitchFamily="34" charset="0"/>
            </a:endParaRPr>
          </a:p>
          <a:p>
            <a:pPr eaLnBrk="1" fontAlgn="auto" hangingPunct="1">
              <a:spcBef>
                <a:spcPts val="0"/>
              </a:spcBef>
              <a:spcAft>
                <a:spcPts val="0"/>
              </a:spcAft>
              <a:defRPr/>
            </a:pPr>
            <a:r>
              <a:rPr lang="en-GB" dirty="0" smtClean="0"/>
              <a:t>This is the structure of the conceptual framework of the Gender Equality Index. It consists of eight domains, which are themselves sub-divided into sub-domains. </a:t>
            </a:r>
          </a:p>
          <a:p>
            <a:pPr eaLnBrk="1" fontAlgn="auto" hangingPunct="1">
              <a:spcBef>
                <a:spcPts val="0"/>
              </a:spcBef>
              <a:spcAft>
                <a:spcPts val="0"/>
              </a:spcAft>
              <a:defRPr/>
            </a:pPr>
            <a:endParaRPr lang="en-GB" dirty="0"/>
          </a:p>
          <a:p>
            <a:pPr eaLnBrk="1" fontAlgn="auto" hangingPunct="1">
              <a:spcBef>
                <a:spcPts val="0"/>
              </a:spcBef>
              <a:spcAft>
                <a:spcPts val="0"/>
              </a:spcAft>
              <a:defRPr/>
            </a:pPr>
            <a:r>
              <a:rPr lang="en-GB" dirty="0" smtClean="0"/>
              <a:t>I will now go into more details into each one of these domains. </a:t>
            </a:r>
            <a:endParaRPr lang="en-US" dirty="0" smtClean="0"/>
          </a:p>
          <a:p>
            <a:pPr marL="228600" indent="-228600" eaLnBrk="1" fontAlgn="auto" hangingPunct="1">
              <a:spcBef>
                <a:spcPts val="0"/>
              </a:spcBef>
              <a:spcAft>
                <a:spcPts val="0"/>
              </a:spcAft>
              <a:buFont typeface="+mj-lt"/>
              <a:buAutoNum type="arabicPeriod"/>
              <a:defRPr/>
            </a:pPr>
            <a:endParaRPr lang="en-GB" dirty="0" smtClean="0"/>
          </a:p>
          <a:p>
            <a:pPr marL="228600" indent="-228600" eaLnBrk="1" fontAlgn="auto" hangingPunct="1">
              <a:spcBef>
                <a:spcPts val="0"/>
              </a:spcBef>
              <a:spcAft>
                <a:spcPts val="0"/>
              </a:spcAft>
              <a:buFont typeface="+mj-lt"/>
              <a:buAutoNum type="arabicPeriod"/>
              <a:defRPr/>
            </a:pPr>
            <a:endParaRPr lang="en-US" dirty="0"/>
          </a:p>
        </p:txBody>
      </p:sp>
      <p:sp>
        <p:nvSpPr>
          <p:cNvPr id="7475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EAFFD934-8F6D-4B1C-A109-A9E639E1E09C}" type="slidenum">
              <a:rPr lang="en-US">
                <a:solidFill>
                  <a:prstClr val="black"/>
                </a:solidFill>
              </a:rPr>
              <a:pPr>
                <a:defRPr/>
              </a:pPr>
              <a:t>20</a:t>
            </a:fld>
            <a:endParaRPr lang="en-US">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1200" dirty="0" smtClean="0"/>
              <a:t>The Gender Equality Index</a:t>
            </a:r>
            <a:r>
              <a:rPr lang="it-IT" sz="1200" baseline="0" dirty="0" smtClean="0"/>
              <a:t> is the r</a:t>
            </a:r>
            <a:r>
              <a:rPr lang="it-IT" sz="1200" dirty="0" smtClean="0"/>
              <a:t>esult of a long consultation process with</a:t>
            </a:r>
            <a:r>
              <a:rPr lang="it-IT" sz="1200" baseline="0" dirty="0" smtClean="0"/>
              <a:t> many different organisations to which we are very grateful for the support and advice received</a:t>
            </a:r>
          </a:p>
          <a:p>
            <a:pPr marL="0" marR="0" indent="0" algn="l" defTabSz="914400" rtl="0" eaLnBrk="1" fontAlgn="auto" latinLnBrk="0" hangingPunct="1">
              <a:lnSpc>
                <a:spcPct val="100000"/>
              </a:lnSpc>
              <a:spcBef>
                <a:spcPts val="0"/>
              </a:spcBef>
              <a:spcAft>
                <a:spcPts val="0"/>
              </a:spcAft>
              <a:buClrTx/>
              <a:buSzTx/>
              <a:buFontTx/>
              <a:buNone/>
              <a:tabLst/>
              <a:defRPr/>
            </a:pPr>
            <a:endParaRPr lang="it-IT" sz="1200" baseline="0" dirty="0" smtClean="0"/>
          </a:p>
          <a:p>
            <a:pPr lvl="1"/>
            <a:r>
              <a:rPr lang="it-IT" dirty="0" smtClean="0"/>
              <a:t>Working Group</a:t>
            </a:r>
          </a:p>
          <a:p>
            <a:pPr lvl="1"/>
            <a:r>
              <a:rPr lang="it-IT" dirty="0" smtClean="0"/>
              <a:t>Expert Forum</a:t>
            </a:r>
          </a:p>
          <a:p>
            <a:pPr lvl="1"/>
            <a:r>
              <a:rPr lang="it-IT" dirty="0" smtClean="0"/>
              <a:t>Management Board</a:t>
            </a:r>
          </a:p>
          <a:p>
            <a:pPr lvl="1"/>
            <a:r>
              <a:rPr lang="it-IT" dirty="0" smtClean="0"/>
              <a:t>European Commission</a:t>
            </a:r>
          </a:p>
          <a:p>
            <a:pPr lvl="1"/>
            <a:r>
              <a:rPr lang="it-IT" dirty="0" smtClean="0"/>
              <a:t>Joint Research Centre</a:t>
            </a:r>
          </a:p>
          <a:p>
            <a:pPr lvl="1"/>
            <a:r>
              <a:rPr lang="it-IT" dirty="0" smtClean="0"/>
              <a:t>ILO</a:t>
            </a:r>
          </a:p>
          <a:p>
            <a:pPr lvl="1"/>
            <a:r>
              <a:rPr lang="it-IT" dirty="0" smtClean="0"/>
              <a:t>OECD</a:t>
            </a:r>
          </a:p>
          <a:p>
            <a:pPr lvl="1"/>
            <a:r>
              <a:rPr lang="it-IT" dirty="0" smtClean="0"/>
              <a:t>UNECE</a:t>
            </a:r>
          </a:p>
          <a:p>
            <a:pPr lvl="1"/>
            <a:r>
              <a:rPr lang="it-IT" dirty="0" smtClean="0"/>
              <a:t>European Women’s Lobby</a:t>
            </a:r>
          </a:p>
          <a:p>
            <a:pPr lvl="1"/>
            <a:r>
              <a:rPr lang="it-IT" dirty="0" smtClean="0"/>
              <a:t>ETUC</a:t>
            </a:r>
          </a:p>
          <a:p>
            <a:pPr lvl="1"/>
            <a:r>
              <a:rPr lang="it-IT" dirty="0" smtClean="0"/>
              <a:t>Business Europe</a:t>
            </a:r>
          </a:p>
          <a:p>
            <a:pPr lvl="1"/>
            <a:r>
              <a:rPr lang="it-IT" dirty="0" smtClean="0"/>
              <a:t>...</a:t>
            </a:r>
          </a:p>
          <a:p>
            <a:endParaRPr lang="en-GB" dirty="0" smtClean="0"/>
          </a:p>
          <a:p>
            <a:endParaRPr lang="en-US" dirty="0"/>
          </a:p>
        </p:txBody>
      </p:sp>
      <p:sp>
        <p:nvSpPr>
          <p:cNvPr id="4" name="Slide Number Placeholder 3"/>
          <p:cNvSpPr>
            <a:spLocks noGrp="1"/>
          </p:cNvSpPr>
          <p:nvPr>
            <p:ph type="sldNum" sz="quarter" idx="10"/>
          </p:nvPr>
        </p:nvSpPr>
        <p:spPr/>
        <p:txBody>
          <a:bodyPr/>
          <a:lstStyle/>
          <a:p>
            <a:fld id="{E85C4805-69BE-4039-AF61-83F00240AB9C}" type="slidenum">
              <a:rPr lang="en-US" smtClean="0">
                <a:solidFill>
                  <a:prstClr val="black"/>
                </a:solidFill>
              </a:rPr>
              <a:pPr/>
              <a:t>2</a:t>
            </a:fld>
            <a:endParaRPr lang="en-US" dirty="0">
              <a:solidFill>
                <a:prstClr val="black"/>
              </a:solidFill>
            </a:endParaRPr>
          </a:p>
        </p:txBody>
      </p:sp>
    </p:spTree>
    <p:extLst>
      <p:ext uri="{BB962C8B-B14F-4D97-AF65-F5344CB8AC3E}">
        <p14:creationId xmlns:p14="http://schemas.microsoft.com/office/powerpoint/2010/main" val="303543376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22" name="Notes Placeholder 2"/>
          <p:cNvSpPr>
            <a:spLocks noGrp="1"/>
          </p:cNvSpPr>
          <p:nvPr>
            <p:ph type="body" idx="1"/>
          </p:nvPr>
        </p:nvSpPr>
        <p:spPr bwMode="auto">
          <a:xfrm>
            <a:off x="685801" y="4343400"/>
            <a:ext cx="5486400" cy="447707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GB" sz="1200" kern="1200" dirty="0" smtClean="0">
                <a:solidFill>
                  <a:schemeClr val="tx1"/>
                </a:solidFill>
                <a:effectLst/>
                <a:latin typeface="+mn-lt"/>
                <a:ea typeface="+mn-ea"/>
                <a:cs typeface="+mn-cs"/>
              </a:rPr>
              <a:t> The main results show </a:t>
            </a:r>
            <a:r>
              <a:rPr lang="en-GB" sz="1200" b="1" kern="1200" dirty="0" smtClean="0">
                <a:solidFill>
                  <a:schemeClr val="tx1"/>
                </a:solidFill>
                <a:effectLst/>
                <a:latin typeface="+mn-lt"/>
                <a:ea typeface="+mn-ea"/>
                <a:cs typeface="+mn-cs"/>
              </a:rPr>
              <a:t>gender inequalities patterns</a:t>
            </a:r>
            <a:r>
              <a:rPr lang="en-GB" sz="1200" kern="1200" dirty="0" smtClean="0">
                <a:solidFill>
                  <a:schemeClr val="tx1"/>
                </a:solidFill>
                <a:effectLst/>
                <a:latin typeface="+mn-lt"/>
                <a:ea typeface="+mn-ea"/>
                <a:cs typeface="+mn-cs"/>
              </a:rPr>
              <a:t> of how women and men are participating into the labour market, but also disparities in  how they </a:t>
            </a:r>
            <a:r>
              <a:rPr lang="en-GB" sz="1200" b="1" kern="1200" dirty="0" smtClean="0">
                <a:solidFill>
                  <a:schemeClr val="tx1"/>
                </a:solidFill>
                <a:effectLst/>
                <a:latin typeface="+mn-lt"/>
                <a:ea typeface="+mn-ea"/>
                <a:cs typeface="+mn-cs"/>
              </a:rPr>
              <a:t>are getting on there</a:t>
            </a:r>
            <a:r>
              <a:rPr lang="en-GB" sz="1200" kern="1200" dirty="0" smtClean="0">
                <a:solidFill>
                  <a:schemeClr val="tx1"/>
                </a:solidFill>
                <a:effectLst/>
                <a:latin typeface="+mn-lt"/>
                <a:ea typeface="+mn-ea"/>
                <a:cs typeface="+mn-cs"/>
              </a:rPr>
              <a:t>.</a:t>
            </a:r>
            <a:endParaRPr lang="en-GB" b="1" dirty="0" smtClean="0">
              <a:solidFill>
                <a:srgbClr val="FFFFFF"/>
              </a:solidFill>
            </a:endParaRPr>
          </a:p>
          <a:p>
            <a:pPr eaLnBrk="1" hangingPunct="1">
              <a:spcBef>
                <a:spcPct val="0"/>
              </a:spcBef>
            </a:pPr>
            <a:endParaRPr lang="en-GB" b="1" dirty="0" smtClean="0">
              <a:solidFill>
                <a:srgbClr val="FFFFFF"/>
              </a:solidFill>
            </a:endParaRPr>
          </a:p>
          <a:p>
            <a:pPr eaLnBrk="1" hangingPunct="1">
              <a:spcBef>
                <a:spcPct val="0"/>
              </a:spcBef>
            </a:pPr>
            <a:r>
              <a:rPr lang="en-GB" b="1" dirty="0" smtClean="0">
                <a:solidFill>
                  <a:srgbClr val="FFFFFF"/>
                </a:solidFill>
              </a:rPr>
              <a:t>Women remain less likely to participate in the labour market</a:t>
            </a:r>
            <a:endParaRPr lang="en-GB" dirty="0" smtClean="0">
              <a:solidFill>
                <a:srgbClr val="FFFFFF"/>
              </a:solidFill>
            </a:endParaRPr>
          </a:p>
          <a:p>
            <a:pPr eaLnBrk="1" hangingPunct="1">
              <a:spcBef>
                <a:spcPct val="0"/>
              </a:spcBef>
            </a:pPr>
            <a:r>
              <a:rPr lang="en-GB" dirty="0" smtClean="0"/>
              <a:t>Although </a:t>
            </a:r>
            <a:r>
              <a:rPr lang="en-GB" b="1" dirty="0" smtClean="0"/>
              <a:t>gender gaps in participation have narrowed dramatically across the lifespan of the EU</a:t>
            </a:r>
            <a:r>
              <a:rPr lang="en-GB" dirty="0" smtClean="0"/>
              <a:t>, even more during economic crisis, women </a:t>
            </a:r>
            <a:r>
              <a:rPr lang="en-GB" b="1" dirty="0" smtClean="0"/>
              <a:t>remain less likely than men to participate in the labour market</a:t>
            </a:r>
            <a:r>
              <a:rPr lang="en-GB" dirty="0" smtClean="0"/>
              <a:t>. When women do participate, it is more frequently on a part-time basis, leading </a:t>
            </a:r>
            <a:r>
              <a:rPr lang="en-GB" b="1" dirty="0" smtClean="0"/>
              <a:t>to increased patterns of segregation </a:t>
            </a:r>
            <a:r>
              <a:rPr lang="en-GB" dirty="0" smtClean="0"/>
              <a:t>and lower quality of work. Moreover, women are more likely to move in and out of the labour market, because their disproportionate responsibility to take on caring roles leads to more career interruptions compared with men.</a:t>
            </a:r>
          </a:p>
          <a:p>
            <a:pPr eaLnBrk="1" hangingPunct="1">
              <a:spcBef>
                <a:spcPct val="0"/>
              </a:spcBef>
            </a:pPr>
            <a:endParaRPr lang="en-GB" dirty="0" smtClean="0"/>
          </a:p>
          <a:p>
            <a:pPr eaLnBrk="1" hangingPunct="1">
              <a:spcBef>
                <a:spcPct val="0"/>
              </a:spcBef>
            </a:pPr>
            <a:r>
              <a:rPr lang="en-GB" b="1" dirty="0" smtClean="0">
                <a:solidFill>
                  <a:srgbClr val="FFFFFF"/>
                </a:solidFill>
              </a:rPr>
              <a:t>Large gender segregation in the labour market remains prevalent</a:t>
            </a:r>
            <a:endParaRPr lang="en-GB" dirty="0" smtClean="0">
              <a:solidFill>
                <a:srgbClr val="FFFFFF"/>
              </a:solidFill>
            </a:endParaRPr>
          </a:p>
          <a:p>
            <a:pPr eaLnBrk="1" hangingPunct="1">
              <a:spcBef>
                <a:spcPct val="0"/>
              </a:spcBef>
            </a:pPr>
            <a:r>
              <a:rPr lang="en-GB" b="1" dirty="0" smtClean="0"/>
              <a:t>Segregation in the labour market </a:t>
            </a:r>
            <a:r>
              <a:rPr lang="en-GB" dirty="0" smtClean="0"/>
              <a:t>has been a pervasive issue over a long period of time. The results of Index shows </a:t>
            </a:r>
            <a:r>
              <a:rPr lang="en-GB" b="1" dirty="0" smtClean="0"/>
              <a:t>that large gender segregation in the labour market remains prevalen</a:t>
            </a:r>
            <a:r>
              <a:rPr lang="en-GB" dirty="0" smtClean="0"/>
              <a:t>t. It </a:t>
            </a:r>
            <a:r>
              <a:rPr lang="en-GB" b="1" dirty="0" smtClean="0"/>
              <a:t>has detrimental effects on economies generally because it contributes to the gender pay gap, and impacts career advancement and access to training.</a:t>
            </a:r>
            <a:r>
              <a:rPr lang="en-GB" dirty="0" smtClean="0"/>
              <a:t>  </a:t>
            </a:r>
            <a:r>
              <a:rPr lang="en-GB" b="1" dirty="0" smtClean="0">
                <a:solidFill>
                  <a:srgbClr val="FFFFFF"/>
                </a:solidFill>
              </a:rPr>
              <a:t>The gendered nature of quality of work needs to be measured</a:t>
            </a:r>
          </a:p>
          <a:p>
            <a:pPr eaLnBrk="1" hangingPunct="1">
              <a:spcBef>
                <a:spcPct val="0"/>
              </a:spcBef>
            </a:pPr>
            <a:r>
              <a:rPr lang="en-GB" dirty="0" smtClean="0">
                <a:solidFill>
                  <a:srgbClr val="FFFFFF"/>
                </a:solidFill>
              </a:rPr>
              <a:t>The patterns of segregation of the labour market may heighten differences in the </a:t>
            </a:r>
            <a:endParaRPr lang="en-GB" dirty="0">
              <a:solidFill>
                <a:srgbClr val="FFFFFF"/>
              </a:solidFill>
            </a:endParaRPr>
          </a:p>
          <a:p>
            <a:pPr eaLnBrk="1" hangingPunct="1">
              <a:spcBef>
                <a:spcPct val="0"/>
              </a:spcBef>
            </a:pPr>
            <a:r>
              <a:rPr lang="en-GB" dirty="0" smtClean="0"/>
              <a:t>The nature of employment, and thereby its quality, is being affected by new ways of</a:t>
            </a:r>
          </a:p>
          <a:p>
            <a:pPr eaLnBrk="1" hangingPunct="1">
              <a:spcBef>
                <a:spcPct val="0"/>
              </a:spcBef>
            </a:pPr>
            <a:r>
              <a:rPr lang="en-GB" dirty="0" smtClean="0"/>
              <a:t>working. The </a:t>
            </a:r>
            <a:r>
              <a:rPr lang="en-GB" b="1" dirty="0" smtClean="0"/>
              <a:t>greater need for flexibility on the part of organisations </a:t>
            </a:r>
            <a:r>
              <a:rPr lang="en-GB" dirty="0" smtClean="0"/>
              <a:t>has given rise to greater low-paid </a:t>
            </a:r>
            <a:r>
              <a:rPr lang="en-GB" b="1" dirty="0" smtClean="0"/>
              <a:t>and less secure types of employment</a:t>
            </a:r>
            <a:r>
              <a:rPr lang="en-GB" dirty="0" smtClean="0"/>
              <a:t>, often on a part-time or temporary basis, with positions that are filled by more women than men. This is gendered, as it often entails that women become </a:t>
            </a:r>
            <a:r>
              <a:rPr lang="en-GB" b="1" dirty="0" smtClean="0"/>
              <a:t>disproportionately involved in non-standard and/or precarious work</a:t>
            </a:r>
            <a:r>
              <a:rPr lang="en-GB" dirty="0" smtClean="0"/>
              <a:t>. It is very important to take gendered aspects into account when quality of work is measured.  </a:t>
            </a:r>
            <a:endParaRPr lang="en-GB" dirty="0" smtClean="0">
              <a:solidFill>
                <a:srgbClr val="FFFFFF"/>
              </a:solidFill>
            </a:endParaRPr>
          </a:p>
          <a:p>
            <a:pPr eaLnBrk="1" hangingPunct="1">
              <a:spcBef>
                <a:spcPct val="0"/>
              </a:spcBef>
            </a:pPr>
            <a:endParaRPr lang="en-GB" dirty="0" smtClean="0"/>
          </a:p>
          <a:p>
            <a:pPr eaLnBrk="1" hangingPunct="1">
              <a:spcBef>
                <a:spcPct val="0"/>
              </a:spcBef>
            </a:pPr>
            <a:endParaRPr lang="en-GB" dirty="0"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100" b="1" dirty="0" smtClean="0">
                <a:solidFill>
                  <a:prstClr val="white"/>
                </a:solidFill>
                <a:latin typeface="Myriad Pro" pitchFamily="34" charset="0"/>
              </a:rPr>
              <a:t>Gender disparities in how women and men are getting in and getting on in the labour market</a:t>
            </a:r>
          </a:p>
          <a:p>
            <a:r>
              <a:rPr lang="en-GB" sz="1100" dirty="0" smtClean="0"/>
              <a:t>The domain of work examines</a:t>
            </a:r>
            <a:r>
              <a:rPr lang="en-GB" sz="1100" baseline="0" dirty="0" smtClean="0"/>
              <a:t> not only </a:t>
            </a:r>
            <a:r>
              <a:rPr lang="en-GB" sz="1100" dirty="0" smtClean="0"/>
              <a:t>patterns of</a:t>
            </a:r>
            <a:r>
              <a:rPr lang="en-GB" sz="1100" baseline="0" dirty="0" smtClean="0"/>
              <a:t> </a:t>
            </a:r>
            <a:r>
              <a:rPr lang="en-GB" sz="1100" dirty="0" smtClean="0"/>
              <a:t>how women and men are getting</a:t>
            </a:r>
            <a:r>
              <a:rPr lang="en-GB" sz="1100" baseline="0" dirty="0" smtClean="0"/>
              <a:t> into </a:t>
            </a:r>
            <a:r>
              <a:rPr lang="en-GB" sz="1100" dirty="0" smtClean="0"/>
              <a:t>the labour market, but also how they are getting on there. </a:t>
            </a:r>
          </a:p>
          <a:p>
            <a:endParaRPr lang="en-US" sz="1100" kern="1200" dirty="0" smtClean="0">
              <a:solidFill>
                <a:schemeClr val="tx1"/>
              </a:solidFill>
              <a:effectLst/>
              <a:latin typeface="+mn-lt"/>
              <a:ea typeface="+mn-ea"/>
              <a:cs typeface="+mn-cs"/>
            </a:endParaRPr>
          </a:p>
          <a:p>
            <a:r>
              <a:rPr lang="en-US" sz="1100" kern="1200" dirty="0" smtClean="0">
                <a:solidFill>
                  <a:schemeClr val="tx1"/>
                </a:solidFill>
                <a:effectLst/>
                <a:latin typeface="+mn-lt"/>
                <a:ea typeface="+mn-ea"/>
                <a:cs typeface="+mn-cs"/>
              </a:rPr>
              <a:t>It captures</a:t>
            </a:r>
            <a:r>
              <a:rPr lang="en-US" sz="1100" kern="1200" baseline="0" dirty="0" smtClean="0">
                <a:solidFill>
                  <a:schemeClr val="tx1"/>
                </a:solidFill>
                <a:effectLst/>
                <a:latin typeface="+mn-lt"/>
                <a:ea typeface="+mn-ea"/>
                <a:cs typeface="+mn-cs"/>
              </a:rPr>
              <a:t> some of gendered patterns that exist within </a:t>
            </a:r>
            <a:r>
              <a:rPr lang="en-US" sz="1100" kern="1200" baseline="0" dirty="0" err="1" smtClean="0">
                <a:solidFill>
                  <a:schemeClr val="tx1"/>
                </a:solidFill>
                <a:effectLst/>
                <a:latin typeface="+mn-lt"/>
                <a:ea typeface="+mn-ea"/>
                <a:cs typeface="+mn-cs"/>
              </a:rPr>
              <a:t>labour</a:t>
            </a:r>
            <a:r>
              <a:rPr lang="en-US" sz="1100" kern="1200" baseline="0" dirty="0" smtClean="0">
                <a:solidFill>
                  <a:schemeClr val="tx1"/>
                </a:solidFill>
                <a:effectLst/>
                <a:latin typeface="+mn-lt"/>
                <a:ea typeface="+mn-ea"/>
                <a:cs typeface="+mn-cs"/>
              </a:rPr>
              <a:t> market: </a:t>
            </a:r>
            <a:r>
              <a:rPr lang="en-US" sz="1100" b="1" kern="1200" baseline="0" dirty="0" smtClean="0">
                <a:solidFill>
                  <a:schemeClr val="tx1"/>
                </a:solidFill>
                <a:effectLst/>
                <a:latin typeface="+mn-lt"/>
                <a:ea typeface="+mn-ea"/>
                <a:cs typeface="+mn-cs"/>
              </a:rPr>
              <a:t>participation, segregation and quality of work</a:t>
            </a:r>
            <a:r>
              <a:rPr lang="en-US" sz="1100" kern="1200" baseline="0" dirty="0" smtClean="0">
                <a:solidFill>
                  <a:schemeClr val="tx1"/>
                </a:solidFill>
                <a:effectLst/>
                <a:latin typeface="+mn-lt"/>
                <a:ea typeface="+mn-ea"/>
                <a:cs typeface="+mn-cs"/>
              </a:rPr>
              <a:t>.  </a:t>
            </a:r>
            <a:r>
              <a:rPr lang="en-GB" sz="1100" dirty="0" smtClean="0"/>
              <a:t>The domain of work measures</a:t>
            </a:r>
            <a:r>
              <a:rPr lang="en-GB" sz="1100" baseline="0" dirty="0" smtClean="0"/>
              <a:t> the extent to which women and men can benefit from </a:t>
            </a:r>
            <a:r>
              <a:rPr lang="en-GB" sz="1100" b="1" baseline="0" dirty="0" smtClean="0"/>
              <a:t>equal access to employment </a:t>
            </a:r>
            <a:r>
              <a:rPr lang="en-GB" sz="1100" baseline="0" dirty="0" smtClean="0"/>
              <a:t>and </a:t>
            </a:r>
            <a:r>
              <a:rPr lang="en-GB" sz="1100" b="1" baseline="0" dirty="0" smtClean="0"/>
              <a:t>appropriate working conditions</a:t>
            </a:r>
            <a:r>
              <a:rPr lang="en-GB" sz="1100" baseline="0" dirty="0" smtClean="0"/>
              <a:t>. It well reflects the focus of EU policy which has moved away from only attempting to provide more jobs to also ensuring that these are better jobs. </a:t>
            </a:r>
          </a:p>
          <a:p>
            <a:endParaRPr lang="en-GB" sz="11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sz="1100" baseline="0" dirty="0" smtClean="0"/>
              <a:t>Gender gaps in participation are measured by FTE employment rates (</a:t>
            </a:r>
            <a:r>
              <a:rPr lang="en-GB" sz="1100" dirty="0" smtClean="0"/>
              <a:t>FTE measures employment rates adjusted for working time) </a:t>
            </a:r>
            <a:r>
              <a:rPr lang="en-GB" sz="1100" baseline="0" dirty="0" smtClean="0"/>
              <a:t>and duration of working life.</a:t>
            </a:r>
          </a:p>
          <a:p>
            <a:pPr marL="0" marR="0" indent="0" algn="l" defTabSz="914400" rtl="0" eaLnBrk="1" fontAlgn="auto" latinLnBrk="0" hangingPunct="1">
              <a:lnSpc>
                <a:spcPct val="100000"/>
              </a:lnSpc>
              <a:spcBef>
                <a:spcPts val="0"/>
              </a:spcBef>
              <a:spcAft>
                <a:spcPts val="0"/>
              </a:spcAft>
              <a:buClrTx/>
              <a:buSzTx/>
              <a:buFontTx/>
              <a:buNone/>
              <a:tabLst/>
              <a:defRPr/>
            </a:pPr>
            <a:r>
              <a:rPr lang="en-GB" sz="1100" baseline="0"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en-GB" sz="1100" baseline="0" dirty="0" smtClean="0"/>
              <a:t>Segregation is measured by an indicators looking at the participation of women and men in the economic activities related to education, human health and social work. It is combined with three indicators of quality of work measuring gender gaps in flexibility at work, health risks at work and work-based training. </a:t>
            </a:r>
          </a:p>
        </p:txBody>
      </p:sp>
      <p:sp>
        <p:nvSpPr>
          <p:cNvPr id="4" name="Slide Number Placeholder 3"/>
          <p:cNvSpPr>
            <a:spLocks noGrp="1"/>
          </p:cNvSpPr>
          <p:nvPr>
            <p:ph type="sldNum" sz="quarter" idx="10"/>
          </p:nvPr>
        </p:nvSpPr>
        <p:spPr/>
        <p:txBody>
          <a:bodyPr/>
          <a:lstStyle/>
          <a:p>
            <a:fld id="{D6F17B7B-A658-408B-B152-5A4862B0CD61}" type="slidenum">
              <a:rPr lang="en-GB" smtClean="0">
                <a:solidFill>
                  <a:prstClr val="black"/>
                </a:solidFill>
              </a:rPr>
              <a:pPr/>
              <a:t>22</a:t>
            </a:fld>
            <a:endParaRPr lang="en-GB">
              <a:solidFill>
                <a:prstClr val="black"/>
              </a:solidFill>
            </a:endParaRPr>
          </a:p>
        </p:txBody>
      </p:sp>
    </p:spTree>
    <p:extLst>
      <p:ext uri="{BB962C8B-B14F-4D97-AF65-F5344CB8AC3E}">
        <p14:creationId xmlns:p14="http://schemas.microsoft.com/office/powerpoint/2010/main" val="273285628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z="1200" b="1" kern="1200" baseline="0" dirty="0" smtClean="0">
                <a:solidFill>
                  <a:schemeClr val="tx1"/>
                </a:solidFill>
                <a:effectLst/>
                <a:latin typeface="+mn-lt"/>
                <a:ea typeface="+mn-ea"/>
                <a:cs typeface="+mn-cs"/>
              </a:rPr>
              <a:t>The overall score of the domain of work -69.9 - shows that we are just two-thirds of the way towards equality in the domain of work. (LT-61.0)</a:t>
            </a:r>
          </a:p>
          <a:p>
            <a:pPr eaLnBrk="1" hangingPunct="1">
              <a:spcBef>
                <a:spcPct val="0"/>
              </a:spcBef>
            </a:pPr>
            <a:endParaRPr lang="en-GB" dirty="0" smtClean="0"/>
          </a:p>
          <a:p>
            <a:pPr eaLnBrk="1" hangingPunct="1">
              <a:spcBef>
                <a:spcPct val="0"/>
              </a:spcBef>
            </a:pPr>
            <a:r>
              <a:rPr lang="en-GB" dirty="0" smtClean="0"/>
              <a:t>Moreover, all Member States are above half way towards equality in this domain, with four of them going over the threshold of three-quarters of the way towards gender equality (UK, SE, DK, FI)</a:t>
            </a:r>
          </a:p>
          <a:p>
            <a:pPr eaLnBrk="1" hangingPunct="1">
              <a:spcBef>
                <a:spcPct val="0"/>
              </a:spcBef>
            </a:pPr>
            <a:endParaRPr lang="en-GB" dirty="0" smtClean="0"/>
          </a:p>
          <a:p>
            <a:pPr eaLnBrk="1" hangingPunct="1">
              <a:spcBef>
                <a:spcPct val="0"/>
              </a:spcBef>
            </a:pPr>
            <a:endParaRPr lang="en-GB" dirty="0" smtClean="0"/>
          </a:p>
          <a:p>
            <a:pPr eaLnBrk="1" hangingPunct="1">
              <a:spcBef>
                <a:spcPct val="0"/>
              </a:spcBef>
            </a:pPr>
            <a:endParaRPr lang="en-GB" dirty="0" smtClean="0"/>
          </a:p>
        </p:txBody>
      </p:sp>
      <p:sp>
        <p:nvSpPr>
          <p:cNvPr id="3891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CFB743C-E93C-4A08-8F65-29A1693E9406}" type="slidenum">
              <a:rPr lang="en-GB"/>
              <a:pPr fontAlgn="base">
                <a:spcBef>
                  <a:spcPct val="0"/>
                </a:spcBef>
                <a:spcAft>
                  <a:spcPct val="0"/>
                </a:spcAft>
                <a:defRPr/>
              </a:pPr>
              <a:t>23</a:t>
            </a:fld>
            <a:endParaRPr lang="en-GB"/>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107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GB" sz="1200" baseline="0" dirty="0" smtClean="0"/>
              <a:t>One of indicators used in the domain of work is Duration of working life. It is an important indicator from gender perspective as women are more likely than men to have career interruptions. The data show that the duration of working life is exclusively longer for men than for women, </a:t>
            </a:r>
            <a:r>
              <a:rPr lang="en-GB" sz="1200" b="1" baseline="0" dirty="0" smtClean="0"/>
              <a:t>with an average of six years difference overall in the EU-27</a:t>
            </a:r>
            <a:r>
              <a:rPr lang="en-GB" sz="1200" baseline="0" dirty="0" smtClean="0"/>
              <a:t>. The only Exception is Lithuania, where women work longer years although the difference is quite small.</a:t>
            </a:r>
            <a:endParaRPr lang="en-GB" i="1" dirty="0" smtClean="0"/>
          </a:p>
          <a:p>
            <a:pPr eaLnBrk="1" hangingPunct="1">
              <a:spcBef>
                <a:spcPct val="0"/>
              </a:spcBef>
            </a:pPr>
            <a:endParaRPr lang="en-GB" i="1" dirty="0" smtClean="0"/>
          </a:p>
        </p:txBody>
      </p:sp>
      <p:sp>
        <p:nvSpPr>
          <p:cNvPr id="13107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D8ED6EE-FA69-4FFB-9595-25B836224BF3}" type="slidenum">
              <a:rPr lang="en-US"/>
              <a:pPr fontAlgn="base">
                <a:spcBef>
                  <a:spcPct val="0"/>
                </a:spcBef>
                <a:spcAft>
                  <a:spcPct val="0"/>
                </a:spcAft>
                <a:defRPr/>
              </a:pPr>
              <a:t>24</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6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GB" b="1" dirty="0"/>
              <a:t>Economic independence</a:t>
            </a:r>
            <a:r>
              <a:rPr lang="en-GB" dirty="0"/>
              <a:t> is seen as a prerequisite for European citizens, both women and men, to </a:t>
            </a:r>
            <a:r>
              <a:rPr lang="en-GB" b="1" dirty="0"/>
              <a:t>exercise control and make </a:t>
            </a:r>
            <a:r>
              <a:rPr lang="en-GB" b="1" dirty="0" smtClean="0"/>
              <a:t>independent choices </a:t>
            </a:r>
            <a:r>
              <a:rPr lang="en-GB" dirty="0"/>
              <a:t>in their lives. However, women remain in </a:t>
            </a:r>
            <a:r>
              <a:rPr lang="en-GB" b="1" dirty="0"/>
              <a:t>more precarious situations throughout the EU, by experiencing higher disadvantages</a:t>
            </a:r>
            <a:r>
              <a:rPr lang="en-GB" dirty="0"/>
              <a:t> in the labour market than men.</a:t>
            </a:r>
          </a:p>
          <a:p>
            <a:endParaRPr lang="en-GB" dirty="0"/>
          </a:p>
          <a:p>
            <a:r>
              <a:rPr lang="en-GB" dirty="0"/>
              <a:t>Women </a:t>
            </a:r>
            <a:r>
              <a:rPr lang="en-GB" b="1" dirty="0"/>
              <a:t>also earn less than men</a:t>
            </a:r>
            <a:r>
              <a:rPr lang="en-GB" dirty="0"/>
              <a:t>, with progress in </a:t>
            </a:r>
            <a:r>
              <a:rPr lang="en-GB" b="1" dirty="0"/>
              <a:t>closing the gender gaps in earnings extremely slow</a:t>
            </a:r>
            <a:r>
              <a:rPr lang="en-GB" dirty="0"/>
              <a:t>.  </a:t>
            </a:r>
            <a:r>
              <a:rPr lang="en-GB" b="1" dirty="0"/>
              <a:t>As result feminisation of poverty prevails</a:t>
            </a:r>
            <a:r>
              <a:rPr lang="en-GB" dirty="0"/>
              <a:t>.</a:t>
            </a:r>
          </a:p>
          <a:p>
            <a:pPr eaLnBrk="1" hangingPunct="1">
              <a:spcBef>
                <a:spcPct val="0"/>
              </a:spcBef>
            </a:pPr>
            <a:endParaRPr lang="en-US" dirty="0" smtClean="0"/>
          </a:p>
        </p:txBody>
      </p:sp>
      <p:sp>
        <p:nvSpPr>
          <p:cNvPr id="143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93FD6F07-71FC-4CEB-9A5A-BABEDBFB648B}" type="slidenum">
              <a:rPr lang="en-US">
                <a:solidFill>
                  <a:prstClr val="black"/>
                </a:solidFill>
              </a:rPr>
              <a:pPr>
                <a:defRPr/>
              </a:pPr>
              <a:t>25</a:t>
            </a:fld>
            <a:endParaRPr lang="en-US">
              <a:solidFill>
                <a:prstClr val="black"/>
              </a:solidFill>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GB" sz="1200" b="1" dirty="0" smtClean="0">
                <a:solidFill>
                  <a:prstClr val="white"/>
                </a:solidFill>
                <a:latin typeface="Myriad Pro" pitchFamily="34" charset="0"/>
              </a:rPr>
              <a:t>Lower earnings and income among women lead to greater risk of poverty and higher disparities of income</a:t>
            </a:r>
          </a:p>
          <a:p>
            <a:pPr eaLnBrk="1" hangingPunct="1">
              <a:spcBef>
                <a:spcPct val="0"/>
              </a:spcBef>
            </a:pPr>
            <a:r>
              <a:rPr lang="en-GB" dirty="0" smtClean="0"/>
              <a:t>Economic independence is seen as a necessary</a:t>
            </a:r>
            <a:r>
              <a:rPr lang="en-GB" baseline="0" dirty="0" smtClean="0"/>
              <a:t> condition</a:t>
            </a:r>
            <a:r>
              <a:rPr lang="en-GB" dirty="0" smtClean="0"/>
              <a:t> for European citizens, both women and men, to exercise control and make true choices in their lives. However, women remain in more uncertain situations throughout the EU, by experiencing higher disadvantages in the labour market than men. Women earn less than men, and have less income with progress in closing the gender gaps financial resources</a:t>
            </a:r>
            <a:r>
              <a:rPr lang="en-GB" baseline="0" dirty="0" smtClean="0"/>
              <a:t> is </a:t>
            </a:r>
            <a:r>
              <a:rPr lang="en-GB" dirty="0" smtClean="0"/>
              <a:t>extremely slow.  As result feminisation of poverty prevails.</a:t>
            </a:r>
          </a:p>
          <a:p>
            <a:endParaRPr lang="en-GB" sz="1200" b="0" i="0" u="none" strike="noStrike" kern="1200" baseline="0" dirty="0" smtClean="0">
              <a:solidFill>
                <a:schemeClr val="tx1"/>
              </a:solidFill>
              <a:latin typeface="+mn-lt"/>
              <a:ea typeface="+mn-ea"/>
              <a:cs typeface="+mn-cs"/>
            </a:endParaRPr>
          </a:p>
          <a:p>
            <a:r>
              <a:rPr lang="en-GB" sz="1200" b="0" i="0" u="none" strike="noStrike" kern="1200" baseline="0" dirty="0" smtClean="0">
                <a:solidFill>
                  <a:schemeClr val="tx1"/>
                </a:solidFill>
                <a:latin typeface="+mn-lt"/>
                <a:ea typeface="+mn-ea"/>
                <a:cs typeface="+mn-cs"/>
              </a:rPr>
              <a:t>The domain measures two key aspects: financial resources, that is, gender gaps in earnings and income, combined with economic situation by focusing on not being at-risk-of-poverty and income distribution.</a:t>
            </a:r>
            <a:endParaRPr lang="en-US" dirty="0"/>
          </a:p>
        </p:txBody>
      </p:sp>
      <p:sp>
        <p:nvSpPr>
          <p:cNvPr id="4" name="Slide Number Placeholder 3"/>
          <p:cNvSpPr>
            <a:spLocks noGrp="1"/>
          </p:cNvSpPr>
          <p:nvPr>
            <p:ph type="sldNum" sz="quarter" idx="10"/>
          </p:nvPr>
        </p:nvSpPr>
        <p:spPr/>
        <p:txBody>
          <a:bodyPr/>
          <a:lstStyle/>
          <a:p>
            <a:fld id="{ABB44B96-DFF4-4D6C-B253-ACD0710C7BB6}" type="slidenum">
              <a:rPr lang="en-US" smtClean="0">
                <a:solidFill>
                  <a:prstClr val="black"/>
                </a:solidFill>
              </a:rPr>
              <a:pPr/>
              <a:t>26</a:t>
            </a:fld>
            <a:endParaRPr lang="en-US">
              <a:solidFill>
                <a:prstClr val="black"/>
              </a:solidFill>
            </a:endParaRPr>
          </a:p>
        </p:txBody>
      </p:sp>
    </p:spTree>
    <p:extLst>
      <p:ext uri="{BB962C8B-B14F-4D97-AF65-F5344CB8AC3E}">
        <p14:creationId xmlns:p14="http://schemas.microsoft.com/office/powerpoint/2010/main" val="94258562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GB" dirty="0" smtClean="0"/>
              <a:t>The domain of money, with a score of</a:t>
            </a:r>
            <a:r>
              <a:rPr lang="en-GB" b="1" dirty="0" smtClean="0"/>
              <a:t> 68.9 </a:t>
            </a:r>
            <a:r>
              <a:rPr lang="en-GB" dirty="0" smtClean="0"/>
              <a:t>on average at EU level, shows that the EU-27 is over two-thirds of the way in achieving gender equality when it comes to the financial resources and economic situation of its citizens. (</a:t>
            </a:r>
            <a:r>
              <a:rPr lang="en-GB" b="1" dirty="0" smtClean="0"/>
              <a:t>LT41.5)</a:t>
            </a:r>
          </a:p>
          <a:p>
            <a:pPr eaLnBrk="1" hangingPunct="1">
              <a:spcBef>
                <a:spcPct val="0"/>
              </a:spcBef>
            </a:pPr>
            <a:endParaRPr lang="en-GB" dirty="0" smtClean="0"/>
          </a:p>
          <a:p>
            <a:pPr eaLnBrk="1" hangingPunct="1">
              <a:spcBef>
                <a:spcPct val="0"/>
              </a:spcBef>
            </a:pPr>
            <a:r>
              <a:rPr lang="en-GB" dirty="0" smtClean="0"/>
              <a:t>The domain of </a:t>
            </a:r>
            <a:r>
              <a:rPr lang="en-GB" i="1" dirty="0" smtClean="0"/>
              <a:t>money </a:t>
            </a:r>
            <a:r>
              <a:rPr lang="en-GB" dirty="0" smtClean="0"/>
              <a:t>shows scores of gender equality that are similar to the domain of work, on average at the EU level. There is a wide variability across the EU MS which goes from a score around 40 to almost 90% towards equality.</a:t>
            </a:r>
          </a:p>
          <a:p>
            <a:pPr eaLnBrk="1" hangingPunct="1">
              <a:spcBef>
                <a:spcPct val="0"/>
              </a:spcBef>
            </a:pPr>
            <a:endParaRPr lang="en-GB" dirty="0" smtClean="0"/>
          </a:p>
          <a:p>
            <a:pPr eaLnBrk="1" hangingPunct="1">
              <a:spcBef>
                <a:spcPct val="0"/>
              </a:spcBef>
            </a:pPr>
            <a:r>
              <a:rPr lang="en-GB" dirty="0" smtClean="0"/>
              <a:t>Twenty-four Member States achieve a score that is above half way towards gender equality, with three Member States going beyond four-fifths of the way towards gender equality: Sweden (80.2), The Netherlands (82.5) and Luxembourg (90.9).</a:t>
            </a:r>
          </a:p>
          <a:p>
            <a:pPr eaLnBrk="1" hangingPunct="1">
              <a:spcBef>
                <a:spcPct val="0"/>
              </a:spcBef>
            </a:pPr>
            <a:endParaRPr lang="en-GB" dirty="0" smtClean="0"/>
          </a:p>
          <a:p>
            <a:pPr eaLnBrk="1" hangingPunct="1">
              <a:spcBef>
                <a:spcPct val="0"/>
              </a:spcBef>
            </a:pPr>
            <a:r>
              <a:rPr lang="en-GB" dirty="0" smtClean="0"/>
              <a:t>Four countries have reached a score below 50% towards equality Romania (39.0), Bulgaria (40.7), Lithuania (41.4) and Latvia (42.0).</a:t>
            </a:r>
          </a:p>
          <a:p>
            <a:pPr eaLnBrk="1" hangingPunct="1">
              <a:spcBef>
                <a:spcPct val="0"/>
              </a:spcBef>
            </a:pPr>
            <a:endParaRPr lang="en-GB" dirty="0" smtClean="0"/>
          </a:p>
          <a:p>
            <a:pPr eaLnBrk="1" hangingPunct="1">
              <a:spcBef>
                <a:spcPct val="0"/>
              </a:spcBef>
            </a:pPr>
            <a:r>
              <a:rPr lang="en-GB" dirty="0" smtClean="0"/>
              <a:t>However, it is important to interpret these scores with caution since available indicators may underestimate the true extent of gender gaps in this area. 3</a:t>
            </a:r>
            <a:r>
              <a:rPr lang="en-GB" baseline="0" dirty="0" smtClean="0"/>
              <a:t> out of four indicators </a:t>
            </a:r>
            <a:r>
              <a:rPr lang="en-GB" dirty="0" smtClean="0"/>
              <a:t>ignores the power relations between women and men which can lead to an unequal sharing of income within households.  </a:t>
            </a:r>
          </a:p>
        </p:txBody>
      </p:sp>
      <p:sp>
        <p:nvSpPr>
          <p:cNvPr id="4505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2FE4371-4847-4BEA-95C1-72946A39B15D}" type="slidenum">
              <a:rPr lang="en-GB"/>
              <a:pPr fontAlgn="base">
                <a:spcBef>
                  <a:spcPct val="0"/>
                </a:spcBef>
                <a:spcAft>
                  <a:spcPct val="0"/>
                </a:spcAft>
                <a:defRPr/>
              </a:pPr>
              <a:t>27</a:t>
            </a:fld>
            <a:endParaRPr lang="en-GB"/>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131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GB" dirty="0" smtClean="0"/>
              <a:t>Mean monthly earnings (all sections of the NACE classification (B to S) with the exception of sector O, which corresponds to Public administration and defence compulsory social security) by </a:t>
            </a:r>
            <a:r>
              <a:rPr lang="en-GB" dirty="0" err="1" smtClean="0"/>
              <a:t>by</a:t>
            </a:r>
            <a:r>
              <a:rPr lang="en-GB" dirty="0" smtClean="0"/>
              <a:t> gender gap in EU member states (16+ years), 2010</a:t>
            </a:r>
            <a:endParaRPr lang="en-GB" b="1" dirty="0" smtClean="0">
              <a:solidFill>
                <a:srgbClr val="000000"/>
              </a:solidFill>
              <a:latin typeface="Myriad Pro" pitchFamily="34" charset="0"/>
            </a:endParaRPr>
          </a:p>
          <a:p>
            <a:pPr eaLnBrk="1" hangingPunct="1">
              <a:spcBef>
                <a:spcPct val="0"/>
              </a:spcBef>
            </a:pPr>
            <a:endParaRPr lang="en-US" dirty="0" smtClean="0"/>
          </a:p>
        </p:txBody>
      </p:sp>
      <p:sp>
        <p:nvSpPr>
          <p:cNvPr id="14131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C870D96-CF51-4CBE-8BF0-F383B325D353}" type="slidenum">
              <a:rPr lang="en-US"/>
              <a:pPr fontAlgn="base">
                <a:spcBef>
                  <a:spcPct val="0"/>
                </a:spcBef>
                <a:spcAft>
                  <a:spcPct val="0"/>
                </a:spcAft>
                <a:defRPr/>
              </a:pPr>
              <a:t>28</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0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GB" sz="1200" kern="1200" dirty="0" smtClean="0">
                <a:solidFill>
                  <a:schemeClr val="tx1"/>
                </a:solidFill>
                <a:effectLst/>
                <a:latin typeface="+mn-lt"/>
                <a:ea typeface="+mn-ea"/>
                <a:cs typeface="+mn-cs"/>
              </a:rPr>
              <a:t>From a gender perspective, it is an important area since in terms of gender equality since there has been a reversal, as </a:t>
            </a:r>
            <a:r>
              <a:rPr lang="en-GB" sz="1200" b="1" kern="1200" dirty="0" smtClean="0">
                <a:solidFill>
                  <a:schemeClr val="tx1"/>
                </a:solidFill>
                <a:effectLst/>
                <a:latin typeface="+mn-lt"/>
                <a:ea typeface="+mn-ea"/>
                <a:cs typeface="+mn-cs"/>
              </a:rPr>
              <a:t>women now outnumber</a:t>
            </a:r>
            <a:r>
              <a:rPr lang="en-GB" sz="1200" kern="1200" dirty="0" smtClean="0">
                <a:solidFill>
                  <a:schemeClr val="tx1"/>
                </a:solidFill>
                <a:effectLst/>
                <a:latin typeface="+mn-lt"/>
                <a:ea typeface="+mn-ea"/>
                <a:cs typeface="+mn-cs"/>
              </a:rPr>
              <a:t> men</a:t>
            </a:r>
          </a:p>
          <a:p>
            <a:r>
              <a:rPr lang="en-GB" sz="1200" kern="1200" dirty="0" smtClean="0">
                <a:solidFill>
                  <a:schemeClr val="tx1"/>
                </a:solidFill>
                <a:effectLst/>
                <a:latin typeface="+mn-lt"/>
                <a:ea typeface="+mn-ea"/>
                <a:cs typeface="+mn-cs"/>
              </a:rPr>
              <a:t>within third-level education, although gender </a:t>
            </a:r>
            <a:r>
              <a:rPr lang="en-GB" sz="1200" b="1" kern="1200" dirty="0" smtClean="0">
                <a:solidFill>
                  <a:schemeClr val="tx1"/>
                </a:solidFill>
                <a:effectLst/>
                <a:latin typeface="+mn-lt"/>
                <a:ea typeface="+mn-ea"/>
                <a:cs typeface="+mn-cs"/>
              </a:rPr>
              <a:t>segregation</a:t>
            </a:r>
            <a:r>
              <a:rPr lang="en-GB" sz="1200" kern="1200" dirty="0" smtClean="0">
                <a:solidFill>
                  <a:schemeClr val="tx1"/>
                </a:solidFill>
                <a:effectLst/>
                <a:latin typeface="+mn-lt"/>
                <a:ea typeface="+mn-ea"/>
                <a:cs typeface="+mn-cs"/>
              </a:rPr>
              <a:t> in different fields of education remains largely unchanged.</a:t>
            </a:r>
          </a:p>
          <a:p>
            <a:pPr eaLnBrk="1" hangingPunct="1">
              <a:spcBef>
                <a:spcPct val="0"/>
              </a:spcBef>
            </a:pPr>
            <a:endParaRPr lang="en-GB" dirty="0" smtClean="0"/>
          </a:p>
          <a:p>
            <a:pPr eaLnBrk="1" hangingPunct="1">
              <a:spcBef>
                <a:spcPct val="0"/>
              </a:spcBef>
            </a:pPr>
            <a:endParaRPr lang="en-GB" dirty="0" smtClean="0"/>
          </a:p>
          <a:p>
            <a:pPr eaLnBrk="1" hangingPunct="1">
              <a:spcBef>
                <a:spcPct val="0"/>
              </a:spcBef>
            </a:pPr>
            <a:r>
              <a:rPr lang="en-GB" dirty="0" smtClean="0"/>
              <a:t>The majority of gaps in other domains act to the detriment of women; however, in </a:t>
            </a:r>
            <a:r>
              <a:rPr lang="en-GB" b="1" dirty="0" smtClean="0"/>
              <a:t>knowledge the situation is more nuanced</a:t>
            </a:r>
            <a:r>
              <a:rPr lang="en-GB" dirty="0" smtClean="0"/>
              <a:t>. Participation rates </a:t>
            </a:r>
            <a:r>
              <a:rPr lang="en-GB" b="1" dirty="0" smtClean="0"/>
              <a:t>in tertiary education have reversed, and men have now become a minority</a:t>
            </a:r>
            <a:r>
              <a:rPr lang="en-GB" dirty="0" smtClean="0"/>
              <a:t>. This is bound to have implications for the labour market and the economy and society in general, in the long run. It is crucial to begin to think about what this reversal in trends will mean for the gender equality landscape of the future.</a:t>
            </a:r>
          </a:p>
          <a:p>
            <a:pPr eaLnBrk="1" hangingPunct="1">
              <a:spcBef>
                <a:spcPct val="0"/>
              </a:spcBef>
            </a:pPr>
            <a:r>
              <a:rPr lang="en-GB" dirty="0" smtClean="0"/>
              <a:t>What remain largely unchanged are the gender-based patterns of segregation throughout Member States, with greater under-representation of women and men in certain fields, such as education for men or engineering, manufacturing and construction for women. It is important to monitor segregation, given that it translates into gender inequality patterns at the level of labour market participation and society more generally.</a:t>
            </a:r>
          </a:p>
          <a:p>
            <a:pPr eaLnBrk="1" hangingPunct="1">
              <a:spcBef>
                <a:spcPct val="0"/>
              </a:spcBef>
            </a:pPr>
            <a:endParaRPr lang="en-GB" dirty="0" smtClean="0"/>
          </a:p>
          <a:p>
            <a:pPr eaLnBrk="1" hangingPunct="1">
              <a:spcBef>
                <a:spcPct val="0"/>
              </a:spcBef>
            </a:pPr>
            <a:r>
              <a:rPr lang="en-GB" dirty="0" smtClean="0"/>
              <a:t>There is very uneven participation in lifelong learning across the EU-27. As identified by the strategic framework for European cooperation in education and training (ET 2020), lifelong learning needs to be priority, as it contributes greatly to employment, economic success and the full participation of women and men in society.</a:t>
            </a:r>
          </a:p>
          <a:p>
            <a:pPr eaLnBrk="1" hangingPunct="1">
              <a:spcBef>
                <a:spcPct val="0"/>
              </a:spcBef>
            </a:pPr>
            <a:r>
              <a:rPr lang="en-GB" dirty="0" smtClean="0"/>
              <a:t>However, in the majority of Member States, only a minority of women and men participated in learning and training.</a:t>
            </a:r>
          </a:p>
          <a:p>
            <a:pPr eaLnBrk="1" hangingPunct="1">
              <a:spcBef>
                <a:spcPct val="0"/>
              </a:spcBef>
            </a:pPr>
            <a:r>
              <a:rPr lang="en-GB" dirty="0" smtClean="0"/>
              <a:t>In the few Member States where participation is higher, gender gaps indicate that this is disproportionately women who do so.</a:t>
            </a:r>
          </a:p>
        </p:txBody>
      </p:sp>
      <p:sp>
        <p:nvSpPr>
          <p:cNvPr id="15360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9A822455-8BEE-4896-ACC4-9457511854AF}" type="slidenum">
              <a:rPr lang="en-US">
                <a:solidFill>
                  <a:prstClr val="black"/>
                </a:solidFill>
              </a:rPr>
              <a:pPr>
                <a:defRPr/>
              </a:pPr>
              <a:t>29</a:t>
            </a:fld>
            <a:endParaRPr lang="en-US">
              <a:solidFill>
                <a:prstClr val="black"/>
              </a:solidFill>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b="1" dirty="0" smtClean="0">
                <a:solidFill>
                  <a:prstClr val="white"/>
                </a:solidFill>
                <a:latin typeface="Myriad Pro" pitchFamily="34" charset="0"/>
              </a:rPr>
              <a:t>Women’s educational attainment overtakes men’s but segregation patterns persist</a:t>
            </a:r>
          </a:p>
          <a:p>
            <a:r>
              <a:rPr lang="en-GB" sz="1200" b="0" i="0" u="none" strike="noStrike" kern="1200" baseline="0" dirty="0" smtClean="0">
                <a:solidFill>
                  <a:schemeClr val="tx1"/>
                </a:solidFill>
                <a:latin typeface="+mn-lt"/>
                <a:ea typeface="+mn-ea"/>
                <a:cs typeface="+mn-cs"/>
              </a:rPr>
              <a:t>From a gender perspective, it is an important area since it appears to be a precursor to change in gender terms, with women now outnumbering men within third-level education, although gender segregation in different fields of education remains largely unchanged.</a:t>
            </a:r>
            <a:endParaRPr lang="en-GB" dirty="0" smtClean="0"/>
          </a:p>
          <a:p>
            <a:endParaRPr lang="en-GB" sz="1200" b="0" i="0" u="none" strike="noStrike" kern="1200" baseline="0" dirty="0" smtClean="0">
              <a:solidFill>
                <a:schemeClr val="tx1"/>
              </a:solidFill>
              <a:latin typeface="+mn-lt"/>
              <a:ea typeface="+mn-ea"/>
              <a:cs typeface="+mn-cs"/>
            </a:endParaRPr>
          </a:p>
          <a:p>
            <a:r>
              <a:rPr lang="en-GB" sz="1200" b="0" i="0" u="none" strike="noStrike" kern="1200" baseline="0" dirty="0" smtClean="0">
                <a:solidFill>
                  <a:schemeClr val="tx1"/>
                </a:solidFill>
                <a:latin typeface="+mn-lt"/>
                <a:ea typeface="+mn-ea"/>
                <a:cs typeface="+mn-cs"/>
              </a:rPr>
              <a:t>The domain of </a:t>
            </a:r>
            <a:r>
              <a:rPr lang="en-GB" sz="1200" b="0" i="1" u="none" strike="noStrike" kern="1200" baseline="0" dirty="0" smtClean="0">
                <a:solidFill>
                  <a:schemeClr val="tx1"/>
                </a:solidFill>
                <a:latin typeface="+mn-lt"/>
                <a:ea typeface="+mn-ea"/>
                <a:cs typeface="+mn-cs"/>
              </a:rPr>
              <a:t>knowledge </a:t>
            </a:r>
            <a:r>
              <a:rPr lang="en-GB" sz="1200" b="0" i="0" u="none" strike="noStrike" kern="1200" baseline="0" dirty="0" smtClean="0">
                <a:solidFill>
                  <a:schemeClr val="tx1"/>
                </a:solidFill>
                <a:latin typeface="+mn-lt"/>
                <a:ea typeface="+mn-ea"/>
                <a:cs typeface="+mn-cs"/>
              </a:rPr>
              <a:t>combines different areas related to education and training. </a:t>
            </a:r>
            <a:endParaRPr lang="en-GB" dirty="0"/>
          </a:p>
        </p:txBody>
      </p:sp>
      <p:sp>
        <p:nvSpPr>
          <p:cNvPr id="4" name="Slide Number Placeholder 3"/>
          <p:cNvSpPr>
            <a:spLocks noGrp="1"/>
          </p:cNvSpPr>
          <p:nvPr>
            <p:ph type="sldNum" sz="quarter" idx="10"/>
          </p:nvPr>
        </p:nvSpPr>
        <p:spPr/>
        <p:txBody>
          <a:bodyPr/>
          <a:lstStyle/>
          <a:p>
            <a:fld id="{ABB44B96-DFF4-4D6C-B253-ACD0710C7BB6}" type="slidenum">
              <a:rPr lang="en-US" smtClean="0">
                <a:solidFill>
                  <a:prstClr val="black"/>
                </a:solidFill>
              </a:rPr>
              <a:pPr/>
              <a:t>30</a:t>
            </a:fld>
            <a:endParaRPr lang="en-US">
              <a:solidFill>
                <a:prstClr val="black"/>
              </a:solidFill>
            </a:endParaRPr>
          </a:p>
        </p:txBody>
      </p:sp>
    </p:spTree>
    <p:extLst>
      <p:ext uri="{BB962C8B-B14F-4D97-AF65-F5344CB8AC3E}">
        <p14:creationId xmlns:p14="http://schemas.microsoft.com/office/powerpoint/2010/main" val="24340237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latin typeface="Myriad Pro" pitchFamily="34" charset="0"/>
              </a:rPr>
              <a:t>Defining gender equality:</a:t>
            </a:r>
          </a:p>
          <a:p>
            <a:endParaRPr lang="en-GB" dirty="0" smtClean="0"/>
          </a:p>
          <a:p>
            <a:endParaRPr lang="en-GB" dirty="0" smtClean="0"/>
          </a:p>
          <a:p>
            <a:endParaRPr lang="en-GB" dirty="0" smtClean="0"/>
          </a:p>
          <a:p>
            <a:pPr marL="0" indent="0" algn="ctr">
              <a:buNone/>
            </a:pPr>
            <a:r>
              <a:rPr lang="en-GB" dirty="0" smtClean="0"/>
              <a:t>‘equal share of assets and equal dignity and integrity between women and men’</a:t>
            </a:r>
            <a:endParaRPr lang="en-US" dirty="0" smtClean="0"/>
          </a:p>
          <a:p>
            <a:endParaRPr lang="en-GB"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Gender Equality Approaches</a:t>
            </a:r>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Sameness		Difference		Transformation</a:t>
            </a:r>
          </a:p>
          <a:p>
            <a:endParaRPr lang="en-US" dirty="0"/>
          </a:p>
        </p:txBody>
      </p:sp>
      <p:sp>
        <p:nvSpPr>
          <p:cNvPr id="4" name="Slide Number Placeholder 3"/>
          <p:cNvSpPr>
            <a:spLocks noGrp="1"/>
          </p:cNvSpPr>
          <p:nvPr>
            <p:ph type="sldNum" sz="quarter" idx="10"/>
          </p:nvPr>
        </p:nvSpPr>
        <p:spPr/>
        <p:txBody>
          <a:bodyPr/>
          <a:lstStyle/>
          <a:p>
            <a:fld id="{E85C4805-69BE-4039-AF61-83F00240AB9C}" type="slidenum">
              <a:rPr lang="en-US" smtClean="0"/>
              <a:pPr/>
              <a:t>3</a:t>
            </a:fld>
            <a:endParaRPr lang="en-US" dirty="0"/>
          </a:p>
        </p:txBody>
      </p:sp>
    </p:spTree>
    <p:extLst>
      <p:ext uri="{BB962C8B-B14F-4D97-AF65-F5344CB8AC3E}">
        <p14:creationId xmlns:p14="http://schemas.microsoft.com/office/powerpoint/2010/main" val="157253271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GB" dirty="0" smtClean="0"/>
              <a:t>The domain of knowledge shows that on average, EU Member States have only attained the middle point towards gender equality with a mean value of </a:t>
            </a:r>
            <a:r>
              <a:rPr lang="en-GB" b="1" dirty="0" smtClean="0"/>
              <a:t>48.9</a:t>
            </a:r>
            <a:r>
              <a:rPr lang="en-GB" dirty="0" smtClean="0"/>
              <a:t> at EU level, showing that the domain of knowledge remains unequal in terms of gender, although this varies greatly across Member States (</a:t>
            </a:r>
            <a:r>
              <a:rPr lang="en-GB" b="1" dirty="0" smtClean="0"/>
              <a:t>LT47.4</a:t>
            </a:r>
            <a:r>
              <a:rPr lang="en-GB" dirty="0" smtClean="0"/>
              <a:t>).</a:t>
            </a:r>
          </a:p>
          <a:p>
            <a:pPr eaLnBrk="1" hangingPunct="1">
              <a:spcBef>
                <a:spcPct val="0"/>
              </a:spcBef>
            </a:pPr>
            <a:endParaRPr lang="en-GB" dirty="0" smtClean="0"/>
          </a:p>
          <a:p>
            <a:pPr eaLnBrk="1" hangingPunct="1">
              <a:spcBef>
                <a:spcPct val="0"/>
              </a:spcBef>
            </a:pPr>
            <a:r>
              <a:rPr lang="en-GB" dirty="0" smtClean="0"/>
              <a:t>There are different situations in Member States, where scores range as low as just above a quarter to three-quarters of the way towards equality. Finland (67.0), UK (68.8) and Denmark (75.1)  are above three-quarters of the way towards gender equality. </a:t>
            </a:r>
          </a:p>
          <a:p>
            <a:pPr eaLnBrk="1" hangingPunct="1">
              <a:spcBef>
                <a:spcPct val="0"/>
              </a:spcBef>
            </a:pPr>
            <a:endParaRPr lang="en-GB" dirty="0" smtClean="0"/>
          </a:p>
          <a:p>
            <a:pPr eaLnBrk="1" hangingPunct="1">
              <a:spcBef>
                <a:spcPct val="0"/>
              </a:spcBef>
            </a:pPr>
            <a:r>
              <a:rPr lang="en-GB" dirty="0" smtClean="0"/>
              <a:t>The domain of </a:t>
            </a:r>
            <a:r>
              <a:rPr lang="en-GB" i="1" dirty="0" smtClean="0"/>
              <a:t>knowledge </a:t>
            </a:r>
            <a:r>
              <a:rPr lang="en-GB" dirty="0" smtClean="0"/>
              <a:t>shows a mixed picture in terms of gender equality. Overall, gender equality patterns display large variations across Member States. </a:t>
            </a:r>
          </a:p>
        </p:txBody>
      </p:sp>
      <p:sp>
        <p:nvSpPr>
          <p:cNvPr id="5120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CA5D7F2-FB30-45BB-BF8A-749BBDC6741B}" type="slidenum">
              <a:rPr lang="en-GB"/>
              <a:pPr fontAlgn="base">
                <a:spcBef>
                  <a:spcPct val="0"/>
                </a:spcBef>
                <a:spcAft>
                  <a:spcPct val="0"/>
                </a:spcAft>
                <a:defRPr/>
              </a:pPr>
              <a:t>31</a:t>
            </a:fld>
            <a:endParaRPr lang="en-GB"/>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155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GB" dirty="0" smtClean="0"/>
              <a:t>There are more women</a:t>
            </a:r>
            <a:r>
              <a:rPr lang="en-GB" baseline="0" dirty="0" smtClean="0"/>
              <a:t> as graduates of tertiary education than men although the difference is small in the </a:t>
            </a:r>
            <a:r>
              <a:rPr lang="en-GB" baseline="0" dirty="0" err="1" smtClean="0"/>
              <a:t>eu</a:t>
            </a:r>
            <a:r>
              <a:rPr lang="en-GB" baseline="0" dirty="0" smtClean="0"/>
              <a:t>. For </a:t>
            </a:r>
            <a:r>
              <a:rPr lang="en-GB" baseline="0" dirty="0" err="1" smtClean="0"/>
              <a:t>lt</a:t>
            </a:r>
            <a:r>
              <a:rPr lang="en-GB" baseline="0" dirty="0" smtClean="0"/>
              <a:t> the gap is biggest</a:t>
            </a:r>
            <a:endParaRPr lang="en-GB" dirty="0" smtClean="0"/>
          </a:p>
          <a:p>
            <a:pPr eaLnBrk="1" hangingPunct="1">
              <a:spcBef>
                <a:spcPct val="0"/>
              </a:spcBef>
            </a:pPr>
            <a:endParaRPr lang="en-GB" dirty="0" smtClean="0"/>
          </a:p>
        </p:txBody>
      </p:sp>
      <p:sp>
        <p:nvSpPr>
          <p:cNvPr id="15155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C0EDA0BB-E168-49CE-A91D-4A6D050B7CF7}" type="slidenum">
              <a:rPr lang="en-US">
                <a:solidFill>
                  <a:prstClr val="black"/>
                </a:solidFill>
              </a:rPr>
              <a:pPr>
                <a:defRPr/>
              </a:pPr>
              <a:t>32</a:t>
            </a:fld>
            <a:endParaRPr lang="en-US">
              <a:solidFill>
                <a:prstClr val="black"/>
              </a:solidFill>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155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GB" dirty="0" smtClean="0"/>
              <a:t>There are more women</a:t>
            </a:r>
            <a:r>
              <a:rPr lang="en-GB" baseline="0" dirty="0" smtClean="0"/>
              <a:t> as graduates of tertiary education than men although the difference is small in the </a:t>
            </a:r>
            <a:r>
              <a:rPr lang="en-GB" baseline="0" dirty="0" err="1" smtClean="0"/>
              <a:t>eu</a:t>
            </a:r>
            <a:r>
              <a:rPr lang="en-GB" baseline="0" dirty="0" smtClean="0"/>
              <a:t>. For </a:t>
            </a:r>
            <a:r>
              <a:rPr lang="en-GB" baseline="0" dirty="0" err="1" smtClean="0"/>
              <a:t>lt</a:t>
            </a:r>
            <a:r>
              <a:rPr lang="en-GB" baseline="0" dirty="0" smtClean="0"/>
              <a:t> the gap is biggest</a:t>
            </a:r>
            <a:endParaRPr lang="en-GB" dirty="0" smtClean="0"/>
          </a:p>
          <a:p>
            <a:pPr eaLnBrk="1" hangingPunct="1">
              <a:spcBef>
                <a:spcPct val="0"/>
              </a:spcBef>
            </a:pPr>
            <a:endParaRPr lang="en-GB" dirty="0" smtClean="0"/>
          </a:p>
        </p:txBody>
      </p:sp>
      <p:sp>
        <p:nvSpPr>
          <p:cNvPr id="15155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C0EDA0BB-E168-49CE-A91D-4A6D050B7CF7}" type="slidenum">
              <a:rPr lang="en-US">
                <a:solidFill>
                  <a:prstClr val="black"/>
                </a:solidFill>
              </a:rPr>
              <a:pPr>
                <a:defRPr/>
              </a:pPr>
              <a:t>33</a:t>
            </a:fld>
            <a:endParaRPr lang="en-US">
              <a:solidFill>
                <a:prstClr val="black"/>
              </a:solidFill>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4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defRPr/>
            </a:pPr>
            <a:r>
              <a:rPr lang="en-GB" dirty="0"/>
              <a:t>Personal time spent on care plays an important role in the individual’s capability to </a:t>
            </a:r>
            <a:r>
              <a:rPr lang="en-GB" b="1" dirty="0"/>
              <a:t>integrate or balance work and private life</a:t>
            </a:r>
            <a:r>
              <a:rPr lang="en-GB" dirty="0"/>
              <a:t>. </a:t>
            </a:r>
          </a:p>
          <a:p>
            <a:pPr>
              <a:defRPr/>
            </a:pPr>
            <a:endParaRPr lang="en-GB" dirty="0"/>
          </a:p>
          <a:p>
            <a:pPr>
              <a:defRPr/>
            </a:pPr>
            <a:r>
              <a:rPr lang="en-GB" dirty="0"/>
              <a:t>This is a key element which impacts on </a:t>
            </a:r>
            <a:r>
              <a:rPr lang="en-GB" b="1" dirty="0"/>
              <a:t>participation in employment, quality of work and care responsibilitie</a:t>
            </a:r>
            <a:r>
              <a:rPr lang="en-GB" dirty="0"/>
              <a:t>s…and inequalities in the division of time still persists between women and men.</a:t>
            </a:r>
          </a:p>
          <a:p>
            <a:pPr eaLnBrk="1" hangingPunct="1">
              <a:spcBef>
                <a:spcPct val="0"/>
              </a:spcBef>
            </a:pPr>
            <a:endParaRPr lang="en-GB" dirty="0" smtClean="0"/>
          </a:p>
          <a:p>
            <a:pPr eaLnBrk="1" hangingPunct="1">
              <a:spcBef>
                <a:spcPct val="0"/>
              </a:spcBef>
            </a:pPr>
            <a:endParaRPr lang="en-GB" dirty="0"/>
          </a:p>
          <a:p>
            <a:pPr eaLnBrk="1" hangingPunct="1">
              <a:spcBef>
                <a:spcPct val="0"/>
              </a:spcBef>
            </a:pPr>
            <a:r>
              <a:rPr lang="en-GB" b="1" dirty="0" smtClean="0"/>
              <a:t>Addressing the division of time can provide an opportunity towards transformative change to facilitate the transformation of gender relations.</a:t>
            </a:r>
          </a:p>
        </p:txBody>
      </p:sp>
      <p:sp>
        <p:nvSpPr>
          <p:cNvPr id="16384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C196327E-3370-45FB-8FB0-DA03F6AC3651}" type="slidenum">
              <a:rPr lang="en-US">
                <a:solidFill>
                  <a:srgbClr val="000000"/>
                </a:solidFill>
              </a:rPr>
              <a:pPr>
                <a:defRPr/>
              </a:pPr>
              <a:t>34</a:t>
            </a:fld>
            <a:endParaRPr lang="en-US">
              <a:solidFill>
                <a:srgbClr val="000000"/>
              </a:solidFill>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100" b="1" dirty="0" smtClean="0">
                <a:solidFill>
                  <a:prstClr val="white"/>
                </a:solidFill>
                <a:latin typeface="Myriad Pro" pitchFamily="34" charset="0"/>
              </a:rPr>
              <a:t>Inequalities in the division of time between women and men persist</a:t>
            </a:r>
          </a:p>
          <a:p>
            <a:pPr marL="0" marR="0" indent="0" algn="l" defTabSz="914400" rtl="0" eaLnBrk="1" fontAlgn="auto" latinLnBrk="0" hangingPunct="1">
              <a:lnSpc>
                <a:spcPct val="100000"/>
              </a:lnSpc>
              <a:spcBef>
                <a:spcPts val="0"/>
              </a:spcBef>
              <a:spcAft>
                <a:spcPts val="0"/>
              </a:spcAft>
              <a:buClrTx/>
              <a:buSzTx/>
              <a:buFontTx/>
              <a:buNone/>
              <a:tabLst/>
              <a:defRPr/>
            </a:pPr>
            <a:r>
              <a:rPr lang="en-GB" sz="1100" b="0" i="0" u="none" strike="noStrike" kern="1200" baseline="0" dirty="0" smtClean="0">
                <a:solidFill>
                  <a:schemeClr val="tx1"/>
                </a:solidFill>
                <a:latin typeface="+mn-lt"/>
                <a:ea typeface="+mn-ea"/>
                <a:cs typeface="+mn-cs"/>
              </a:rPr>
              <a:t>Personal time spent on care plays an important role in the individual’s capability to integrate or balance work and private life. </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100" b="0" i="0" u="none" strike="noStrike" kern="1200" baseline="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100" b="0" i="0" u="none" strike="noStrike" kern="1200" baseline="0" dirty="0" smtClean="0">
                <a:solidFill>
                  <a:schemeClr val="tx1"/>
                </a:solidFill>
                <a:latin typeface="+mn-lt"/>
                <a:ea typeface="+mn-ea"/>
                <a:cs typeface="+mn-cs"/>
              </a:rPr>
              <a:t>This is a key element which impacts on participation in employment, quality of work and care responsibilities…and inequalities in the division of time still persists between women and men.</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100" b="0" i="0" u="none" strike="noStrike" kern="1200" baseline="0" dirty="0" smtClean="0">
              <a:solidFill>
                <a:schemeClr val="tx1"/>
              </a:solidFill>
              <a:latin typeface="+mn-lt"/>
              <a:ea typeface="+mn-ea"/>
              <a:cs typeface="+mn-cs"/>
            </a:endParaRPr>
          </a:p>
          <a:p>
            <a:r>
              <a:rPr lang="en-US" sz="1100" kern="1200" dirty="0" smtClean="0">
                <a:solidFill>
                  <a:schemeClr val="tx1"/>
                </a:solidFill>
                <a:effectLst/>
                <a:latin typeface="+mn-lt"/>
                <a:ea typeface="+mn-ea"/>
                <a:cs typeface="+mn-cs"/>
              </a:rPr>
              <a:t>The domain of time for work and private life is a particularly gendered issue because of the disproportionate amount of care time attributed to women.</a:t>
            </a:r>
          </a:p>
          <a:p>
            <a:endParaRPr lang="en-US" sz="1100" kern="1200" dirty="0" smtClean="0">
              <a:solidFill>
                <a:schemeClr val="tx1"/>
              </a:solidFill>
              <a:effectLst/>
              <a:latin typeface="+mn-lt"/>
              <a:ea typeface="+mn-ea"/>
              <a:cs typeface="+mn-cs"/>
            </a:endParaRPr>
          </a:p>
          <a:p>
            <a:r>
              <a:rPr lang="en-US" sz="1100" kern="1200" dirty="0" smtClean="0">
                <a:solidFill>
                  <a:schemeClr val="tx1"/>
                </a:solidFill>
                <a:effectLst/>
                <a:latin typeface="+mn-lt"/>
                <a:ea typeface="+mn-ea"/>
                <a:cs typeface="+mn-cs"/>
              </a:rPr>
              <a:t>There are very important differences between women and men in the division of time spent on care and social activities.</a:t>
            </a:r>
            <a:r>
              <a:rPr lang="en-GB" sz="1100" b="1" dirty="0" smtClean="0"/>
              <a:t>The domain of time considers 2 subdomains, one related to women and men involvement in care activities (educating their children and grand-children) and in coking and house working. The other subdomain measures gender gaps in involvement in sporting, cultural and leisure activities combined with volunteering and charitable activities</a:t>
            </a:r>
            <a:r>
              <a:rPr lang="en-GB" sz="1100" dirty="0" smtClean="0"/>
              <a:t>.</a:t>
            </a:r>
          </a:p>
          <a:p>
            <a:r>
              <a:rPr lang="en-GB" sz="1100" dirty="0" smtClean="0"/>
              <a:t>No gender indicators have been adopted for the sub-domain of economic activities as the participation in the labour market is already reflected in the domain of work.</a:t>
            </a:r>
          </a:p>
        </p:txBody>
      </p:sp>
      <p:sp>
        <p:nvSpPr>
          <p:cNvPr id="4" name="Slide Number Placeholder 3"/>
          <p:cNvSpPr>
            <a:spLocks noGrp="1"/>
          </p:cNvSpPr>
          <p:nvPr>
            <p:ph type="sldNum" sz="quarter" idx="10"/>
          </p:nvPr>
        </p:nvSpPr>
        <p:spPr/>
        <p:txBody>
          <a:bodyPr/>
          <a:lstStyle/>
          <a:p>
            <a:fld id="{ABB44B96-DFF4-4D6C-B253-ACD0710C7BB6}" type="slidenum">
              <a:rPr lang="en-US" smtClean="0">
                <a:solidFill>
                  <a:prstClr val="black"/>
                </a:solidFill>
              </a:rPr>
              <a:pPr/>
              <a:t>35</a:t>
            </a:fld>
            <a:endParaRPr lang="en-US">
              <a:solidFill>
                <a:prstClr val="black"/>
              </a:solidFill>
            </a:endParaRPr>
          </a:p>
        </p:txBody>
      </p:sp>
    </p:spTree>
    <p:extLst>
      <p:ext uri="{BB962C8B-B14F-4D97-AF65-F5344CB8AC3E}">
        <p14:creationId xmlns:p14="http://schemas.microsoft.com/office/powerpoint/2010/main" val="225745633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GB" dirty="0" smtClean="0"/>
              <a:t>The domain of </a:t>
            </a:r>
            <a:r>
              <a:rPr lang="en-GB" i="1" dirty="0" smtClean="0"/>
              <a:t>time </a:t>
            </a:r>
            <a:r>
              <a:rPr lang="en-GB" dirty="0" smtClean="0"/>
              <a:t>presents the second lowest overall score of gender equality, with an average EU score of </a:t>
            </a:r>
            <a:r>
              <a:rPr lang="en-GB" b="1" dirty="0" smtClean="0"/>
              <a:t>38.8. (LT24.1)</a:t>
            </a:r>
          </a:p>
          <a:p>
            <a:pPr eaLnBrk="1" hangingPunct="1">
              <a:spcBef>
                <a:spcPct val="0"/>
              </a:spcBef>
            </a:pPr>
            <a:endParaRPr lang="en-GB" dirty="0" smtClean="0"/>
          </a:p>
          <a:p>
            <a:pPr eaLnBrk="1" hangingPunct="1">
              <a:spcBef>
                <a:spcPct val="0"/>
              </a:spcBef>
            </a:pPr>
            <a:r>
              <a:rPr lang="en-GB" dirty="0" smtClean="0"/>
              <a:t>The division of time is very uneven across Member States, with scores ranging from well below a quarter to nearly three-quarters of the way towards gender equality.  </a:t>
            </a:r>
          </a:p>
          <a:p>
            <a:pPr eaLnBrk="1" hangingPunct="1">
              <a:spcBef>
                <a:spcPct val="0"/>
              </a:spcBef>
            </a:pPr>
            <a:endParaRPr lang="en-GB" dirty="0" smtClean="0"/>
          </a:p>
          <a:p>
            <a:pPr eaLnBrk="1" hangingPunct="1">
              <a:spcBef>
                <a:spcPct val="0"/>
              </a:spcBef>
            </a:pPr>
            <a:r>
              <a:rPr lang="en-GB" dirty="0" smtClean="0"/>
              <a:t>One third of the countries are 80% far from gender equality, this is the case of BG, EL, SK, RO, while the continental countries lead at the top of the ranking but they never even reach three quarter towards equality. Can we be satisfied about it?</a:t>
            </a:r>
          </a:p>
        </p:txBody>
      </p:sp>
      <p:sp>
        <p:nvSpPr>
          <p:cNvPr id="5734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996D00E-7661-4823-B61B-D92E0140EA70}" type="slidenum">
              <a:rPr lang="en-GB"/>
              <a:pPr fontAlgn="base">
                <a:spcBef>
                  <a:spcPct val="0"/>
                </a:spcBef>
                <a:spcAft>
                  <a:spcPct val="0"/>
                </a:spcAft>
                <a:defRPr/>
              </a:pPr>
              <a:t>36</a:t>
            </a:fld>
            <a:endParaRPr lang="en-GB"/>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179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GB" i="1" dirty="0" smtClean="0"/>
              <a:t>More than 62percent gap in LT.</a:t>
            </a:r>
          </a:p>
          <a:p>
            <a:pPr eaLnBrk="1" hangingPunct="1">
              <a:spcBef>
                <a:spcPct val="0"/>
              </a:spcBef>
            </a:pPr>
            <a:r>
              <a:rPr lang="en-GB" i="1" dirty="0" smtClean="0"/>
              <a:t>Involvement in cooking and housework every day for an hour or more</a:t>
            </a:r>
          </a:p>
          <a:p>
            <a:pPr eaLnBrk="1" hangingPunct="1">
              <a:spcBef>
                <a:spcPct val="0"/>
              </a:spcBef>
            </a:pPr>
            <a:endParaRPr lang="en-US" dirty="0" smtClean="0"/>
          </a:p>
          <a:p>
            <a:pPr eaLnBrk="1" hangingPunct="1">
              <a:spcBef>
                <a:spcPct val="0"/>
              </a:spcBef>
            </a:pPr>
            <a:r>
              <a:rPr lang="en-US" dirty="0" smtClean="0"/>
              <a:t>The mean hours per day spent on cooking and housework across the EU-27 ranged between just over half an hour for men and nearly two hours for women.</a:t>
            </a:r>
            <a:endParaRPr lang="en-GB" dirty="0" smtClean="0"/>
          </a:p>
          <a:p>
            <a:pPr eaLnBrk="1" hangingPunct="1">
              <a:spcBef>
                <a:spcPct val="0"/>
              </a:spcBef>
            </a:pPr>
            <a:endParaRPr lang="en-US" dirty="0" smtClean="0"/>
          </a:p>
          <a:p>
            <a:pPr eaLnBrk="1" hangingPunct="1">
              <a:spcBef>
                <a:spcPct val="0"/>
              </a:spcBef>
            </a:pPr>
            <a:r>
              <a:rPr lang="en-US" dirty="0" smtClean="0"/>
              <a:t>Women spend more than 2 hours on average on cooking and housework in 10 Member States. Although men in Sweden spend just over an hour on these activities in all other Member States, the average of hours is below one, reaching less than half an hour in 10 Member States.</a:t>
            </a:r>
          </a:p>
          <a:p>
            <a:pPr eaLnBrk="1" hangingPunct="1">
              <a:spcBef>
                <a:spcPct val="0"/>
              </a:spcBef>
            </a:pPr>
            <a:endParaRPr lang="en-GB" dirty="0" smtClean="0"/>
          </a:p>
        </p:txBody>
      </p:sp>
      <p:sp>
        <p:nvSpPr>
          <p:cNvPr id="16179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2E03E79B-14EE-45B3-827D-3E20357FCF1A}" type="slidenum">
              <a:rPr lang="en-US">
                <a:solidFill>
                  <a:prstClr val="black"/>
                </a:solidFill>
              </a:rPr>
              <a:pPr>
                <a:defRPr/>
              </a:pPr>
              <a:t>37</a:t>
            </a:fld>
            <a:endParaRPr lang="en-US">
              <a:solidFill>
                <a:prstClr val="black"/>
              </a:solidFill>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08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GB" b="1" dirty="0"/>
              <a:t>Women are greatly underrepresented </a:t>
            </a:r>
            <a:r>
              <a:rPr lang="en-GB" dirty="0"/>
              <a:t>in top positions of decision making in the majority of the Members States.</a:t>
            </a:r>
          </a:p>
          <a:p>
            <a:endParaRPr lang="en-GB" dirty="0"/>
          </a:p>
          <a:p>
            <a:r>
              <a:rPr lang="en-GB" dirty="0"/>
              <a:t>Despite the fact that women </a:t>
            </a:r>
            <a:r>
              <a:rPr lang="en-GB" b="1" dirty="0"/>
              <a:t>make up nearly half of the workforce and account for more than half of tertiary of level graduates</a:t>
            </a:r>
            <a:r>
              <a:rPr lang="en-GB" dirty="0"/>
              <a:t>, the proportion of women involved in top-level decision-making remains very low. This discrepancy shows a waste of highly-qualified and skilled human resources.</a:t>
            </a:r>
          </a:p>
          <a:p>
            <a:pPr eaLnBrk="1" hangingPunct="1">
              <a:spcBef>
                <a:spcPct val="0"/>
              </a:spcBef>
            </a:pPr>
            <a:endParaRPr lang="en-GB" b="1" dirty="0" smtClean="0"/>
          </a:p>
          <a:p>
            <a:pPr eaLnBrk="1" hangingPunct="1">
              <a:spcBef>
                <a:spcPct val="0"/>
              </a:spcBef>
            </a:pPr>
            <a:endParaRPr lang="en-GB" b="1" dirty="0"/>
          </a:p>
          <a:p>
            <a:pPr eaLnBrk="1" hangingPunct="1">
              <a:spcBef>
                <a:spcPct val="0"/>
              </a:spcBef>
            </a:pPr>
            <a:r>
              <a:rPr lang="en-GB" b="1" dirty="0" smtClean="0"/>
              <a:t>Low levels of representation in political decision-making</a:t>
            </a:r>
          </a:p>
          <a:p>
            <a:pPr eaLnBrk="1" hangingPunct="1">
              <a:spcBef>
                <a:spcPct val="0"/>
              </a:spcBef>
            </a:pPr>
            <a:r>
              <a:rPr lang="en-GB" dirty="0" smtClean="0"/>
              <a:t>Women compared with men are grossly under represented in some parts of political and economic decision making.</a:t>
            </a:r>
          </a:p>
          <a:p>
            <a:pPr eaLnBrk="1" hangingPunct="1">
              <a:spcBef>
                <a:spcPct val="0"/>
              </a:spcBef>
            </a:pPr>
            <a:r>
              <a:rPr lang="en-GB" dirty="0" smtClean="0"/>
              <a:t>Despite the fact that women make up nearly half of the workforce and account for more than half of tertiary of level graduates, the proportion of women involved in top-level decision-making remains very low.</a:t>
            </a:r>
          </a:p>
          <a:p>
            <a:pPr eaLnBrk="1" hangingPunct="1">
              <a:spcBef>
                <a:spcPct val="0"/>
              </a:spcBef>
            </a:pPr>
            <a:r>
              <a:rPr lang="en-GB" dirty="0" smtClean="0"/>
              <a:t>A waste of highly qualified and skilled human resources.</a:t>
            </a:r>
          </a:p>
          <a:p>
            <a:pPr eaLnBrk="1" hangingPunct="1">
              <a:spcBef>
                <a:spcPct val="0"/>
              </a:spcBef>
            </a:pPr>
            <a:endParaRPr lang="en-GB" dirty="0" smtClean="0"/>
          </a:p>
          <a:p>
            <a:pPr eaLnBrk="1" hangingPunct="1">
              <a:spcBef>
                <a:spcPct val="0"/>
              </a:spcBef>
            </a:pPr>
            <a:r>
              <a:rPr lang="en-GB" b="1" dirty="0" smtClean="0"/>
              <a:t>The lowest gender equality score can be found in economic decision-making</a:t>
            </a:r>
          </a:p>
          <a:p>
            <a:pPr eaLnBrk="1" hangingPunct="1">
              <a:spcBef>
                <a:spcPct val="0"/>
              </a:spcBef>
            </a:pPr>
            <a:r>
              <a:rPr lang="en-GB" dirty="0" smtClean="0"/>
              <a:t>The greater deficit representation can be observed in economic power, namely the participation of women on boards of the largest quoted companies. This provides support to the launch by the European Commission in 2011 of the “Women on the board Pledge for Europe”. A call for companies to sign a voluntary commitment to increase women’s presence on corporate boards (30%-2015; 40%-2020)</a:t>
            </a:r>
          </a:p>
          <a:p>
            <a:pPr eaLnBrk="1" hangingPunct="1">
              <a:spcBef>
                <a:spcPct val="0"/>
              </a:spcBef>
            </a:pPr>
            <a:endParaRPr lang="en-GB" dirty="0" smtClean="0"/>
          </a:p>
          <a:p>
            <a:pPr eaLnBrk="1" hangingPunct="1">
              <a:spcBef>
                <a:spcPct val="0"/>
              </a:spcBef>
            </a:pPr>
            <a:r>
              <a:rPr lang="en-GB" b="1" dirty="0" smtClean="0"/>
              <a:t>Key actions should be taken to consider gender balance in decision-making</a:t>
            </a:r>
          </a:p>
          <a:p>
            <a:pPr eaLnBrk="1" hangingPunct="1">
              <a:spcBef>
                <a:spcPct val="0"/>
              </a:spcBef>
            </a:pPr>
            <a:r>
              <a:rPr lang="en-GB" dirty="0" smtClean="0"/>
              <a:t>This finding proves the importance of the key actions taken by the EC:</a:t>
            </a:r>
          </a:p>
          <a:p>
            <a:pPr eaLnBrk="1" hangingPunct="1">
              <a:spcBef>
                <a:spcPct val="0"/>
              </a:spcBef>
            </a:pPr>
            <a:r>
              <a:rPr lang="en-GB" dirty="0" smtClean="0"/>
              <a:t>- Strategy for Equality between Women and Men 2010-2015 to consider gender balance in decision-making; monitor progress towards the aim of 40% of members of one sex in committees and expert groups established by the Commission and support efforts to promote greater participation by women in European Parliament elections including as candidates.</a:t>
            </a:r>
          </a:p>
          <a:p>
            <a:pPr eaLnBrk="1" hangingPunct="1">
              <a:spcBef>
                <a:spcPct val="0"/>
              </a:spcBef>
            </a:pPr>
            <a:endParaRPr lang="en-GB" dirty="0" smtClean="0"/>
          </a:p>
          <a:p>
            <a:pPr eaLnBrk="1" hangingPunct="1">
              <a:spcBef>
                <a:spcPct val="0"/>
              </a:spcBef>
            </a:pPr>
            <a:endParaRPr lang="en-GB" dirty="0" smtClean="0"/>
          </a:p>
          <a:p>
            <a:pPr eaLnBrk="1" hangingPunct="1">
              <a:spcBef>
                <a:spcPct val="0"/>
              </a:spcBef>
            </a:pPr>
            <a:endParaRPr lang="en-GB" dirty="0" smtClean="0"/>
          </a:p>
        </p:txBody>
      </p:sp>
      <p:sp>
        <p:nvSpPr>
          <p:cNvPr id="17408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E694A041-8BF6-4C41-A3F3-CC7EC26C71D4}" type="slidenum">
              <a:rPr lang="en-US">
                <a:solidFill>
                  <a:srgbClr val="000000"/>
                </a:solidFill>
              </a:rPr>
              <a:pPr>
                <a:defRPr/>
              </a:pPr>
              <a:t>38</a:t>
            </a:fld>
            <a:endParaRPr lang="en-US">
              <a:solidFill>
                <a:srgbClr val="000000"/>
              </a:solidFill>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100" b="1" dirty="0" smtClean="0">
                <a:solidFill>
                  <a:prstClr val="white"/>
                </a:solidFill>
                <a:latin typeface="Myriad Pro" pitchFamily="34" charset="0"/>
              </a:rPr>
              <a:t>EU and Member States challenged by large imbalance in decision-making</a:t>
            </a:r>
          </a:p>
          <a:p>
            <a:endParaRPr lang="en-GB" sz="1100" b="0" i="0" u="none" strike="noStrike" kern="1200" baseline="0" dirty="0" smtClean="0">
              <a:solidFill>
                <a:schemeClr val="tx1"/>
              </a:solidFill>
              <a:latin typeface="+mn-lt"/>
              <a:ea typeface="+mn-ea"/>
              <a:cs typeface="+mn-cs"/>
            </a:endParaRPr>
          </a:p>
          <a:p>
            <a:r>
              <a:rPr lang="en-GB" sz="1100" b="0" i="0" u="none" strike="noStrike" kern="1200" baseline="0" dirty="0" smtClean="0">
                <a:solidFill>
                  <a:schemeClr val="tx1"/>
                </a:solidFill>
                <a:latin typeface="+mn-lt"/>
                <a:ea typeface="+mn-ea"/>
                <a:cs typeface="+mn-cs"/>
              </a:rPr>
              <a:t>Women are greatly underrepresented in top positions of decision making in the majority of the Members States.</a:t>
            </a:r>
          </a:p>
          <a:p>
            <a:endParaRPr lang="en-GB" sz="1100" b="0" i="0" u="none" strike="noStrike" kern="1200" baseline="0" dirty="0" smtClean="0">
              <a:solidFill>
                <a:schemeClr val="tx1"/>
              </a:solidFill>
              <a:latin typeface="+mn-lt"/>
              <a:ea typeface="+mn-ea"/>
              <a:cs typeface="+mn-cs"/>
            </a:endParaRPr>
          </a:p>
          <a:p>
            <a:r>
              <a:rPr lang="en-GB" sz="1100" b="0" i="0" u="none" strike="noStrike" kern="1200" baseline="0" dirty="0" smtClean="0">
                <a:solidFill>
                  <a:schemeClr val="tx1"/>
                </a:solidFill>
                <a:latin typeface="+mn-lt"/>
                <a:ea typeface="+mn-ea"/>
                <a:cs typeface="+mn-cs"/>
              </a:rPr>
              <a:t>Despite the fact that women make up nearly half of the workforce and account for more than half of tertiary level graduates, the proportion of women involved in top-level decision-making remains very low. This discrepancy shows a waste of highly-qualified and skilled human resources.</a:t>
            </a:r>
            <a:endParaRPr lang="en-GB" sz="1100" dirty="0" smtClean="0"/>
          </a:p>
          <a:p>
            <a:endParaRPr lang="en-GB" sz="1100" dirty="0" smtClean="0"/>
          </a:p>
          <a:p>
            <a:r>
              <a:rPr lang="en-GB" sz="1100" dirty="0" smtClean="0"/>
              <a:t>The domain of Power focus in the representation of women and men in decision-making positions.</a:t>
            </a:r>
          </a:p>
          <a:p>
            <a:r>
              <a:rPr lang="en-GB" sz="1100" dirty="0" smtClean="0"/>
              <a:t>Conceptually 3 sub-domains</a:t>
            </a:r>
            <a:r>
              <a:rPr lang="en-GB" sz="1100" baseline="0" dirty="0" smtClean="0"/>
              <a:t> were identified: </a:t>
            </a:r>
          </a:p>
          <a:p>
            <a:pPr marL="171450" indent="-171450">
              <a:buFontTx/>
              <a:buChar char="-"/>
            </a:pPr>
            <a:r>
              <a:rPr lang="en-GB" sz="1100" baseline="0" dirty="0" smtClean="0"/>
              <a:t>Political</a:t>
            </a:r>
          </a:p>
          <a:p>
            <a:pPr marL="171450" indent="-171450">
              <a:buFontTx/>
              <a:buChar char="-"/>
            </a:pPr>
            <a:r>
              <a:rPr lang="en-GB" sz="1100" baseline="0" dirty="0" smtClean="0"/>
              <a:t>Social</a:t>
            </a:r>
          </a:p>
          <a:p>
            <a:pPr marL="171450" indent="-171450">
              <a:buFontTx/>
              <a:buChar char="-"/>
            </a:pPr>
            <a:r>
              <a:rPr lang="en-GB" sz="1100" baseline="0" dirty="0" smtClean="0"/>
              <a:t>Economic</a:t>
            </a:r>
          </a:p>
          <a:p>
            <a:pPr marL="0" indent="0">
              <a:buFontTx/>
              <a:buNone/>
            </a:pPr>
            <a:endParaRPr lang="en-GB" sz="1100" baseline="0" dirty="0" smtClean="0"/>
          </a:p>
          <a:p>
            <a:pPr marL="0" indent="0">
              <a:buFontTx/>
              <a:buNone/>
            </a:pPr>
            <a:r>
              <a:rPr lang="en-GB" sz="1100" baseline="0" dirty="0" smtClean="0"/>
              <a:t>No coverage of social power was possible by reliable gender indicators/ the domain measures political and economic power through participation at a decision-making level.</a:t>
            </a:r>
          </a:p>
          <a:p>
            <a:pPr marL="0" indent="0">
              <a:buFontTx/>
              <a:buNone/>
            </a:pPr>
            <a:endParaRPr lang="en-GB" sz="1100" baseline="0" dirty="0" smtClean="0"/>
          </a:p>
          <a:p>
            <a:pPr marL="0" indent="0">
              <a:buFontTx/>
              <a:buNone/>
            </a:pPr>
            <a:r>
              <a:rPr lang="en-GB" sz="1100" baseline="0" dirty="0" smtClean="0"/>
              <a:t>The level of representation of women in political spheres is less than a third at the regional level and decreases even further in Parliaments and Ministries.</a:t>
            </a:r>
          </a:p>
          <a:p>
            <a:pPr marL="0" indent="0">
              <a:buFontTx/>
              <a:buNone/>
            </a:pPr>
            <a:r>
              <a:rPr lang="en-GB" sz="1100" baseline="0" dirty="0" smtClean="0"/>
              <a:t>The dearth of representation of women in the political sphere is even more pronounced in the economic sphere.</a:t>
            </a:r>
          </a:p>
          <a:p>
            <a:pPr marL="0" indent="0">
              <a:buFontTx/>
              <a:buNone/>
            </a:pPr>
            <a:r>
              <a:rPr lang="en-GB" sz="1100" baseline="0" dirty="0" smtClean="0"/>
              <a:t>Women are greatly under-represented among board members of the largest quoted companies and among members of central banks within the vast majority of the Member Sates.</a:t>
            </a:r>
          </a:p>
          <a:p>
            <a:pPr marL="0" indent="0">
              <a:buFontTx/>
              <a:buNone/>
            </a:pPr>
            <a:r>
              <a:rPr lang="en-GB" sz="1100" baseline="0" dirty="0" smtClean="0"/>
              <a:t>The EU-27 on average has almost reached the halfway point towards equality when it comes to political power. However, scores throughout all MSs show very wide difference ranging from 15.1 in HU to 91.5 in Sweden.</a:t>
            </a:r>
          </a:p>
          <a:p>
            <a:pPr marL="0" indent="0">
              <a:buFontTx/>
              <a:buNone/>
            </a:pPr>
            <a:r>
              <a:rPr lang="en-GB" sz="1100" baseline="0" dirty="0" smtClean="0"/>
              <a:t>The domain of Power calls for measures to increase gender equality in decision making. The scores show the extent of gender inequality in political and economic power. While less than a handful of Member States attain satisfactory gender equality scores in political power, the situation is even worse in the domain of economic power.</a:t>
            </a:r>
          </a:p>
        </p:txBody>
      </p:sp>
      <p:sp>
        <p:nvSpPr>
          <p:cNvPr id="4" name="Slide Number Placeholder 3"/>
          <p:cNvSpPr>
            <a:spLocks noGrp="1"/>
          </p:cNvSpPr>
          <p:nvPr>
            <p:ph type="sldNum" sz="quarter" idx="10"/>
          </p:nvPr>
        </p:nvSpPr>
        <p:spPr/>
        <p:txBody>
          <a:bodyPr/>
          <a:lstStyle/>
          <a:p>
            <a:fld id="{ABB44B96-DFF4-4D6C-B253-ACD0710C7BB6}" type="slidenum">
              <a:rPr lang="en-US" smtClean="0">
                <a:solidFill>
                  <a:prstClr val="black"/>
                </a:solidFill>
              </a:rPr>
              <a:pPr/>
              <a:t>39</a:t>
            </a:fld>
            <a:endParaRPr lang="en-US">
              <a:solidFill>
                <a:prstClr val="black"/>
              </a:solidFill>
            </a:endParaRPr>
          </a:p>
        </p:txBody>
      </p:sp>
    </p:spTree>
    <p:extLst>
      <p:ext uri="{BB962C8B-B14F-4D97-AF65-F5344CB8AC3E}">
        <p14:creationId xmlns:p14="http://schemas.microsoft.com/office/powerpoint/2010/main" val="294703522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GB" dirty="0" smtClean="0"/>
              <a:t>This is the area where the lowest gender equality score can be observed: the EU average is </a:t>
            </a:r>
            <a:r>
              <a:rPr lang="en-GB" b="1" dirty="0" smtClean="0"/>
              <a:t>38.0</a:t>
            </a:r>
            <a:r>
              <a:rPr lang="en-GB" dirty="0" smtClean="0"/>
              <a:t>!</a:t>
            </a:r>
            <a:r>
              <a:rPr lang="en-GB" sz="1200" b="1" i="0" u="none" strike="noStrike" kern="1200" baseline="0" dirty="0" smtClean="0">
                <a:solidFill>
                  <a:schemeClr val="tx1"/>
                </a:solidFill>
                <a:latin typeface="+mn-lt"/>
                <a:ea typeface="+mn-ea"/>
                <a:cs typeface="+mn-cs"/>
              </a:rPr>
              <a:t> LT – 32.1</a:t>
            </a:r>
          </a:p>
          <a:p>
            <a:pPr eaLnBrk="1" hangingPunct="1">
              <a:spcBef>
                <a:spcPct val="0"/>
              </a:spcBef>
            </a:pPr>
            <a:endParaRPr lang="en-GB" dirty="0" smtClean="0"/>
          </a:p>
          <a:p>
            <a:pPr marL="0" marR="0" indent="0" algn="l" defTabSz="914400" rtl="0" eaLnBrk="1" fontAlgn="auto" latinLnBrk="0" hangingPunct="1">
              <a:lnSpc>
                <a:spcPct val="100000"/>
              </a:lnSpc>
              <a:spcBef>
                <a:spcPct val="0"/>
              </a:spcBef>
              <a:spcAft>
                <a:spcPts val="0"/>
              </a:spcAft>
              <a:buClrTx/>
              <a:buSzTx/>
              <a:buFontTx/>
              <a:buNone/>
              <a:tabLst/>
              <a:defRPr/>
            </a:pPr>
            <a:r>
              <a:rPr lang="en-GB" dirty="0" smtClean="0"/>
              <a:t>The majority of Member States is below this level. 30 % of the countries are three quarter far away from full gender equality, within them MT, IT, LU and CY have a score below 20! Only four countries, NL, DK,FI and SE present a score between 50 and 75 % toward equality, but this is not a result we should be proud. </a:t>
            </a:r>
          </a:p>
          <a:p>
            <a:pPr eaLnBrk="1" hangingPunct="1">
              <a:spcBef>
                <a:spcPct val="0"/>
              </a:spcBef>
            </a:pPr>
            <a:endParaRPr lang="en-GB" dirty="0" smtClean="0"/>
          </a:p>
          <a:p>
            <a:pPr eaLnBrk="1" hangingPunct="1">
              <a:spcBef>
                <a:spcPct val="0"/>
              </a:spcBef>
            </a:pPr>
            <a:r>
              <a:rPr lang="en-GB" dirty="0" smtClean="0"/>
              <a:t>Power is probably the only domain where gender equality can be reached faster than in other domains if we apply consistently ad hoc policy, such as the introduction of quotas. </a:t>
            </a:r>
          </a:p>
          <a:p>
            <a:pPr eaLnBrk="1" hangingPunct="1">
              <a:spcBef>
                <a:spcPct val="0"/>
              </a:spcBef>
            </a:pPr>
            <a:endParaRPr lang="en-GB" dirty="0" smtClean="0"/>
          </a:p>
          <a:p>
            <a:pPr eaLnBrk="1" hangingPunct="1">
              <a:spcBef>
                <a:spcPct val="0"/>
              </a:spcBef>
            </a:pPr>
            <a:endParaRPr lang="en-GB" dirty="0" smtClean="0"/>
          </a:p>
          <a:p>
            <a:pPr eaLnBrk="1" hangingPunct="1">
              <a:spcBef>
                <a:spcPct val="0"/>
              </a:spcBef>
            </a:pPr>
            <a:endParaRPr lang="en-GB" dirty="0" smtClean="0"/>
          </a:p>
          <a:p>
            <a:pPr eaLnBrk="1" hangingPunct="1">
              <a:spcBef>
                <a:spcPct val="0"/>
              </a:spcBef>
            </a:pPr>
            <a:endParaRPr lang="en-GB" dirty="0" smtClean="0"/>
          </a:p>
        </p:txBody>
      </p:sp>
      <p:sp>
        <p:nvSpPr>
          <p:cNvPr id="6349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621D8C1-CF80-4F8F-963D-4B50DF5BB729}" type="slidenum">
              <a:rPr lang="en-GB"/>
              <a:pPr fontAlgn="base">
                <a:spcBef>
                  <a:spcPct val="0"/>
                </a:spcBef>
                <a:spcAft>
                  <a:spcPct val="0"/>
                </a:spcAft>
                <a:defRPr/>
              </a:pPr>
              <a:t>40</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GB" dirty="0" smtClean="0"/>
              <a:t>Drawing on all three: </a:t>
            </a:r>
          </a:p>
          <a:p>
            <a:pPr eaLnBrk="1" hangingPunct="1">
              <a:spcBef>
                <a:spcPct val="0"/>
              </a:spcBef>
            </a:pPr>
            <a:endParaRPr lang="en-GB" dirty="0" smtClean="0"/>
          </a:p>
          <a:p>
            <a:pPr eaLnBrk="1" hangingPunct="1">
              <a:spcBef>
                <a:spcPct val="0"/>
              </a:spcBef>
            </a:pPr>
            <a:r>
              <a:rPr lang="en-GB" dirty="0" smtClean="0"/>
              <a:t>the Gender Equality Index measures </a:t>
            </a:r>
            <a:r>
              <a:rPr lang="en-GB" b="1" dirty="0" smtClean="0"/>
              <a:t>gender gaps</a:t>
            </a:r>
            <a:r>
              <a:rPr lang="en-GB" dirty="0" smtClean="0"/>
              <a:t>, for </a:t>
            </a:r>
            <a:r>
              <a:rPr lang="en-GB" b="1" dirty="0" smtClean="0"/>
              <a:t>both women and men</a:t>
            </a:r>
            <a:r>
              <a:rPr lang="en-GB" dirty="0" smtClean="0"/>
              <a:t>, but adjusts them for </a:t>
            </a:r>
            <a:r>
              <a:rPr lang="en-GB" b="1" dirty="0" smtClean="0"/>
              <a:t>levels of achievement.  In this way we are considering also the context of each MSs is facing. </a:t>
            </a:r>
            <a:endParaRPr lang="en-US" dirty="0" smtClean="0"/>
          </a:p>
        </p:txBody>
      </p:sp>
      <p:sp>
        <p:nvSpPr>
          <p:cNvPr id="6041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28574D9A-E38C-4B11-BFC8-A8CDBF601EA3}" type="slidenum">
              <a:rPr lang="en-US">
                <a:solidFill>
                  <a:prstClr val="black"/>
                </a:solidFill>
              </a:rPr>
              <a:pPr>
                <a:defRPr/>
              </a:pPr>
              <a:t>4</a:t>
            </a:fld>
            <a:endParaRPr lang="en-US" dirty="0">
              <a:solidFill>
                <a:prstClr val="black"/>
              </a:solidFill>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203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GB" dirty="0" smtClean="0"/>
              <a:t>Members of the boards of the largest quoted companies, supervisory board</a:t>
            </a:r>
            <a:r>
              <a:rPr lang="en-GB" baseline="0" dirty="0" smtClean="0"/>
              <a:t> or board of directors</a:t>
            </a:r>
            <a:r>
              <a:rPr lang="en-GB" dirty="0" smtClean="0"/>
              <a:t> by sex in EU Member States, 2010</a:t>
            </a:r>
          </a:p>
          <a:p>
            <a:pPr eaLnBrk="1" hangingPunct="1">
              <a:spcBef>
                <a:spcPct val="0"/>
              </a:spcBef>
            </a:pPr>
            <a:r>
              <a:rPr lang="en-GB" dirty="0" smtClean="0">
                <a:solidFill>
                  <a:srgbClr val="F16661"/>
                </a:solidFill>
                <a:latin typeface="Myriad Pro" pitchFamily="34" charset="0"/>
              </a:rPr>
              <a:t>Representation of women as members of boards in largest quoted companies is extremely far from gender equality</a:t>
            </a:r>
          </a:p>
          <a:p>
            <a:pPr eaLnBrk="1" hangingPunct="1">
              <a:spcBef>
                <a:spcPct val="0"/>
              </a:spcBef>
            </a:pPr>
            <a:r>
              <a:rPr lang="en-GB" dirty="0" smtClean="0"/>
              <a:t>Only 5 MSs (FI, SE, LV, RO, and SK) had more than 20% of women as members of the largest quoted companies.</a:t>
            </a:r>
          </a:p>
          <a:p>
            <a:pPr eaLnBrk="1" hangingPunct="1">
              <a:spcBef>
                <a:spcPct val="0"/>
              </a:spcBef>
            </a:pPr>
            <a:r>
              <a:rPr lang="en-GB" dirty="0" smtClean="0"/>
              <a:t>5 MSs had less than 5% representation (CY, IT, LU, MT and PT)</a:t>
            </a:r>
          </a:p>
          <a:p>
            <a:pPr eaLnBrk="1" hangingPunct="1">
              <a:spcBef>
                <a:spcPct val="0"/>
              </a:spcBef>
            </a:pPr>
            <a:endParaRPr lang="en-US" dirty="0" smtClean="0"/>
          </a:p>
        </p:txBody>
      </p:sp>
      <p:sp>
        <p:nvSpPr>
          <p:cNvPr id="1720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B1A60016-42F5-4EEA-9DB2-BB867A4297E9}" type="slidenum">
              <a:rPr lang="en-US">
                <a:solidFill>
                  <a:prstClr val="black"/>
                </a:solidFill>
              </a:rPr>
              <a:pPr>
                <a:defRPr/>
              </a:pPr>
              <a:t>41</a:t>
            </a:fld>
            <a:endParaRPr lang="en-US">
              <a:solidFill>
                <a:prstClr val="black"/>
              </a:solidFill>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2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GB" dirty="0"/>
              <a:t>The challenge in this area is to ensure that </a:t>
            </a:r>
            <a:r>
              <a:rPr lang="en-GB" b="1" dirty="0"/>
              <a:t>needs of women and men are met with levels of achievement,</a:t>
            </a:r>
            <a:r>
              <a:rPr lang="en-GB" dirty="0"/>
              <a:t> in gender equality raised without increasing gender gaps, as health is directly linked not only to economic independence, but also to dignity and physical integrity.</a:t>
            </a:r>
          </a:p>
          <a:p>
            <a:pPr eaLnBrk="1" hangingPunct="1">
              <a:spcBef>
                <a:spcPct val="0"/>
              </a:spcBef>
            </a:pPr>
            <a:endParaRPr lang="en-GB" dirty="0" smtClean="0"/>
          </a:p>
        </p:txBody>
      </p:sp>
      <p:sp>
        <p:nvSpPr>
          <p:cNvPr id="18432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E112D37D-F7B1-4920-9471-F2D96C082B01}" type="slidenum">
              <a:rPr lang="en-US">
                <a:solidFill>
                  <a:srgbClr val="000000"/>
                </a:solidFill>
              </a:rPr>
              <a:pPr>
                <a:defRPr/>
              </a:pPr>
              <a:t>42</a:t>
            </a:fld>
            <a:endParaRPr lang="en-US">
              <a:solidFill>
                <a:srgbClr val="000000"/>
              </a:solidFill>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solidFill>
                  <a:prstClr val="white"/>
                </a:solidFill>
                <a:latin typeface="Myriad Pro" pitchFamily="34" charset="0"/>
              </a:rPr>
              <a:t>L</a:t>
            </a:r>
            <a:r>
              <a:rPr lang="en-GB" sz="1200" b="1" dirty="0" smtClean="0">
                <a:solidFill>
                  <a:prstClr val="white"/>
                </a:solidFill>
                <a:latin typeface="Myriad Pro" pitchFamily="34" charset="0"/>
              </a:rPr>
              <a:t>ow gender gaps throughout most EU Member States</a:t>
            </a:r>
          </a:p>
          <a:p>
            <a:endParaRPr lang="en-GB" sz="1200" b="0" i="0" u="none" strike="noStrike" kern="1200" baseline="0" dirty="0" smtClean="0">
              <a:solidFill>
                <a:schemeClr val="tx1"/>
              </a:solidFill>
              <a:latin typeface="+mn-lt"/>
              <a:ea typeface="+mn-ea"/>
              <a:cs typeface="+mn-cs"/>
            </a:endParaRPr>
          </a:p>
          <a:p>
            <a:r>
              <a:rPr lang="en-GB" sz="1200" b="0" i="0" u="none" strike="noStrike" kern="1200" baseline="0" dirty="0" smtClean="0">
                <a:solidFill>
                  <a:schemeClr val="tx1"/>
                </a:solidFill>
                <a:latin typeface="+mn-lt"/>
                <a:ea typeface="+mn-ea"/>
                <a:cs typeface="+mn-cs"/>
              </a:rPr>
              <a:t>The challenge in this area is to ensure that needs of women and men are met with levels of achievement, in gender equality raised without increasing gender gaps, as health is directly linked not only to economic independence, but also to dignity and physical integrity.</a:t>
            </a:r>
            <a:endParaRPr lang="en-GB" dirty="0" smtClean="0"/>
          </a:p>
          <a:p>
            <a:endParaRPr lang="en-GB" dirty="0" smtClean="0"/>
          </a:p>
          <a:p>
            <a:r>
              <a:rPr lang="en-GB" dirty="0" smtClean="0"/>
              <a:t>Health examines issues related to gender and health. Conceptually, it includes three critical areas:</a:t>
            </a:r>
          </a:p>
          <a:p>
            <a:pPr marL="171450" indent="-171450">
              <a:buFontTx/>
              <a:buChar char="-"/>
            </a:pPr>
            <a:r>
              <a:rPr lang="en-GB" dirty="0" smtClean="0"/>
              <a:t>Health status</a:t>
            </a:r>
          </a:p>
          <a:p>
            <a:pPr marL="171450" indent="-171450">
              <a:buFontTx/>
              <a:buChar char="-"/>
            </a:pPr>
            <a:r>
              <a:rPr lang="en-GB" dirty="0" smtClean="0"/>
              <a:t>Health behaviours</a:t>
            </a:r>
          </a:p>
          <a:p>
            <a:pPr marL="171450" indent="-171450">
              <a:buFontTx/>
              <a:buChar char="-"/>
            </a:pPr>
            <a:r>
              <a:rPr lang="en-GB" dirty="0" smtClean="0"/>
              <a:t>Access to health structures</a:t>
            </a:r>
          </a:p>
          <a:p>
            <a:pPr marL="0" indent="0">
              <a:buFontTx/>
              <a:buNone/>
            </a:pPr>
            <a:endParaRPr lang="en-GB" dirty="0" smtClean="0"/>
          </a:p>
          <a:p>
            <a:pPr marL="0" indent="0">
              <a:buFontTx/>
              <a:buNone/>
            </a:pPr>
            <a:r>
              <a:rPr lang="en-GB" dirty="0" smtClean="0"/>
              <a:t>Lack</a:t>
            </a:r>
            <a:r>
              <a:rPr lang="en-GB" baseline="0" dirty="0" smtClean="0"/>
              <a:t> of data availability did not allow the measurement of health behaviours.</a:t>
            </a:r>
          </a:p>
        </p:txBody>
      </p:sp>
      <p:sp>
        <p:nvSpPr>
          <p:cNvPr id="4" name="Slide Number Placeholder 3"/>
          <p:cNvSpPr>
            <a:spLocks noGrp="1"/>
          </p:cNvSpPr>
          <p:nvPr>
            <p:ph type="sldNum" sz="quarter" idx="10"/>
          </p:nvPr>
        </p:nvSpPr>
        <p:spPr/>
        <p:txBody>
          <a:bodyPr/>
          <a:lstStyle/>
          <a:p>
            <a:fld id="{ABB44B96-DFF4-4D6C-B253-ACD0710C7BB6}" type="slidenum">
              <a:rPr lang="en-US" smtClean="0">
                <a:solidFill>
                  <a:prstClr val="black"/>
                </a:solidFill>
              </a:rPr>
              <a:pPr/>
              <a:t>43</a:t>
            </a:fld>
            <a:endParaRPr lang="en-US">
              <a:solidFill>
                <a:prstClr val="black"/>
              </a:solidFill>
            </a:endParaRPr>
          </a:p>
        </p:txBody>
      </p:sp>
    </p:spTree>
    <p:extLst>
      <p:ext uri="{BB962C8B-B14F-4D97-AF65-F5344CB8AC3E}">
        <p14:creationId xmlns:p14="http://schemas.microsoft.com/office/powerpoint/2010/main" val="299799217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GB" dirty="0" smtClean="0"/>
              <a:t>The scores of the Gender Equality Index show that EU Member States are, on average, close to gender equality when it comes to health issues, with a score of </a:t>
            </a:r>
            <a:r>
              <a:rPr lang="en-GB" b="1" dirty="0" smtClean="0"/>
              <a:t>90.1</a:t>
            </a:r>
            <a:r>
              <a:rPr lang="en-GB" dirty="0" smtClean="0"/>
              <a:t> towards gender equality. </a:t>
            </a:r>
            <a:r>
              <a:rPr lang="en-GB" sz="1200" b="1" i="0" u="none" strike="noStrike" kern="1200" baseline="0" dirty="0" smtClean="0">
                <a:solidFill>
                  <a:schemeClr val="tx1"/>
                </a:solidFill>
                <a:latin typeface="+mn-lt"/>
                <a:ea typeface="+mn-ea"/>
                <a:cs typeface="+mn-cs"/>
              </a:rPr>
              <a:t>LT – 84.9.</a:t>
            </a:r>
          </a:p>
          <a:p>
            <a:pPr eaLnBrk="1" hangingPunct="1">
              <a:spcBef>
                <a:spcPct val="0"/>
              </a:spcBef>
            </a:pPr>
            <a:endParaRPr lang="en-GB" dirty="0" smtClean="0"/>
          </a:p>
          <a:p>
            <a:pPr eaLnBrk="1" hangingPunct="1">
              <a:spcBef>
                <a:spcPct val="0"/>
              </a:spcBef>
            </a:pPr>
            <a:r>
              <a:rPr lang="en-GB" dirty="0" smtClean="0"/>
              <a:t>The majority of the Members States have reached a score above three quarter towards equality, with NL 94.7, UK 95.4 and IE 96.4, while in the worse position comparatively with the rest of the countries, LV has reached a score of 77.1, PL 82.6 and HU 83.7.</a:t>
            </a:r>
          </a:p>
          <a:p>
            <a:pPr eaLnBrk="1" hangingPunct="1">
              <a:spcBef>
                <a:spcPct val="0"/>
              </a:spcBef>
            </a:pPr>
            <a:endParaRPr lang="en-GB" dirty="0" smtClean="0"/>
          </a:p>
          <a:p>
            <a:pPr marL="0" marR="0" indent="0" algn="l" defTabSz="914400" rtl="0" eaLnBrk="1" fontAlgn="auto" latinLnBrk="0" hangingPunct="1">
              <a:lnSpc>
                <a:spcPct val="100000"/>
              </a:lnSpc>
              <a:spcBef>
                <a:spcPct val="0"/>
              </a:spcBef>
              <a:spcAft>
                <a:spcPts val="0"/>
              </a:spcAft>
              <a:buClrTx/>
              <a:buSzTx/>
              <a:buFontTx/>
              <a:buNone/>
              <a:tabLst/>
              <a:defRPr/>
            </a:pPr>
            <a:r>
              <a:rPr lang="en-GB" baseline="0" dirty="0" smtClean="0"/>
              <a:t>Gender gaps combined with high levels of achievement in the domain of health present overall a picture with a high score of gender equality in all Member States.</a:t>
            </a:r>
          </a:p>
          <a:p>
            <a:pPr eaLnBrk="1" hangingPunct="1">
              <a:spcBef>
                <a:spcPct val="0"/>
              </a:spcBef>
            </a:pPr>
            <a:endParaRPr lang="en-GB" dirty="0" smtClean="0"/>
          </a:p>
        </p:txBody>
      </p:sp>
      <p:sp>
        <p:nvSpPr>
          <p:cNvPr id="696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E27E2C9-117D-4F4A-9BB9-A8EFF9E7C85C}" type="slidenum">
              <a:rPr lang="en-GB"/>
              <a:pPr fontAlgn="base">
                <a:spcBef>
                  <a:spcPct val="0"/>
                </a:spcBef>
                <a:spcAft>
                  <a:spcPct val="0"/>
                </a:spcAft>
                <a:defRPr/>
              </a:pPr>
              <a:t>44</a:t>
            </a:fld>
            <a:endParaRPr lang="en-GB"/>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227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dirty="0" smtClean="0"/>
          </a:p>
        </p:txBody>
      </p:sp>
      <p:sp>
        <p:nvSpPr>
          <p:cNvPr id="18227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CEA13912-0F09-405D-9BCF-91ACA1625467}" type="slidenum">
              <a:rPr lang="en-US">
                <a:solidFill>
                  <a:prstClr val="black"/>
                </a:solidFill>
              </a:rPr>
              <a:pPr>
                <a:defRPr/>
              </a:pPr>
              <a:t>45</a:t>
            </a:fld>
            <a:endParaRPr lang="en-US">
              <a:solidFill>
                <a:prstClr val="black"/>
              </a:solidFill>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GB" dirty="0" smtClean="0"/>
              <a:t>Women and men are not homogeneous groups, it is important to consider other characteristics that may influence their experience.</a:t>
            </a:r>
          </a:p>
          <a:p>
            <a:pPr eaLnBrk="1" hangingPunct="1">
              <a:spcBef>
                <a:spcPct val="0"/>
              </a:spcBef>
            </a:pPr>
            <a:endParaRPr lang="en-GB" dirty="0" smtClean="0"/>
          </a:p>
          <a:p>
            <a:pPr eaLnBrk="1" hangingPunct="1">
              <a:spcBef>
                <a:spcPct val="0"/>
              </a:spcBef>
            </a:pPr>
            <a:r>
              <a:rPr lang="en-GB" dirty="0" smtClean="0"/>
              <a:t>Intersecting inequalities are concerned with the effect of gender combined with these other characteristics, and how gender operates within different groups.</a:t>
            </a:r>
          </a:p>
          <a:p>
            <a:pPr eaLnBrk="1" hangingPunct="1">
              <a:spcBef>
                <a:spcPct val="0"/>
              </a:spcBef>
            </a:pPr>
            <a:endParaRPr lang="en-GB" dirty="0" smtClean="0"/>
          </a:p>
          <a:p>
            <a:pPr eaLnBrk="1" hangingPunct="1">
              <a:spcBef>
                <a:spcPct val="0"/>
              </a:spcBef>
            </a:pPr>
            <a:r>
              <a:rPr lang="en-GB" dirty="0" smtClean="0"/>
              <a:t>This domain explores gender gaps among specific groups of women and men, particularly for these groups which may be more or less vulnerable or marginalised.</a:t>
            </a:r>
          </a:p>
        </p:txBody>
      </p:sp>
      <p:sp>
        <p:nvSpPr>
          <p:cNvPr id="7168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7021D056-9E84-4711-B9AF-85DD029EFEBA}" type="slidenum">
              <a:rPr lang="en-GB">
                <a:solidFill>
                  <a:prstClr val="black"/>
                </a:solidFill>
              </a:rPr>
              <a:pPr>
                <a:defRPr/>
              </a:pPr>
              <a:t>46</a:t>
            </a:fld>
            <a:endParaRPr lang="en-GB">
              <a:solidFill>
                <a:prstClr val="black"/>
              </a:solidFill>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GB" dirty="0" smtClean="0"/>
              <a:t>Does gender matter? How young women and men are facing the situation of not</a:t>
            </a:r>
            <a:r>
              <a:rPr lang="en-GB" baseline="0" dirty="0" smtClean="0"/>
              <a:t> being in education, employment or training?</a:t>
            </a:r>
            <a:endParaRPr lang="en-GB" dirty="0" smtClean="0"/>
          </a:p>
          <a:p>
            <a:pPr eaLnBrk="1" hangingPunct="1">
              <a:spcBef>
                <a:spcPct val="0"/>
              </a:spcBef>
            </a:pPr>
            <a:endParaRPr lang="en-GB" dirty="0" smtClean="0"/>
          </a:p>
        </p:txBody>
      </p:sp>
      <p:sp>
        <p:nvSpPr>
          <p:cNvPr id="7168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7021D056-9E84-4711-B9AF-85DD029EFEBA}" type="slidenum">
              <a:rPr lang="en-GB">
                <a:solidFill>
                  <a:prstClr val="black"/>
                </a:solidFill>
              </a:rPr>
              <a:pPr>
                <a:defRPr/>
              </a:pPr>
              <a:t>47</a:t>
            </a:fld>
            <a:endParaRPr lang="en-GB">
              <a:solidFill>
                <a:prstClr val="black"/>
              </a:solidFill>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3013566-3236-493D-A87B-F7A4BA05AC0F}" type="slidenum">
              <a:rPr lang="en-GB" smtClean="0">
                <a:solidFill>
                  <a:prstClr val="black"/>
                </a:solidFill>
              </a:rPr>
              <a:pPr/>
              <a:t>48</a:t>
            </a:fld>
            <a:endParaRPr lang="en-GB">
              <a:solidFill>
                <a:prstClr val="black"/>
              </a:solidFill>
            </a:endParaRPr>
          </a:p>
        </p:txBody>
      </p:sp>
    </p:spTree>
    <p:extLst>
      <p:ext uri="{BB962C8B-B14F-4D97-AF65-F5344CB8AC3E}">
        <p14:creationId xmlns:p14="http://schemas.microsoft.com/office/powerpoint/2010/main" val="257215471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3013566-3236-493D-A87B-F7A4BA05AC0F}" type="slidenum">
              <a:rPr lang="en-GB" smtClean="0"/>
              <a:pPr/>
              <a:t>49</a:t>
            </a:fld>
            <a:endParaRPr lang="en-GB"/>
          </a:p>
        </p:txBody>
      </p:sp>
    </p:spTree>
    <p:extLst>
      <p:ext uri="{BB962C8B-B14F-4D97-AF65-F5344CB8AC3E}">
        <p14:creationId xmlns:p14="http://schemas.microsoft.com/office/powerpoint/2010/main" val="257215471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GB" dirty="0" smtClean="0"/>
              <a:t>The domain of </a:t>
            </a:r>
            <a:r>
              <a:rPr lang="en-GB" i="1" dirty="0" smtClean="0"/>
              <a:t>violence</a:t>
            </a:r>
            <a:r>
              <a:rPr lang="en-GB" dirty="0" smtClean="0"/>
              <a:t>, due to a lack of harmonised and comparable gender indicators at the EU level, remains empty.</a:t>
            </a:r>
          </a:p>
        </p:txBody>
      </p:sp>
      <p:sp>
        <p:nvSpPr>
          <p:cNvPr id="7577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C808E079-4B54-4C59-800B-A768DFAE5734}" type="slidenum">
              <a:rPr lang="en-GB">
                <a:solidFill>
                  <a:prstClr val="black"/>
                </a:solidFill>
              </a:rPr>
              <a:pPr>
                <a:defRPr/>
              </a:pPr>
              <a:t>50</a:t>
            </a:fld>
            <a:endParaRPr lang="en-GB">
              <a:solidFill>
                <a:prstClr val="black"/>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gn="l" rtl="0" eaLnBrk="1" fontAlgn="t" latinLnBrk="0" hangingPunct="1">
              <a:lnSpc>
                <a:spcPct val="115000"/>
              </a:lnSpc>
              <a:spcBef>
                <a:spcPts val="0"/>
              </a:spcBef>
              <a:spcAft>
                <a:spcPts val="0"/>
              </a:spcAft>
            </a:pPr>
            <a:r>
              <a:rPr lang="en-GB" sz="1200" b="0" i="0" u="none" strike="noStrike" kern="1200" dirty="0" smtClean="0">
                <a:solidFill>
                  <a:srgbClr val="000000"/>
                </a:solidFill>
                <a:effectLst/>
                <a:latin typeface="Myriad Pro"/>
                <a:ea typeface="Calibri"/>
                <a:cs typeface="Times New Roman"/>
              </a:rPr>
              <a:t>Gender Development Index</a:t>
            </a:r>
            <a:endParaRPr lang="en-US" sz="1200" b="0" i="0" u="none" strike="noStrike" dirty="0" smtClean="0">
              <a:effectLst/>
              <a:latin typeface="Arial"/>
            </a:endParaRPr>
          </a:p>
          <a:p>
            <a:pPr marL="0" marR="0" algn="l" rtl="0" eaLnBrk="1" fontAlgn="t" latinLnBrk="0" hangingPunct="1">
              <a:lnSpc>
                <a:spcPct val="115000"/>
              </a:lnSpc>
              <a:spcBef>
                <a:spcPts val="0"/>
              </a:spcBef>
              <a:spcAft>
                <a:spcPts val="0"/>
              </a:spcAft>
            </a:pPr>
            <a:r>
              <a:rPr lang="en-GB" sz="1200" b="0" i="0" u="none" strike="noStrike" kern="1200" dirty="0" smtClean="0">
                <a:solidFill>
                  <a:srgbClr val="000000"/>
                </a:solidFill>
                <a:effectLst/>
                <a:latin typeface="Myriad Pro"/>
                <a:ea typeface="Calibri"/>
                <a:cs typeface="Times New Roman"/>
              </a:rPr>
              <a:t>Gender Empowerment Measure</a:t>
            </a:r>
            <a:endParaRPr lang="en-US" sz="1200" b="0" i="0" u="none" strike="noStrike" dirty="0" smtClean="0">
              <a:effectLst/>
              <a:latin typeface="Arial"/>
            </a:endParaRPr>
          </a:p>
          <a:p>
            <a:pPr marL="0" marR="0" algn="l" rtl="0" eaLnBrk="1" fontAlgn="t" latinLnBrk="0" hangingPunct="1">
              <a:lnSpc>
                <a:spcPct val="115000"/>
              </a:lnSpc>
              <a:spcBef>
                <a:spcPts val="0"/>
              </a:spcBef>
              <a:spcAft>
                <a:spcPts val="0"/>
              </a:spcAft>
            </a:pPr>
            <a:r>
              <a:rPr lang="en-GB" sz="1200" b="0" i="0" u="none" strike="noStrike" kern="1200" dirty="0" smtClean="0">
                <a:solidFill>
                  <a:srgbClr val="000000"/>
                </a:solidFill>
                <a:effectLst/>
                <a:latin typeface="Myriad Pro"/>
                <a:ea typeface="Calibri"/>
                <a:cs typeface="Times New Roman"/>
              </a:rPr>
              <a:t>Gender Inequality Index</a:t>
            </a:r>
            <a:endParaRPr lang="en-US" sz="1200" b="0" i="0" u="none" strike="noStrike" dirty="0" smtClean="0">
              <a:effectLst/>
              <a:latin typeface="Arial"/>
            </a:endParaRPr>
          </a:p>
          <a:p>
            <a:pPr marL="0" marR="0" algn="l" rtl="0" eaLnBrk="1" fontAlgn="t" latinLnBrk="0" hangingPunct="1">
              <a:lnSpc>
                <a:spcPct val="115000"/>
              </a:lnSpc>
              <a:spcBef>
                <a:spcPts val="0"/>
              </a:spcBef>
              <a:spcAft>
                <a:spcPts val="0"/>
              </a:spcAft>
            </a:pPr>
            <a:r>
              <a:rPr lang="en-GB" sz="1200" b="0" i="0" u="none" strike="noStrike" kern="1200" dirty="0" smtClean="0">
                <a:solidFill>
                  <a:srgbClr val="000000"/>
                </a:solidFill>
                <a:effectLst/>
                <a:latin typeface="Myriad Pro"/>
                <a:ea typeface="Calibri"/>
                <a:cs typeface="Times New Roman"/>
              </a:rPr>
              <a:t>Gender Gap Index</a:t>
            </a:r>
            <a:endParaRPr lang="en-US" sz="1200" b="0" i="0" u="none" strike="noStrike" dirty="0" smtClean="0">
              <a:effectLst/>
              <a:latin typeface="Arial"/>
            </a:endParaRPr>
          </a:p>
          <a:p>
            <a:pPr marL="0" marR="0" algn="l" rtl="0" eaLnBrk="1" fontAlgn="t" latinLnBrk="0" hangingPunct="1">
              <a:lnSpc>
                <a:spcPct val="115000"/>
              </a:lnSpc>
              <a:spcBef>
                <a:spcPts val="0"/>
              </a:spcBef>
              <a:spcAft>
                <a:spcPts val="0"/>
              </a:spcAft>
            </a:pPr>
            <a:r>
              <a:rPr lang="en-GB" sz="1200" b="0" i="0" u="none" strike="noStrike" kern="1200" dirty="0" smtClean="0">
                <a:solidFill>
                  <a:srgbClr val="000000"/>
                </a:solidFill>
                <a:effectLst/>
                <a:latin typeface="Myriad Pro"/>
                <a:ea typeface="Calibri"/>
                <a:cs typeface="Times New Roman"/>
              </a:rPr>
              <a:t>Gender Equity Index</a:t>
            </a:r>
            <a:endParaRPr lang="en-US" sz="1200" b="0" i="0" u="none" strike="noStrike" dirty="0" smtClean="0">
              <a:effectLst/>
              <a:latin typeface="Arial"/>
            </a:endParaRPr>
          </a:p>
          <a:p>
            <a:pPr marL="0" marR="0" algn="l" rtl="0" eaLnBrk="1" fontAlgn="t" latinLnBrk="0" hangingPunct="1">
              <a:lnSpc>
                <a:spcPct val="115000"/>
              </a:lnSpc>
              <a:spcBef>
                <a:spcPts val="0"/>
              </a:spcBef>
              <a:spcAft>
                <a:spcPts val="0"/>
              </a:spcAft>
            </a:pPr>
            <a:r>
              <a:rPr lang="en-GB" sz="1200" b="0" i="0" u="none" strike="noStrike" kern="1200" dirty="0" smtClean="0">
                <a:solidFill>
                  <a:srgbClr val="000000"/>
                </a:solidFill>
                <a:effectLst/>
                <a:latin typeface="Myriad Pro"/>
                <a:ea typeface="Calibri"/>
                <a:cs typeface="Times New Roman"/>
              </a:rPr>
              <a:t>Social Institutions and Gender Index</a:t>
            </a:r>
            <a:endParaRPr lang="en-US" sz="1200" b="0" i="0" u="none" strike="noStrike" dirty="0" smtClean="0">
              <a:effectLst/>
              <a:latin typeface="Arial"/>
            </a:endParaRPr>
          </a:p>
          <a:p>
            <a:pPr marL="0" marR="0" algn="l" rtl="0" eaLnBrk="1" fontAlgn="t" latinLnBrk="0" hangingPunct="1">
              <a:lnSpc>
                <a:spcPct val="115000"/>
              </a:lnSpc>
              <a:spcBef>
                <a:spcPts val="0"/>
              </a:spcBef>
              <a:spcAft>
                <a:spcPts val="0"/>
              </a:spcAft>
            </a:pPr>
            <a:r>
              <a:rPr lang="en-GB" sz="1200" b="0" i="0" u="none" strike="noStrike" kern="1200" dirty="0" smtClean="0">
                <a:solidFill>
                  <a:srgbClr val="000000"/>
                </a:solidFill>
                <a:effectLst/>
                <a:latin typeface="Myriad Pro"/>
                <a:ea typeface="Calibri"/>
                <a:cs typeface="Times New Roman"/>
              </a:rPr>
              <a:t>Relative Status of Women</a:t>
            </a:r>
            <a:endParaRPr lang="en-US" sz="1200" b="0" i="0" u="none" strike="noStrike" dirty="0" smtClean="0">
              <a:effectLst/>
              <a:latin typeface="Arial"/>
            </a:endParaRPr>
          </a:p>
          <a:p>
            <a:pPr marL="0" marR="0" algn="l" rtl="0" eaLnBrk="1" fontAlgn="t" latinLnBrk="0" hangingPunct="1">
              <a:lnSpc>
                <a:spcPct val="115000"/>
              </a:lnSpc>
              <a:spcBef>
                <a:spcPts val="0"/>
              </a:spcBef>
              <a:spcAft>
                <a:spcPts val="0"/>
              </a:spcAft>
            </a:pPr>
            <a:r>
              <a:rPr lang="en-GB" sz="1200" b="0" i="0" u="none" strike="noStrike" kern="1200" dirty="0" smtClean="0">
                <a:solidFill>
                  <a:srgbClr val="000000"/>
                </a:solidFill>
                <a:effectLst/>
                <a:latin typeface="Myriad Pro"/>
                <a:ea typeface="Calibri"/>
                <a:cs typeface="Times New Roman"/>
              </a:rPr>
              <a:t>Inequality-adjusted Human Development Index</a:t>
            </a:r>
            <a:endParaRPr lang="en-US" sz="1200" b="0" i="0" u="none" strike="noStrike" dirty="0" smtClean="0">
              <a:effectLst/>
              <a:latin typeface="Arial"/>
            </a:endParaRPr>
          </a:p>
          <a:p>
            <a:pPr marL="0" marR="0" algn="l" rtl="0" eaLnBrk="1" fontAlgn="t" latinLnBrk="0" hangingPunct="1">
              <a:lnSpc>
                <a:spcPct val="115000"/>
              </a:lnSpc>
              <a:spcBef>
                <a:spcPts val="0"/>
              </a:spcBef>
              <a:spcAft>
                <a:spcPts val="0"/>
              </a:spcAft>
            </a:pPr>
            <a:r>
              <a:rPr lang="en-GB" sz="1200" b="0" i="0" u="none" strike="noStrike" kern="1200" dirty="0" smtClean="0">
                <a:solidFill>
                  <a:srgbClr val="000000"/>
                </a:solidFill>
                <a:effectLst/>
                <a:latin typeface="Myriad Pro"/>
                <a:ea typeface="Calibri"/>
                <a:cs typeface="Times New Roman"/>
              </a:rPr>
              <a:t>European Union Gender Equality Index</a:t>
            </a:r>
            <a:endParaRPr lang="en-US" sz="1200" b="0" i="0" u="none" strike="noStrike" dirty="0" smtClean="0">
              <a:effectLst/>
              <a:latin typeface="Arial"/>
            </a:endParaRPr>
          </a:p>
          <a:p>
            <a:pPr marL="0" marR="0" algn="l" rtl="0" eaLnBrk="1" fontAlgn="t" latinLnBrk="0" hangingPunct="1">
              <a:lnSpc>
                <a:spcPct val="115000"/>
              </a:lnSpc>
              <a:spcBef>
                <a:spcPts val="0"/>
              </a:spcBef>
              <a:spcAft>
                <a:spcPts val="0"/>
              </a:spcAft>
            </a:pPr>
            <a:r>
              <a:rPr lang="en-GB" sz="1200" b="0" i="0" u="none" strike="noStrike" kern="1200" dirty="0" smtClean="0">
                <a:solidFill>
                  <a:srgbClr val="000000"/>
                </a:solidFill>
                <a:effectLst/>
                <a:latin typeface="Myriad Pro"/>
                <a:ea typeface="Calibri"/>
                <a:cs typeface="Times New Roman"/>
              </a:rPr>
              <a:t>European Gender Equality Index</a:t>
            </a:r>
            <a:endParaRPr lang="en-US" sz="1200" b="0" i="0" u="none" strike="noStrike" dirty="0" smtClean="0">
              <a:effectLst/>
              <a:latin typeface="Arial"/>
            </a:endParaRPr>
          </a:p>
          <a:p>
            <a:endParaRPr lang="en-US" dirty="0"/>
          </a:p>
        </p:txBody>
      </p:sp>
      <p:sp>
        <p:nvSpPr>
          <p:cNvPr id="4" name="Slide Number Placeholder 3"/>
          <p:cNvSpPr>
            <a:spLocks noGrp="1"/>
          </p:cNvSpPr>
          <p:nvPr>
            <p:ph type="sldNum" sz="quarter" idx="10"/>
          </p:nvPr>
        </p:nvSpPr>
        <p:spPr/>
        <p:txBody>
          <a:bodyPr/>
          <a:lstStyle/>
          <a:p>
            <a:fld id="{E85C4805-69BE-4039-AF61-83F00240AB9C}" type="slidenum">
              <a:rPr lang="en-US" smtClean="0"/>
              <a:pPr/>
              <a:t>5</a:t>
            </a:fld>
            <a:endParaRPr lang="en-US" dirty="0"/>
          </a:p>
        </p:txBody>
      </p:sp>
    </p:spTree>
    <p:extLst>
      <p:ext uri="{BB962C8B-B14F-4D97-AF65-F5344CB8AC3E}">
        <p14:creationId xmlns:p14="http://schemas.microsoft.com/office/powerpoint/2010/main" val="128781659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680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GB" smtClean="0"/>
              <a:t>Maintaining this satellite domain is motivated by the pressing need to start measuring this void, which, supported by suitable indicators could provide essential information in this domain.</a:t>
            </a:r>
          </a:p>
          <a:p>
            <a:pPr eaLnBrk="1" hangingPunct="1">
              <a:spcBef>
                <a:spcPct val="0"/>
              </a:spcBef>
            </a:pPr>
            <a:endParaRPr lang="en-GB" smtClean="0"/>
          </a:p>
          <a:p>
            <a:pPr eaLnBrk="1" hangingPunct="1">
              <a:spcBef>
                <a:spcPct val="0"/>
              </a:spcBef>
            </a:pPr>
            <a:r>
              <a:rPr lang="en-GB" smtClean="0"/>
              <a:t>This is a call for collect data on violence against women because we need clear evidence if we want really eradicate VAW .   In the European Union still too many women remain deprived of basic rights; the right to live with dignity, denied because of victims of domestic violence, sexual assault or psychological  harassment. This is mainly but not exclusively a women issue.</a:t>
            </a:r>
          </a:p>
        </p:txBody>
      </p:sp>
      <p:sp>
        <p:nvSpPr>
          <p:cNvPr id="7987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2C8193E1-E7E8-4A3C-BCD5-D41090AE62CB}" type="slidenum">
              <a:rPr lang="en-GB">
                <a:solidFill>
                  <a:prstClr val="black"/>
                </a:solidFill>
              </a:rPr>
              <a:pPr>
                <a:defRPr/>
              </a:pPr>
              <a:t>51</a:t>
            </a:fld>
            <a:endParaRPr lang="en-GB">
              <a:solidFill>
                <a:prstClr val="black"/>
              </a:solidFill>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885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GB" dirty="0" smtClean="0"/>
              <a:t>These are domains of the Gender Equality Index with the score for EU27. </a:t>
            </a:r>
          </a:p>
          <a:p>
            <a:pPr eaLnBrk="1" hangingPunct="1">
              <a:spcBef>
                <a:spcPct val="0"/>
              </a:spcBef>
            </a:pPr>
            <a:endParaRPr lang="en-GB" dirty="0" smtClean="0"/>
          </a:p>
          <a:p>
            <a:pPr eaLnBrk="1" hangingPunct="1">
              <a:spcBef>
                <a:spcPct val="0"/>
              </a:spcBef>
            </a:pPr>
            <a:r>
              <a:rPr lang="en-GB" dirty="0" smtClean="0"/>
              <a:t>Flexibility of the index</a:t>
            </a:r>
          </a:p>
          <a:p>
            <a:pPr eaLnBrk="1" hangingPunct="1">
              <a:spcBef>
                <a:spcPct val="0"/>
              </a:spcBef>
            </a:pPr>
            <a:endParaRPr lang="en-GB" dirty="0" smtClean="0"/>
          </a:p>
          <a:p>
            <a:pPr eaLnBrk="1" hangingPunct="1">
              <a:spcBef>
                <a:spcPct val="0"/>
              </a:spcBef>
            </a:pPr>
            <a:r>
              <a:rPr lang="en-GB" dirty="0" smtClean="0"/>
              <a:t>Low scores</a:t>
            </a:r>
          </a:p>
          <a:p>
            <a:pPr eaLnBrk="1" hangingPunct="1">
              <a:spcBef>
                <a:spcPct val="0"/>
              </a:spcBef>
            </a:pPr>
            <a:endParaRPr lang="en-GB" dirty="0" smtClean="0"/>
          </a:p>
          <a:p>
            <a:pPr eaLnBrk="1" hangingPunct="1">
              <a:spcBef>
                <a:spcPct val="0"/>
              </a:spcBef>
            </a:pPr>
            <a:r>
              <a:rPr lang="en-GB" dirty="0" smtClean="0"/>
              <a:t>No data</a:t>
            </a:r>
          </a:p>
          <a:p>
            <a:pPr eaLnBrk="1" hangingPunct="1">
              <a:spcBef>
                <a:spcPct val="0"/>
              </a:spcBef>
            </a:pPr>
            <a:endParaRPr lang="en-GB" dirty="0" smtClean="0"/>
          </a:p>
          <a:p>
            <a:pPr marL="0" marR="0" indent="0" algn="l" defTabSz="914400" rtl="0" eaLnBrk="1" fontAlgn="auto" latinLnBrk="0" hangingPunct="1">
              <a:lnSpc>
                <a:spcPct val="100000"/>
              </a:lnSpc>
              <a:spcBef>
                <a:spcPct val="0"/>
              </a:spcBef>
              <a:spcAft>
                <a:spcPts val="0"/>
              </a:spcAft>
              <a:buClrTx/>
              <a:buSzTx/>
              <a:buFontTx/>
              <a:buNone/>
              <a:tabLst/>
              <a:defRPr/>
            </a:pPr>
            <a:r>
              <a:rPr lang="en-GB" sz="1200" dirty="0" smtClean="0">
                <a:solidFill>
                  <a:srgbClr val="FFFFFF"/>
                </a:solidFill>
                <a:latin typeface="Myriad Pro" pitchFamily="34" charset="0"/>
              </a:rPr>
              <a:t>EU is only halfway towards gender equality</a:t>
            </a:r>
          </a:p>
          <a:p>
            <a:pPr marL="0" marR="0" indent="0" algn="l" defTabSz="914400" rtl="0" eaLnBrk="1" fontAlgn="auto" latinLnBrk="0" hangingPunct="1">
              <a:lnSpc>
                <a:spcPct val="100000"/>
              </a:lnSpc>
              <a:spcBef>
                <a:spcPct val="0"/>
              </a:spcBef>
              <a:spcAft>
                <a:spcPts val="0"/>
              </a:spcAft>
              <a:buClrTx/>
              <a:buSzTx/>
              <a:buFontTx/>
              <a:buNone/>
              <a:tabLst/>
              <a:defRPr/>
            </a:pPr>
            <a:r>
              <a:rPr lang="en-GB" sz="1200" dirty="0" smtClean="0">
                <a:solidFill>
                  <a:srgbClr val="FFFFFF"/>
                </a:solidFill>
                <a:latin typeface="Myriad Pro" pitchFamily="34" charset="0"/>
              </a:rPr>
              <a:t>Equal share of caring activities crucial to reach the EU’s employment target</a:t>
            </a:r>
          </a:p>
          <a:p>
            <a:pPr marL="0" marR="0" indent="0" algn="l" defTabSz="914400" rtl="0" eaLnBrk="1" fontAlgn="auto" latinLnBrk="0" hangingPunct="1">
              <a:lnSpc>
                <a:spcPct val="100000"/>
              </a:lnSpc>
              <a:spcBef>
                <a:spcPct val="0"/>
              </a:spcBef>
              <a:spcAft>
                <a:spcPts val="0"/>
              </a:spcAft>
              <a:buClrTx/>
              <a:buSzTx/>
              <a:buFontTx/>
              <a:buNone/>
              <a:tabLst/>
              <a:defRPr/>
            </a:pPr>
            <a:r>
              <a:rPr lang="en-GB" sz="1200" dirty="0" smtClean="0">
                <a:solidFill>
                  <a:srgbClr val="FFFFFF"/>
                </a:solidFill>
                <a:latin typeface="Myriad Pro" pitchFamily="34" charset="0"/>
              </a:rPr>
              <a:t>Combating violence against women seriously hampered by data gaps</a:t>
            </a:r>
            <a:endParaRPr lang="en-US" sz="1200" dirty="0" smtClean="0">
              <a:solidFill>
                <a:srgbClr val="FFFFFF"/>
              </a:solidFill>
              <a:latin typeface="Myriad Pro" pitchFamily="34" charset="0"/>
            </a:endParaRPr>
          </a:p>
          <a:p>
            <a:pPr marL="0" marR="0" indent="0" algn="l" defTabSz="914400" rtl="0" eaLnBrk="1" fontAlgn="auto" latinLnBrk="0" hangingPunct="1">
              <a:lnSpc>
                <a:spcPct val="100000"/>
              </a:lnSpc>
              <a:spcBef>
                <a:spcPct val="0"/>
              </a:spcBef>
              <a:spcAft>
                <a:spcPts val="0"/>
              </a:spcAft>
              <a:buClrTx/>
              <a:buSzTx/>
              <a:buFontTx/>
              <a:buNone/>
              <a:tabLst/>
              <a:defRPr/>
            </a:pPr>
            <a:endParaRPr lang="en-GB" sz="1200" dirty="0" smtClean="0">
              <a:solidFill>
                <a:srgbClr val="FFFFFF"/>
              </a:solidFill>
              <a:latin typeface="Myriad Pro" pitchFamily="34" charset="0"/>
            </a:endParaRPr>
          </a:p>
          <a:p>
            <a:pPr marL="0" marR="0" indent="0" algn="l" defTabSz="914400" rtl="0" eaLnBrk="1" fontAlgn="auto" latinLnBrk="0" hangingPunct="1">
              <a:lnSpc>
                <a:spcPct val="100000"/>
              </a:lnSpc>
              <a:spcBef>
                <a:spcPct val="0"/>
              </a:spcBef>
              <a:spcAft>
                <a:spcPts val="0"/>
              </a:spcAft>
              <a:buClrTx/>
              <a:buSzTx/>
              <a:buFontTx/>
              <a:buNone/>
              <a:tabLst/>
              <a:defRPr/>
            </a:pPr>
            <a:r>
              <a:rPr lang="en-GB" sz="1200" dirty="0" smtClean="0">
                <a:solidFill>
                  <a:srgbClr val="FFFFFF"/>
                </a:solidFill>
                <a:latin typeface="Myriad Pro" pitchFamily="34" charset="0"/>
              </a:rPr>
              <a:t>Low levels of gender equality in decision-making</a:t>
            </a:r>
          </a:p>
          <a:p>
            <a:pPr marL="0" marR="0" indent="0" algn="l" defTabSz="914400" rtl="0" eaLnBrk="1" fontAlgn="auto" latinLnBrk="0" hangingPunct="1">
              <a:lnSpc>
                <a:spcPct val="100000"/>
              </a:lnSpc>
              <a:spcBef>
                <a:spcPct val="0"/>
              </a:spcBef>
              <a:spcAft>
                <a:spcPts val="0"/>
              </a:spcAft>
              <a:buClrTx/>
              <a:buSzTx/>
              <a:buFontTx/>
              <a:buNone/>
              <a:tabLst/>
              <a:defRPr/>
            </a:pPr>
            <a:endParaRPr lang="en-GB" sz="1200" dirty="0" smtClean="0">
              <a:solidFill>
                <a:srgbClr val="FFFFFF"/>
              </a:solidFill>
              <a:latin typeface="Myriad Pro" pitchFamily="34" charset="0"/>
            </a:endParaRPr>
          </a:p>
          <a:p>
            <a:pPr marL="0" marR="0" indent="0" algn="l" defTabSz="914400" rtl="0" eaLnBrk="1" fontAlgn="auto" latinLnBrk="0" hangingPunct="1">
              <a:lnSpc>
                <a:spcPct val="100000"/>
              </a:lnSpc>
              <a:spcBef>
                <a:spcPct val="0"/>
              </a:spcBef>
              <a:spcAft>
                <a:spcPts val="0"/>
              </a:spcAft>
              <a:buClrTx/>
              <a:buSzTx/>
              <a:buFontTx/>
              <a:buNone/>
              <a:tabLst/>
              <a:defRPr/>
            </a:pPr>
            <a:endParaRPr lang="en-GB" sz="1200" dirty="0" smtClean="0">
              <a:solidFill>
                <a:srgbClr val="FFFFFF"/>
              </a:solidFill>
              <a:latin typeface="Myriad Pro" pitchFamily="34" charset="0"/>
            </a:endParaRPr>
          </a:p>
          <a:p>
            <a:pPr eaLnBrk="1" hangingPunct="1">
              <a:spcBef>
                <a:spcPct val="0"/>
              </a:spcBef>
            </a:pPr>
            <a:endParaRPr lang="en-GB" dirty="0" smtClean="0"/>
          </a:p>
        </p:txBody>
      </p:sp>
      <p:sp>
        <p:nvSpPr>
          <p:cNvPr id="8192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EDE8F402-9DD2-407B-81FD-4F9A00F14157}" type="slidenum">
              <a:rPr lang="en-GB">
                <a:solidFill>
                  <a:prstClr val="black"/>
                </a:solidFill>
              </a:rPr>
              <a:pPr>
                <a:defRPr/>
              </a:pPr>
              <a:t>52</a:t>
            </a:fld>
            <a:endParaRPr lang="en-GB">
              <a:solidFill>
                <a:prstClr val="black"/>
              </a:solidFill>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089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GB" dirty="0" smtClean="0"/>
              <a:t>After 50 years of gender equality policies with an average score of 54.0, the EU remains far from reaching its gender equality aim although its overall score shows that it is half way there. </a:t>
            </a:r>
          </a:p>
          <a:p>
            <a:pPr eaLnBrk="1" hangingPunct="1">
              <a:spcBef>
                <a:spcPct val="0"/>
              </a:spcBef>
            </a:pPr>
            <a:endParaRPr lang="en-GB" dirty="0" smtClean="0"/>
          </a:p>
          <a:p>
            <a:pPr eaLnBrk="1" hangingPunct="1">
              <a:spcBef>
                <a:spcPct val="0"/>
              </a:spcBef>
            </a:pPr>
            <a:r>
              <a:rPr lang="en-GB" dirty="0" smtClean="0"/>
              <a:t>The range across Member States from 35.3 to 74.3 shows the large amount of variation throughout the EU in the level of Gender Equality achieved overall. </a:t>
            </a:r>
          </a:p>
          <a:p>
            <a:pPr eaLnBrk="1" hangingPunct="1">
              <a:spcBef>
                <a:spcPct val="0"/>
              </a:spcBef>
            </a:pPr>
            <a:endParaRPr lang="en-GB" dirty="0" smtClean="0"/>
          </a:p>
          <a:p>
            <a:pPr eaLnBrk="1" hangingPunct="1">
              <a:spcBef>
                <a:spcPct val="0"/>
              </a:spcBef>
            </a:pPr>
            <a:r>
              <a:rPr lang="en-GB" dirty="0" smtClean="0"/>
              <a:t>SE, DK, FI and NL despite the fact they are clearly leading the ranking of the MSs, have reached as core between 60 and 74, which is below three quarter toward equality. This is not enough at all!</a:t>
            </a:r>
          </a:p>
        </p:txBody>
      </p:sp>
      <p:sp>
        <p:nvSpPr>
          <p:cNvPr id="8397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18BF6820-FE54-4035-9179-86FF84F5E033}" type="slidenum">
              <a:rPr lang="en-GB">
                <a:solidFill>
                  <a:prstClr val="black"/>
                </a:solidFill>
              </a:rPr>
              <a:pPr>
                <a:defRPr/>
              </a:pPr>
              <a:t>53</a:t>
            </a:fld>
            <a:endParaRPr lang="en-GB">
              <a:solidFill>
                <a:prstClr val="black"/>
              </a:solidFill>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046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19046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12896E54-285A-4775-8383-ADFC00C480FB}" type="slidenum">
              <a:rPr lang="en-US">
                <a:solidFill>
                  <a:prstClr val="black"/>
                </a:solidFill>
              </a:rPr>
              <a:pPr>
                <a:defRPr/>
              </a:pPr>
              <a:t>54</a:t>
            </a:fld>
            <a:endParaRPr lang="en-US">
              <a:solidFill>
                <a:prstClr val="black"/>
              </a:solidFill>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solidFill>
                  <a:srgbClr val="FFFFFF"/>
                </a:solidFill>
                <a:latin typeface="Myriad Pro" pitchFamily="34" charset="0"/>
              </a:rPr>
              <a:t>Update in 2015</a:t>
            </a:r>
            <a:endParaRPr lang="en-US" sz="1200" dirty="0" smtClean="0">
              <a:solidFill>
                <a:srgbClr val="FFFFFF"/>
              </a:solidFill>
              <a:latin typeface="Myriad Pro" pitchFamily="34" charset="0"/>
            </a:endParaRPr>
          </a:p>
          <a:p>
            <a:endParaRPr lang="en-GB" dirty="0"/>
          </a:p>
        </p:txBody>
      </p:sp>
      <p:sp>
        <p:nvSpPr>
          <p:cNvPr id="4" name="Slide Number Placeholder 3"/>
          <p:cNvSpPr>
            <a:spLocks noGrp="1"/>
          </p:cNvSpPr>
          <p:nvPr>
            <p:ph type="sldNum" sz="quarter" idx="10"/>
          </p:nvPr>
        </p:nvSpPr>
        <p:spPr/>
        <p:txBody>
          <a:bodyPr/>
          <a:lstStyle/>
          <a:p>
            <a:fld id="{524898C6-96EC-4CA9-B583-59E0D987AFC9}" type="slidenum">
              <a:rPr lang="en-GB" smtClean="0">
                <a:solidFill>
                  <a:prstClr val="black"/>
                </a:solidFill>
              </a:rPr>
              <a:pPr/>
              <a:t>55</a:t>
            </a:fld>
            <a:endParaRPr lang="en-GB">
              <a:solidFill>
                <a:prstClr val="black"/>
              </a:solidFill>
            </a:endParaRPr>
          </a:p>
        </p:txBody>
      </p:sp>
    </p:spTree>
    <p:extLst>
      <p:ext uri="{BB962C8B-B14F-4D97-AF65-F5344CB8AC3E}">
        <p14:creationId xmlns:p14="http://schemas.microsoft.com/office/powerpoint/2010/main" val="2930536244"/>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0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661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19661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CA5C7AD1-C8BC-45EE-B1D3-D0BB6626516E}" type="slidenum">
              <a:rPr lang="en-US">
                <a:solidFill>
                  <a:prstClr val="black"/>
                </a:solidFill>
              </a:rPr>
              <a:pPr>
                <a:defRPr/>
              </a:pPr>
              <a:t>56</a:t>
            </a:fld>
            <a:endParaRPr lang="en-US">
              <a:solidFill>
                <a:prstClr val="black"/>
              </a:solidFill>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4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it-IT" smtClean="0"/>
          </a:p>
        </p:txBody>
      </p:sp>
      <p:sp>
        <p:nvSpPr>
          <p:cNvPr id="4" name="Slide Number Placeholder 3"/>
          <p:cNvSpPr>
            <a:spLocks noGrp="1"/>
          </p:cNvSpPr>
          <p:nvPr>
            <p:ph type="sldNum" sz="quarter" idx="5"/>
          </p:nvPr>
        </p:nvSpPr>
        <p:spPr/>
        <p:txBody>
          <a:bodyPr/>
          <a:lstStyle/>
          <a:p>
            <a:pPr>
              <a:defRPr/>
            </a:pPr>
            <a:fld id="{CC3D6639-5ED1-4E0C-912E-516007B1F0FF}" type="slidenum">
              <a:rPr lang="en-US" smtClean="0">
                <a:solidFill>
                  <a:prstClr val="black"/>
                </a:solidFill>
              </a:rPr>
              <a:pPr>
                <a:defRPr/>
              </a:pPr>
              <a:t>57</a:t>
            </a:fld>
            <a:endParaRPr lang="en-US">
              <a:solidFill>
                <a:prstClr val="black"/>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pPr>
              <a:defRPr/>
            </a:pPr>
            <a:fld id="{E2FC175F-C5A7-421B-8380-3A588EA1AD1F}" type="slidenum">
              <a:rPr lang="en-US" smtClean="0"/>
              <a:pPr>
                <a:defRPr/>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smtClean="0"/>
              <a:t>Coonceptual</a:t>
            </a:r>
            <a:r>
              <a:rPr lang="en-GB" dirty="0" smtClean="0"/>
              <a:t> framework</a:t>
            </a:r>
            <a:r>
              <a:rPr lang="en-GB" baseline="0" dirty="0" smtClean="0"/>
              <a:t> needed to give it shape</a:t>
            </a:r>
            <a:endParaRPr lang="en-US" dirty="0"/>
          </a:p>
        </p:txBody>
      </p:sp>
      <p:sp>
        <p:nvSpPr>
          <p:cNvPr id="4" name="Slide Number Placeholder 3"/>
          <p:cNvSpPr>
            <a:spLocks noGrp="1"/>
          </p:cNvSpPr>
          <p:nvPr>
            <p:ph type="sldNum" sz="quarter" idx="10"/>
          </p:nvPr>
        </p:nvSpPr>
        <p:spPr/>
        <p:txBody>
          <a:bodyPr/>
          <a:lstStyle/>
          <a:p>
            <a:fld id="{524898C6-96EC-4CA9-B583-59E0D987AFC9}" type="slidenum">
              <a:rPr lang="en-GB" smtClean="0"/>
              <a:pPr/>
              <a:t>7</a:t>
            </a:fld>
            <a:endParaRPr lang="en-GB"/>
          </a:p>
        </p:txBody>
      </p:sp>
    </p:spTree>
    <p:extLst>
      <p:ext uri="{BB962C8B-B14F-4D97-AF65-F5344CB8AC3E}">
        <p14:creationId xmlns:p14="http://schemas.microsoft.com/office/powerpoint/2010/main" val="1383307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eaLnBrk="1" fontAlgn="auto" hangingPunct="1">
              <a:spcBef>
                <a:spcPts val="0"/>
              </a:spcBef>
              <a:spcAft>
                <a:spcPts val="0"/>
              </a:spcAft>
              <a:defRPr/>
            </a:pPr>
            <a:r>
              <a:rPr lang="en-GB" b="1" dirty="0" smtClean="0">
                <a:latin typeface="Myriad Pro" pitchFamily="34" charset="0"/>
              </a:rPr>
              <a:t>Devising a Conceptual Framework</a:t>
            </a:r>
          </a:p>
          <a:p>
            <a:pPr eaLnBrk="1" fontAlgn="auto" hangingPunct="1">
              <a:spcBef>
                <a:spcPts val="0"/>
              </a:spcBef>
              <a:spcAft>
                <a:spcPts val="0"/>
              </a:spcAft>
              <a:defRPr/>
            </a:pPr>
            <a:endParaRPr lang="en-GB" b="1" dirty="0" smtClean="0">
              <a:latin typeface="Myriad Pro" pitchFamily="34" charset="0"/>
            </a:endParaRPr>
          </a:p>
          <a:p>
            <a:pPr eaLnBrk="1" fontAlgn="auto" hangingPunct="1">
              <a:spcBef>
                <a:spcPts val="0"/>
              </a:spcBef>
              <a:spcAft>
                <a:spcPts val="0"/>
              </a:spcAft>
              <a:defRPr/>
            </a:pPr>
            <a:r>
              <a:rPr lang="en-GB" dirty="0" smtClean="0"/>
              <a:t>This is the structure of the conceptual framework of the Gender Equality Index. It consists of eight domains, which are themselves sub-divided into sub-domains. </a:t>
            </a:r>
          </a:p>
          <a:p>
            <a:pPr eaLnBrk="1" fontAlgn="auto" hangingPunct="1">
              <a:spcBef>
                <a:spcPts val="0"/>
              </a:spcBef>
              <a:spcAft>
                <a:spcPts val="0"/>
              </a:spcAft>
              <a:defRPr/>
            </a:pPr>
            <a:endParaRPr lang="en-GB" dirty="0"/>
          </a:p>
          <a:p>
            <a:pPr eaLnBrk="1" fontAlgn="auto" hangingPunct="1">
              <a:spcBef>
                <a:spcPts val="0"/>
              </a:spcBef>
              <a:spcAft>
                <a:spcPts val="0"/>
              </a:spcAft>
              <a:defRPr/>
            </a:pPr>
            <a:r>
              <a:rPr lang="en-GB" dirty="0" smtClean="0"/>
              <a:t>I will now go into more details into each one of these domains. </a:t>
            </a:r>
            <a:endParaRPr lang="en-US" dirty="0" smtClean="0"/>
          </a:p>
          <a:p>
            <a:pPr marL="228600" indent="-228600" eaLnBrk="1" fontAlgn="auto" hangingPunct="1">
              <a:spcBef>
                <a:spcPts val="0"/>
              </a:spcBef>
              <a:spcAft>
                <a:spcPts val="0"/>
              </a:spcAft>
              <a:buFont typeface="+mj-lt"/>
              <a:buAutoNum type="arabicPeriod"/>
              <a:defRPr/>
            </a:pPr>
            <a:endParaRPr lang="en-GB" dirty="0" smtClean="0"/>
          </a:p>
          <a:p>
            <a:pPr marL="228600" indent="-228600" eaLnBrk="1" fontAlgn="auto" hangingPunct="1">
              <a:spcBef>
                <a:spcPts val="0"/>
              </a:spcBef>
              <a:spcAft>
                <a:spcPts val="0"/>
              </a:spcAft>
              <a:buFont typeface="+mj-lt"/>
              <a:buAutoNum type="arabicPeriod"/>
              <a:defRPr/>
            </a:pPr>
            <a:endParaRPr lang="en-US" dirty="0"/>
          </a:p>
        </p:txBody>
      </p:sp>
      <p:sp>
        <p:nvSpPr>
          <p:cNvPr id="7475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EAFFD934-8F6D-4B1C-A109-A9E639E1E09C}" type="slidenum">
              <a:rPr lang="en-US">
                <a:solidFill>
                  <a:prstClr val="black"/>
                </a:solidFill>
              </a:rPr>
              <a:pPr>
                <a:defRPr/>
              </a:pPr>
              <a:t>8</a:t>
            </a:fld>
            <a:endParaRPr lang="en-US">
              <a:solidFill>
                <a:prstClr val="black"/>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fontAlgn="auto">
              <a:lnSpc>
                <a:spcPct val="80000"/>
              </a:lnSpc>
              <a:spcBef>
                <a:spcPct val="50000"/>
              </a:spcBef>
              <a:spcAft>
                <a:spcPts val="0"/>
              </a:spcAft>
              <a:buFont typeface="Arial" pitchFamily="34" charset="0"/>
              <a:buChar char="•"/>
              <a:defRPr/>
            </a:pPr>
            <a:r>
              <a:rPr lang="en-GB" sz="1200" kern="1200" dirty="0" smtClean="0">
                <a:solidFill>
                  <a:srgbClr val="000066"/>
                </a:solidFill>
                <a:latin typeface="+mn-lt"/>
                <a:ea typeface="+mn-ea"/>
                <a:cs typeface="+mn-cs"/>
              </a:rPr>
              <a:t>Building a composite indicator is not a straightforward exercise and it requires to go trough a list of steps to ensure that the Index is based on </a:t>
            </a:r>
          </a:p>
          <a:p>
            <a:pPr marL="342900" indent="-342900" fontAlgn="auto">
              <a:lnSpc>
                <a:spcPct val="80000"/>
              </a:lnSpc>
              <a:spcBef>
                <a:spcPct val="50000"/>
              </a:spcBef>
              <a:spcAft>
                <a:spcPts val="0"/>
              </a:spcAft>
              <a:buFont typeface="Arial" pitchFamily="34" charset="0"/>
              <a:buChar char="•"/>
              <a:defRPr/>
            </a:pPr>
            <a:endParaRPr lang="en-GB" dirty="0">
              <a:solidFill>
                <a:srgbClr val="000066"/>
              </a:solidFill>
            </a:endParaRPr>
          </a:p>
          <a:p>
            <a:pPr marL="342900" indent="-342900" fontAlgn="auto">
              <a:lnSpc>
                <a:spcPct val="80000"/>
              </a:lnSpc>
              <a:spcBef>
                <a:spcPct val="50000"/>
              </a:spcBef>
              <a:spcAft>
                <a:spcPts val="0"/>
              </a:spcAft>
              <a:buFont typeface="Arial" pitchFamily="34" charset="0"/>
              <a:buChar char="•"/>
              <a:defRPr/>
            </a:pPr>
            <a:r>
              <a:rPr lang="en-GB" sz="1200" kern="1200" dirty="0" smtClean="0">
                <a:solidFill>
                  <a:srgbClr val="000066"/>
                </a:solidFill>
                <a:latin typeface="+mn-lt"/>
                <a:ea typeface="+mn-ea"/>
                <a:cs typeface="+mn-cs"/>
              </a:rPr>
              <a:t> sound statistical principles</a:t>
            </a:r>
          </a:p>
          <a:p>
            <a:pPr marL="342900" indent="-342900" fontAlgn="auto">
              <a:lnSpc>
                <a:spcPct val="80000"/>
              </a:lnSpc>
              <a:spcBef>
                <a:spcPct val="50000"/>
              </a:spcBef>
              <a:spcAft>
                <a:spcPts val="0"/>
              </a:spcAft>
              <a:buFont typeface="Arial" pitchFamily="34" charset="0"/>
              <a:buChar char="•"/>
              <a:defRPr/>
            </a:pPr>
            <a:r>
              <a:rPr lang="en-GB" sz="1200" kern="1200" dirty="0" smtClean="0">
                <a:solidFill>
                  <a:srgbClr val="000066"/>
                </a:solidFill>
                <a:latin typeface="+mn-lt"/>
                <a:ea typeface="+mn-ea"/>
                <a:cs typeface="+mn-cs"/>
              </a:rPr>
              <a:t>Solid</a:t>
            </a:r>
          </a:p>
          <a:p>
            <a:pPr marL="342900" indent="-342900" fontAlgn="auto">
              <a:lnSpc>
                <a:spcPct val="80000"/>
              </a:lnSpc>
              <a:spcBef>
                <a:spcPct val="50000"/>
              </a:spcBef>
              <a:spcAft>
                <a:spcPts val="0"/>
              </a:spcAft>
              <a:buFont typeface="Arial" pitchFamily="34" charset="0"/>
              <a:buChar char="•"/>
              <a:defRPr/>
            </a:pPr>
            <a:r>
              <a:rPr lang="en-GB" sz="1200" kern="1200" dirty="0" smtClean="0">
                <a:solidFill>
                  <a:srgbClr val="000066"/>
                </a:solidFill>
                <a:latin typeface="+mn-lt"/>
                <a:ea typeface="+mn-ea"/>
                <a:cs typeface="+mn-cs"/>
              </a:rPr>
              <a:t>Transparent</a:t>
            </a:r>
          </a:p>
          <a:p>
            <a:endParaRPr lang="en-US" dirty="0"/>
          </a:p>
        </p:txBody>
      </p:sp>
      <p:sp>
        <p:nvSpPr>
          <p:cNvPr id="4" name="Slide Number Placeholder 3"/>
          <p:cNvSpPr>
            <a:spLocks noGrp="1"/>
          </p:cNvSpPr>
          <p:nvPr>
            <p:ph type="sldNum" sz="quarter" idx="10"/>
          </p:nvPr>
        </p:nvSpPr>
        <p:spPr/>
        <p:txBody>
          <a:bodyPr/>
          <a:lstStyle/>
          <a:p>
            <a:pPr>
              <a:defRPr/>
            </a:pPr>
            <a:fld id="{E2FC175F-C5A7-421B-8380-3A588EA1AD1F}" type="slidenum">
              <a:rPr lang="en-US" smtClean="0">
                <a:solidFill>
                  <a:prstClr val="black"/>
                </a:solidFill>
              </a:rPr>
              <a:pPr>
                <a:defRPr/>
              </a:pPr>
              <a:t>9</a:t>
            </a:fld>
            <a:endParaRPr lang="en-US">
              <a:solidFill>
                <a:prstClr val="black"/>
              </a:solidFill>
            </a:endParaRPr>
          </a:p>
        </p:txBody>
      </p:sp>
    </p:spTree>
    <p:extLst>
      <p:ext uri="{BB962C8B-B14F-4D97-AF65-F5344CB8AC3E}">
        <p14:creationId xmlns:p14="http://schemas.microsoft.com/office/powerpoint/2010/main" val="20615980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395288" y="6492875"/>
            <a:ext cx="2133600" cy="365125"/>
          </a:xfrm>
        </p:spPr>
        <p:txBody>
          <a:bodyPr/>
          <a:lstStyle>
            <a:lvl1pPr>
              <a:defRPr/>
            </a:lvl1pPr>
          </a:lstStyle>
          <a:p>
            <a:fld id="{1987B431-535A-41E2-A49D-EE0EAF8A0248}" type="datetime1">
              <a:rPr lang="en-US" smtClean="0"/>
              <a:pPr/>
              <a:t>12/12/2013</a:t>
            </a:fld>
            <a:endParaRPr lang="en-US"/>
          </a:p>
        </p:txBody>
      </p:sp>
      <p:sp>
        <p:nvSpPr>
          <p:cNvPr id="5" name="Footer Placeholder 4"/>
          <p:cNvSpPr>
            <a:spLocks noGrp="1"/>
          </p:cNvSpPr>
          <p:nvPr>
            <p:ph type="ftr" sz="quarter" idx="11"/>
          </p:nvPr>
        </p:nvSpPr>
        <p:spPr>
          <a:xfrm>
            <a:off x="3059113" y="6492875"/>
            <a:ext cx="2895600" cy="365125"/>
          </a:xfrm>
        </p:spPr>
        <p:txBody>
          <a:bodyPr/>
          <a:lstStyle>
            <a:lvl1pPr>
              <a:defRPr/>
            </a:lvl1pPr>
          </a:lstStyle>
          <a:p>
            <a:endParaRPr lang="en-US"/>
          </a:p>
        </p:txBody>
      </p:sp>
      <p:sp>
        <p:nvSpPr>
          <p:cNvPr id="6" name="Slide Number Placeholder 5"/>
          <p:cNvSpPr>
            <a:spLocks noGrp="1"/>
          </p:cNvSpPr>
          <p:nvPr>
            <p:ph type="sldNum" sz="quarter" idx="12"/>
          </p:nvPr>
        </p:nvSpPr>
        <p:spPr>
          <a:xfrm>
            <a:off x="6516688" y="6492875"/>
            <a:ext cx="2133600" cy="365125"/>
          </a:xfrm>
        </p:spPr>
        <p:txBody>
          <a:bodyPr/>
          <a:lstStyle>
            <a:lvl1pPr>
              <a:defRPr/>
            </a:lvl1pPr>
          </a:lstStyle>
          <a:p>
            <a:endParaRPr lang="en-US" dirty="0"/>
          </a:p>
        </p:txBody>
      </p:sp>
    </p:spTree>
    <p:extLst>
      <p:ext uri="{BB962C8B-B14F-4D97-AF65-F5344CB8AC3E}">
        <p14:creationId xmlns:p14="http://schemas.microsoft.com/office/powerpoint/2010/main" val="899369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9C60F3FA-63E8-4E40-9CE4-865EBFF31886}" type="datetime1">
              <a:rPr lang="en-US" smtClean="0"/>
              <a:pPr/>
              <a:t>12/12/2013</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FF1D98E-3878-4A6D-AAE3-397F93D9E645}" type="slidenum">
              <a:rPr lang="en-US" smtClean="0"/>
              <a:pPr/>
              <a:t>‹#›</a:t>
            </a:fld>
            <a:endParaRPr lang="en-US"/>
          </a:p>
        </p:txBody>
      </p:sp>
    </p:spTree>
    <p:extLst>
      <p:ext uri="{BB962C8B-B14F-4D97-AF65-F5344CB8AC3E}">
        <p14:creationId xmlns:p14="http://schemas.microsoft.com/office/powerpoint/2010/main" val="2926659712"/>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89768DD-A46F-4BC3-8A04-9D66D2FCF937}" type="datetime1">
              <a:rPr lang="en-US">
                <a:solidFill>
                  <a:prstClr val="black">
                    <a:tint val="75000"/>
                  </a:prstClr>
                </a:solidFill>
              </a:rPr>
              <a:pPr>
                <a:defRPr/>
              </a:pPr>
              <a:t>12/12/2013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AD6D406A-9653-4A77-8FCB-D63ADF30F821}"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4071615293"/>
      </p:ext>
    </p:extLst>
  </p:cSld>
  <p:clrMapOvr>
    <a:masterClrMapping/>
  </p:clrMapOvr>
  <p:hf hdr="0" ftr="0" dt="0"/>
</p:sldLayout>
</file>

<file path=ppt/slideLayouts/slideLayout10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BBB8C30D-3DD1-4028-B66B-8A98CBD1D0FD}" type="datetime1">
              <a:rPr lang="en-US">
                <a:solidFill>
                  <a:prstClr val="black">
                    <a:tint val="75000"/>
                  </a:prstClr>
                </a:solidFill>
              </a:rPr>
              <a:pPr>
                <a:defRPr/>
              </a:pPr>
              <a:t>12/12/2013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41787C5A-B60A-4A8E-B7A4-F3991AF370E2}"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476988438"/>
      </p:ext>
    </p:extLst>
  </p:cSld>
  <p:clrMapOvr>
    <a:masterClrMapping/>
  </p:clrMapOvr>
  <p:hf hdr="0" ftr="0" dt="0"/>
</p:sldLayout>
</file>

<file path=ppt/slideLayouts/slideLayout10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907D681B-0740-40C5-83A2-75F066CCA038}" type="datetime1">
              <a:rPr lang="en-US">
                <a:solidFill>
                  <a:prstClr val="black">
                    <a:tint val="75000"/>
                  </a:prstClr>
                </a:solidFill>
              </a:rPr>
              <a:pPr>
                <a:defRPr/>
              </a:pPr>
              <a:t>12/12/2013</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CF9E5D19-8B49-429C-96B9-3F64292FF4D2}"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459003375"/>
      </p:ext>
    </p:extLst>
  </p:cSld>
  <p:clrMapOvr>
    <a:masterClrMapping/>
  </p:clrMapOvr>
  <p:hf hdr="0" ftr="0" dt="0"/>
</p:sldLayout>
</file>

<file path=ppt/slideLayouts/slideLayout10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F32C1311-B3F7-4A94-AFE9-99D4E7206615}" type="datetime1">
              <a:rPr lang="en-US">
                <a:solidFill>
                  <a:prstClr val="black">
                    <a:tint val="75000"/>
                  </a:prstClr>
                </a:solidFill>
              </a:rPr>
              <a:pPr>
                <a:defRPr/>
              </a:pPr>
              <a:t>12/12/2013</a:t>
            </a:fld>
            <a:endParaRPr lang="en-US">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9AA52C27-43E9-4C60-B04D-8265BF9B088D}"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270450525"/>
      </p:ext>
    </p:extLst>
  </p:cSld>
  <p:clrMapOvr>
    <a:masterClrMapping/>
  </p:clrMapOvr>
  <p:hf hdr="0" ftr="0" dt="0"/>
</p:sldLayout>
</file>

<file path=ppt/slideLayouts/slideLayout10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85A0EE4-0128-46AE-AED7-420B46254168}" type="datetime1">
              <a:rPr lang="en-US">
                <a:solidFill>
                  <a:prstClr val="black">
                    <a:tint val="75000"/>
                  </a:prstClr>
                </a:solidFill>
              </a:rPr>
              <a:pPr>
                <a:defRPr/>
              </a:pPr>
              <a:t>12/12/2013</a:t>
            </a:fld>
            <a:endParaRPr lang="en-US">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FF694E7B-418A-4C73-9483-6E3B369A4587}"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867537914"/>
      </p:ext>
    </p:extLst>
  </p:cSld>
  <p:clrMapOvr>
    <a:masterClrMapping/>
  </p:clrMapOvr>
  <p:hf hdr="0" ftr="0" dt="0"/>
</p:sldLayout>
</file>

<file path=ppt/slideLayouts/slideLayout10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D298CF3F-7255-43FB-8F6A-7F6588E6D670}" type="datetime1">
              <a:rPr lang="en-US">
                <a:solidFill>
                  <a:prstClr val="black">
                    <a:tint val="75000"/>
                  </a:prstClr>
                </a:solidFill>
              </a:rPr>
              <a:pPr>
                <a:defRPr/>
              </a:pPr>
              <a:t>12/12/2013</a:t>
            </a:fld>
            <a:endParaRPr lang="en-US">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1B3432A7-A5AF-4E59-9A59-A6FE763A5D74}"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4234683069"/>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C6AD153B-80FA-4702-B7EB-E2A5FF5240D1}" type="datetime1">
              <a:rPr lang="en-US">
                <a:solidFill>
                  <a:prstClr val="black">
                    <a:tint val="75000"/>
                  </a:prstClr>
                </a:solidFill>
              </a:rPr>
              <a:pPr>
                <a:defRPr/>
              </a:pPr>
              <a:t>12/12/2013</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C05F64FB-0474-4CE3-B427-0E4F83B36CDF}"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116003844"/>
      </p:ext>
    </p:extLst>
  </p:cSld>
  <p:clrMapOvr>
    <a:masterClrMapping/>
  </p:clrMapOvr>
  <p:hf hdr="0" ftr="0" dt="0"/>
</p:sldLayout>
</file>

<file path=ppt/slideLayouts/slideLayout10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46B579E-CC31-44AF-BDB5-D12DDE32F097}" type="datetime1">
              <a:rPr lang="en-US">
                <a:solidFill>
                  <a:prstClr val="black">
                    <a:tint val="75000"/>
                  </a:prstClr>
                </a:solidFill>
              </a:rPr>
              <a:pPr>
                <a:defRPr/>
              </a:pPr>
              <a:t>12/12/2013</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9C9991D1-7715-43CD-AE14-8709FA397EBE}"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405969680"/>
      </p:ext>
    </p:extLst>
  </p:cSld>
  <p:clrMapOvr>
    <a:masterClrMapping/>
  </p:clrMapOvr>
  <p:hf hdr="0" ftr="0" dt="0"/>
</p:sldLayout>
</file>

<file path=ppt/slideLayouts/slideLayout10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4F551EA-B0EB-4014-953E-6821C54DD00A}" type="datetime1">
              <a:rPr lang="en-US">
                <a:solidFill>
                  <a:prstClr val="black">
                    <a:tint val="75000"/>
                  </a:prstClr>
                </a:solidFill>
              </a:rPr>
              <a:pPr>
                <a:defRPr/>
              </a:pPr>
              <a:t>12/12/2013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E2F45666-FD11-44B1-938E-6FF2835B38D5}"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413439725"/>
      </p:ext>
    </p:extLst>
  </p:cSld>
  <p:clrMapOvr>
    <a:masterClrMapping/>
  </p:clrMapOvr>
  <p:hf hdr="0" ftr="0" dt="0"/>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ED6F8FE-3A0C-4149-96FF-CDC5E9554652}" type="datetime1">
              <a:rPr lang="en-US">
                <a:solidFill>
                  <a:prstClr val="black">
                    <a:tint val="75000"/>
                  </a:prstClr>
                </a:solidFill>
              </a:rPr>
              <a:pPr>
                <a:defRPr/>
              </a:pPr>
              <a:t>12/12/2013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302E8535-3476-4CB0-8ED1-B237D70252C5}"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383985892"/>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395288" y="6492875"/>
            <a:ext cx="2133600" cy="365125"/>
          </a:xfrm>
        </p:spPr>
        <p:txBody>
          <a:bodyPr/>
          <a:lstStyle>
            <a:lvl1pPr>
              <a:defRPr/>
            </a:lvl1pPr>
          </a:lstStyle>
          <a:p>
            <a:pPr>
              <a:defRPr/>
            </a:pPr>
            <a:fld id="{4296A703-9E21-49F7-9B8F-217BB0B0D304}" type="datetime1">
              <a:rPr lang="en-US" smtClean="0"/>
              <a:pPr>
                <a:defRPr/>
              </a:pPr>
              <a:t>12/12/2013</a:t>
            </a:fld>
            <a:endParaRPr lang="en-US"/>
          </a:p>
        </p:txBody>
      </p:sp>
      <p:sp>
        <p:nvSpPr>
          <p:cNvPr id="5" name="Slide Number Placeholder 5"/>
          <p:cNvSpPr>
            <a:spLocks noGrp="1"/>
          </p:cNvSpPr>
          <p:nvPr>
            <p:ph type="sldNum" sz="quarter" idx="11"/>
          </p:nvPr>
        </p:nvSpPr>
        <p:spPr>
          <a:xfrm>
            <a:off x="6516688" y="6492875"/>
            <a:ext cx="2133600" cy="365125"/>
          </a:xfrm>
        </p:spPr>
        <p:txBody>
          <a:bodyPr/>
          <a:lstStyle>
            <a:lvl1pPr>
              <a:defRPr/>
            </a:lvl1pPr>
          </a:lstStyle>
          <a:p>
            <a:pPr>
              <a:defRPr/>
            </a:pPr>
            <a:fld id="{2849B398-FD81-4E77-88AA-0155C0CF09E4}" type="slidenum">
              <a:rPr lang="en-US"/>
              <a:pPr>
                <a:defRPr/>
              </a:pPr>
              <a:t>‹#›</a:t>
            </a:fld>
            <a:endParaRPr lang="en-US"/>
          </a:p>
        </p:txBody>
      </p:sp>
      <p:sp>
        <p:nvSpPr>
          <p:cNvPr id="6" name="Rectangle 6"/>
          <p:cNvSpPr>
            <a:spLocks noGrp="1" noChangeArrowheads="1"/>
          </p:cNvSpPr>
          <p:nvPr>
            <p:ph type="ftr" sz="quarter" idx="12"/>
          </p:nvPr>
        </p:nvSpPr>
        <p:spPr/>
        <p:txBody>
          <a:bodyPr/>
          <a:lstStyle>
            <a:lvl1pPr algn="l">
              <a:defRPr/>
            </a:lvl1pPr>
          </a:lstStyle>
          <a:p>
            <a:pPr>
              <a:defRPr/>
            </a:pPr>
            <a:endParaRPr lang="en-GB"/>
          </a:p>
        </p:txBody>
      </p:sp>
    </p:spTree>
    <p:extLst>
      <p:ext uri="{BB962C8B-B14F-4D97-AF65-F5344CB8AC3E}">
        <p14:creationId xmlns:p14="http://schemas.microsoft.com/office/powerpoint/2010/main" val="2873721289"/>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fld id="{BF2C3E49-AE2E-4FA3-A19D-F423CAECEB00}" type="datetime1">
              <a:rPr lang="en-US"/>
              <a:pPr/>
              <a:t>12/12/2013</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F7F66B2-1B2E-4F89-A478-20C7C0B269CF}" type="slidenum">
              <a:rPr lang="en-US"/>
              <a:pPr/>
              <a:t>‹#›</a:t>
            </a:fld>
            <a:endParaRPr lang="en-US"/>
          </a:p>
        </p:txBody>
      </p:sp>
    </p:spTree>
    <p:extLst>
      <p:ext uri="{BB962C8B-B14F-4D97-AF65-F5344CB8AC3E}">
        <p14:creationId xmlns:p14="http://schemas.microsoft.com/office/powerpoint/2010/main" val="1103062988"/>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fld id="{94CD4078-302F-4E6F-997A-83EC6D01728E}" type="datetime1">
              <a:rPr lang="en-US"/>
              <a:pPr/>
              <a:t>12/12/2013</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2BCF36E-13FD-4274-84EC-89EE3C93FD14}" type="slidenum">
              <a:rPr lang="en-US"/>
              <a:pPr/>
              <a:t>‹#›</a:t>
            </a:fld>
            <a:endParaRPr lang="en-US"/>
          </a:p>
        </p:txBody>
      </p:sp>
    </p:spTree>
    <p:extLst>
      <p:ext uri="{BB962C8B-B14F-4D97-AF65-F5344CB8AC3E}">
        <p14:creationId xmlns:p14="http://schemas.microsoft.com/office/powerpoint/2010/main" val="3588257173"/>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2824E585-C796-4C05-A60A-E728D51EB2AD}" type="datetime1">
              <a:rPr lang="en-US"/>
              <a:pPr/>
              <a:t>12/12/2013</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A1C6292-7E47-4E36-A396-675FEF27CB6B}" type="slidenum">
              <a:rPr lang="en-US"/>
              <a:pPr/>
              <a:t>‹#›</a:t>
            </a:fld>
            <a:endParaRPr lang="en-US"/>
          </a:p>
        </p:txBody>
      </p:sp>
    </p:spTree>
    <p:extLst>
      <p:ext uri="{BB962C8B-B14F-4D97-AF65-F5344CB8AC3E}">
        <p14:creationId xmlns:p14="http://schemas.microsoft.com/office/powerpoint/2010/main" val="966945343"/>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fld id="{7ABF9BAC-E592-49EC-AB54-7D68F2D63BBE}" type="datetime1">
              <a:rPr lang="en-US"/>
              <a:pPr/>
              <a:t>12/12/2013</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497CC9D0-2A11-48F5-92F2-103428C86DDD}" type="slidenum">
              <a:rPr lang="en-US"/>
              <a:pPr/>
              <a:t>‹#›</a:t>
            </a:fld>
            <a:endParaRPr lang="en-US"/>
          </a:p>
        </p:txBody>
      </p:sp>
    </p:spTree>
    <p:extLst>
      <p:ext uri="{BB962C8B-B14F-4D97-AF65-F5344CB8AC3E}">
        <p14:creationId xmlns:p14="http://schemas.microsoft.com/office/powerpoint/2010/main" val="3893742474"/>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fld id="{64EA7AE0-7B78-499B-9A55-3912B4F9DA0A}" type="datetime1">
              <a:rPr lang="en-US"/>
              <a:pPr/>
              <a:t>12/12/2013</a:t>
            </a:fld>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5C912FA6-65E0-4176-8B37-EA26339CF551}" type="slidenum">
              <a:rPr lang="en-US"/>
              <a:pPr/>
              <a:t>‹#›</a:t>
            </a:fld>
            <a:endParaRPr lang="en-US"/>
          </a:p>
        </p:txBody>
      </p:sp>
    </p:spTree>
    <p:extLst>
      <p:ext uri="{BB962C8B-B14F-4D97-AF65-F5344CB8AC3E}">
        <p14:creationId xmlns:p14="http://schemas.microsoft.com/office/powerpoint/2010/main" val="1046818241"/>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fld id="{2F0D378C-AEF4-4AF1-BAD9-07138BEAADAA}" type="datetime1">
              <a:rPr lang="en-US"/>
              <a:pPr/>
              <a:t>12/12/2013</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A10319B2-11E1-4883-AD12-6097BF7C5B33}" type="slidenum">
              <a:rPr lang="en-US"/>
              <a:pPr/>
              <a:t>‹#›</a:t>
            </a:fld>
            <a:endParaRPr lang="en-US"/>
          </a:p>
        </p:txBody>
      </p:sp>
    </p:spTree>
    <p:extLst>
      <p:ext uri="{BB962C8B-B14F-4D97-AF65-F5344CB8AC3E}">
        <p14:creationId xmlns:p14="http://schemas.microsoft.com/office/powerpoint/2010/main" val="1377714512"/>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FCA9DD9B-21F9-439D-8BBE-11106F736DCF}" type="datetime1">
              <a:rPr lang="en-US"/>
              <a:pPr/>
              <a:t>12/12/2013</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B3751165-D844-4144-B245-94864FBC29C2}" type="slidenum">
              <a:rPr lang="en-US"/>
              <a:pPr/>
              <a:t>‹#›</a:t>
            </a:fld>
            <a:endParaRPr lang="en-US"/>
          </a:p>
        </p:txBody>
      </p:sp>
    </p:spTree>
    <p:extLst>
      <p:ext uri="{BB962C8B-B14F-4D97-AF65-F5344CB8AC3E}">
        <p14:creationId xmlns:p14="http://schemas.microsoft.com/office/powerpoint/2010/main" val="607169104"/>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89F96E59-4654-41E4-95A1-7573A4481496}" type="datetime1">
              <a:rPr lang="en-US"/>
              <a:pPr/>
              <a:t>12/12/2013</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0F40D3CC-4376-4477-9309-EA7B707BD419}" type="slidenum">
              <a:rPr lang="en-US"/>
              <a:pPr/>
              <a:t>‹#›</a:t>
            </a:fld>
            <a:endParaRPr lang="en-US"/>
          </a:p>
        </p:txBody>
      </p:sp>
    </p:spTree>
    <p:extLst>
      <p:ext uri="{BB962C8B-B14F-4D97-AF65-F5344CB8AC3E}">
        <p14:creationId xmlns:p14="http://schemas.microsoft.com/office/powerpoint/2010/main" val="1705789960"/>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4A7240A9-30CE-4F80-82DB-E7B915B352C4}" type="datetime1">
              <a:rPr lang="en-US"/>
              <a:pPr/>
              <a:t>12/12/2013</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7E29F78-8681-4049-AD63-A79E3AF33BF8}" type="slidenum">
              <a:rPr lang="en-US"/>
              <a:pPr/>
              <a:t>‹#›</a:t>
            </a:fld>
            <a:endParaRPr lang="en-US"/>
          </a:p>
        </p:txBody>
      </p:sp>
    </p:spTree>
    <p:extLst>
      <p:ext uri="{BB962C8B-B14F-4D97-AF65-F5344CB8AC3E}">
        <p14:creationId xmlns:p14="http://schemas.microsoft.com/office/powerpoint/2010/main" val="2584984597"/>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fld id="{9049C258-8975-4188-9687-E7E9214B2A99}" type="datetime1">
              <a:rPr lang="en-US"/>
              <a:pPr/>
              <a:t>12/12/2013</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F1B5E92-F202-4CED-805D-F6AAFA4D88D9}" type="slidenum">
              <a:rPr lang="en-US"/>
              <a:pPr/>
              <a:t>‹#›</a:t>
            </a:fld>
            <a:endParaRPr lang="en-US"/>
          </a:p>
        </p:txBody>
      </p:sp>
    </p:spTree>
    <p:extLst>
      <p:ext uri="{BB962C8B-B14F-4D97-AF65-F5344CB8AC3E}">
        <p14:creationId xmlns:p14="http://schemas.microsoft.com/office/powerpoint/2010/main" val="83470127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EB4EC709-9823-4FEC-B5E3-3917787DF86C}" type="datetime1">
              <a:rPr lang="en-US" smtClean="0"/>
              <a:pPr>
                <a:defRPr/>
              </a:pPr>
              <a:t>12/12/2013</a:t>
            </a:fld>
            <a:endParaRPr lang="en-US"/>
          </a:p>
        </p:txBody>
      </p:sp>
      <p:sp>
        <p:nvSpPr>
          <p:cNvPr id="5" name="Slide Number Placeholder 5"/>
          <p:cNvSpPr>
            <a:spLocks noGrp="1"/>
          </p:cNvSpPr>
          <p:nvPr>
            <p:ph type="sldNum" sz="quarter" idx="11"/>
          </p:nvPr>
        </p:nvSpPr>
        <p:spPr/>
        <p:txBody>
          <a:bodyPr/>
          <a:lstStyle>
            <a:lvl1pPr>
              <a:defRPr/>
            </a:lvl1pPr>
          </a:lstStyle>
          <a:p>
            <a:pPr>
              <a:defRPr/>
            </a:pPr>
            <a:fld id="{FB130E46-BAA5-4012-8452-045EF18D5F4B}" type="slidenum">
              <a:rPr lang="en-US"/>
              <a:pPr>
                <a:defRPr/>
              </a:pPr>
              <a:t>‹#›</a:t>
            </a:fld>
            <a:endParaRPr lang="en-US"/>
          </a:p>
        </p:txBody>
      </p:sp>
      <p:sp>
        <p:nvSpPr>
          <p:cNvPr id="6" name="Rectangle 6"/>
          <p:cNvSpPr>
            <a:spLocks noGrp="1" noChangeArrowheads="1"/>
          </p:cNvSpPr>
          <p:nvPr>
            <p:ph type="ftr" sz="quarter" idx="12"/>
          </p:nvPr>
        </p:nvSpPr>
        <p:spPr/>
        <p:txBody>
          <a:bodyPr/>
          <a:lstStyle>
            <a:lvl1pPr algn="l">
              <a:defRPr/>
            </a:lvl1pPr>
          </a:lstStyle>
          <a:p>
            <a:pPr>
              <a:defRPr/>
            </a:pPr>
            <a:endParaRPr lang="en-GB"/>
          </a:p>
        </p:txBody>
      </p:sp>
    </p:spTree>
    <p:extLst>
      <p:ext uri="{BB962C8B-B14F-4D97-AF65-F5344CB8AC3E}">
        <p14:creationId xmlns:p14="http://schemas.microsoft.com/office/powerpoint/2010/main" val="1197116124"/>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fld id="{63672AEF-2E30-41E0-ABD7-5137E7E4192F}" type="datetime1">
              <a:rPr lang="en-US"/>
              <a:pPr/>
              <a:t>12/12/2013</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604B05E-28A1-4B28-8C65-222B2210401A}" type="slidenum">
              <a:rPr lang="en-US"/>
              <a:pPr/>
              <a:t>‹#›</a:t>
            </a:fld>
            <a:endParaRPr lang="en-US"/>
          </a:p>
        </p:txBody>
      </p:sp>
    </p:spTree>
    <p:extLst>
      <p:ext uri="{BB962C8B-B14F-4D97-AF65-F5344CB8AC3E}">
        <p14:creationId xmlns:p14="http://schemas.microsoft.com/office/powerpoint/2010/main" val="2891818476"/>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C77758BC-18F1-426D-8919-719C3DAA5381}" type="datetime1">
              <a:rPr lang="en-GB" smtClean="0">
                <a:solidFill>
                  <a:prstClr val="black">
                    <a:tint val="75000"/>
                  </a:prstClr>
                </a:solidFill>
              </a:rPr>
              <a:pPr/>
              <a:t>12/12/2013</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0727CABE-32AB-4D32-B902-D92815B8FC2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080621243"/>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E506AB7-22A7-4F82-88FB-0A9F2AB37A71}" type="datetime1">
              <a:rPr lang="en-GB" smtClean="0">
                <a:solidFill>
                  <a:prstClr val="black">
                    <a:tint val="75000"/>
                  </a:prstClr>
                </a:solidFill>
              </a:rPr>
              <a:pPr/>
              <a:t>12/12/2013</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0727CABE-32AB-4D32-B902-D92815B8FC2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588357464"/>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6000F0E-26ED-43A8-8B28-CA2C0FD2223A}" type="datetime1">
              <a:rPr lang="en-GB" smtClean="0">
                <a:solidFill>
                  <a:prstClr val="black">
                    <a:tint val="75000"/>
                  </a:prstClr>
                </a:solidFill>
              </a:rPr>
              <a:pPr/>
              <a:t>12/12/2013</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0727CABE-32AB-4D32-B902-D92815B8FC2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903777050"/>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DF552109-0202-4FD6-8B3E-75D0C1C8361E}" type="datetime1">
              <a:rPr lang="en-GB" smtClean="0">
                <a:solidFill>
                  <a:prstClr val="black">
                    <a:tint val="75000"/>
                  </a:prstClr>
                </a:solidFill>
              </a:rPr>
              <a:pPr/>
              <a:t>12/12/2013</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0727CABE-32AB-4D32-B902-D92815B8FC2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130295088"/>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A3FCA94B-6968-42DD-AD4F-B834133C107B}" type="datetime1">
              <a:rPr lang="en-GB" smtClean="0">
                <a:solidFill>
                  <a:prstClr val="black">
                    <a:tint val="75000"/>
                  </a:prstClr>
                </a:solidFill>
              </a:rPr>
              <a:pPr/>
              <a:t>12/12/2013</a:t>
            </a:fld>
            <a:endParaRPr lang="en-GB">
              <a:solidFill>
                <a:prstClr val="black">
                  <a:tint val="75000"/>
                </a:prstClr>
              </a:solidFill>
            </a:endParaRPr>
          </a:p>
        </p:txBody>
      </p:sp>
      <p:sp>
        <p:nvSpPr>
          <p:cNvPr id="8" name="Footer Placeholder 7"/>
          <p:cNvSpPr>
            <a:spLocks noGrp="1"/>
          </p:cNvSpPr>
          <p:nvPr>
            <p:ph type="ftr" sz="quarter" idx="11"/>
          </p:nvPr>
        </p:nvSpPr>
        <p:spPr/>
        <p:txBody>
          <a:bodyPr/>
          <a:lstStyle/>
          <a:p>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0727CABE-32AB-4D32-B902-D92815B8FC2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590232992"/>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11460893-C48A-47D7-9E9B-6F3C1EA50E8A}" type="datetime1">
              <a:rPr lang="en-GB" smtClean="0">
                <a:solidFill>
                  <a:prstClr val="black">
                    <a:tint val="75000"/>
                  </a:prstClr>
                </a:solidFill>
              </a:rPr>
              <a:pPr/>
              <a:t>12/12/2013</a:t>
            </a:fld>
            <a:endParaRPr lang="en-GB">
              <a:solidFill>
                <a:prstClr val="black">
                  <a:tint val="75000"/>
                </a:prstClr>
              </a:solidFill>
            </a:endParaRPr>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0727CABE-32AB-4D32-B902-D92815B8FC2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023430440"/>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C7FD9C2-607A-4345-82B0-907CA2753B41}" type="datetime1">
              <a:rPr lang="en-GB" smtClean="0">
                <a:solidFill>
                  <a:prstClr val="black">
                    <a:tint val="75000"/>
                  </a:prstClr>
                </a:solidFill>
              </a:rPr>
              <a:pPr/>
              <a:t>12/12/2013</a:t>
            </a:fld>
            <a:endParaRPr lang="en-GB">
              <a:solidFill>
                <a:prstClr val="black">
                  <a:tint val="75000"/>
                </a:prstClr>
              </a:solidFill>
            </a:endParaRPr>
          </a:p>
        </p:txBody>
      </p:sp>
      <p:sp>
        <p:nvSpPr>
          <p:cNvPr id="3" name="Footer Placeholder 2"/>
          <p:cNvSpPr>
            <a:spLocks noGrp="1"/>
          </p:cNvSpPr>
          <p:nvPr>
            <p:ph type="ftr" sz="quarter" idx="11"/>
          </p:nvPr>
        </p:nvSpPr>
        <p:spPr/>
        <p:txBody>
          <a:bodyPr/>
          <a:lstStyle/>
          <a:p>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0727CABE-32AB-4D32-B902-D92815B8FC2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626015312"/>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12C9888-14E3-4081-B183-DA03E56EC0F9}" type="datetime1">
              <a:rPr lang="en-GB" smtClean="0">
                <a:solidFill>
                  <a:prstClr val="black">
                    <a:tint val="75000"/>
                  </a:prstClr>
                </a:solidFill>
              </a:rPr>
              <a:pPr/>
              <a:t>12/12/2013</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0727CABE-32AB-4D32-B902-D92815B8FC2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184384803"/>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FFC4103-B418-4768-B613-F5713931E034}" type="datetime1">
              <a:rPr lang="en-GB" smtClean="0">
                <a:solidFill>
                  <a:prstClr val="black">
                    <a:tint val="75000"/>
                  </a:prstClr>
                </a:solidFill>
              </a:rPr>
              <a:pPr/>
              <a:t>12/12/2013</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0727CABE-32AB-4D32-B902-D92815B8FC2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10643269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pPr>
              <a:defRPr/>
            </a:pPr>
            <a:fld id="{23B7F100-0BD6-403E-8812-F30B9D56B112}" type="datetime1">
              <a:rPr lang="en-US" smtClean="0"/>
              <a:pPr>
                <a:defRPr/>
              </a:pPr>
              <a:t>12/12/2013</a:t>
            </a:fld>
            <a:endParaRPr lang="en-US"/>
          </a:p>
        </p:txBody>
      </p:sp>
      <p:sp>
        <p:nvSpPr>
          <p:cNvPr id="6" name="Slide Number Placeholder 6"/>
          <p:cNvSpPr>
            <a:spLocks noGrp="1"/>
          </p:cNvSpPr>
          <p:nvPr>
            <p:ph type="sldNum" sz="quarter" idx="11"/>
          </p:nvPr>
        </p:nvSpPr>
        <p:spPr/>
        <p:txBody>
          <a:bodyPr/>
          <a:lstStyle>
            <a:lvl1pPr>
              <a:defRPr/>
            </a:lvl1pPr>
          </a:lstStyle>
          <a:p>
            <a:pPr>
              <a:defRPr/>
            </a:pPr>
            <a:fld id="{58279790-FC64-4EF0-B838-891A7AC5FC94}" type="slidenum">
              <a:rPr lang="en-US"/>
              <a:pPr>
                <a:defRPr/>
              </a:pPr>
              <a:t>‹#›</a:t>
            </a:fld>
            <a:endParaRPr lang="en-US"/>
          </a:p>
        </p:txBody>
      </p:sp>
      <p:sp>
        <p:nvSpPr>
          <p:cNvPr id="7" name="Rectangle 6"/>
          <p:cNvSpPr>
            <a:spLocks noGrp="1" noChangeArrowheads="1"/>
          </p:cNvSpPr>
          <p:nvPr>
            <p:ph type="ftr" sz="quarter" idx="12"/>
          </p:nvPr>
        </p:nvSpPr>
        <p:spPr/>
        <p:txBody>
          <a:bodyPr/>
          <a:lstStyle>
            <a:lvl1pPr algn="l">
              <a:defRPr/>
            </a:lvl1pPr>
          </a:lstStyle>
          <a:p>
            <a:pPr>
              <a:defRPr/>
            </a:pPr>
            <a:endParaRPr lang="en-GB"/>
          </a:p>
        </p:txBody>
      </p:sp>
    </p:spTree>
    <p:extLst>
      <p:ext uri="{BB962C8B-B14F-4D97-AF65-F5344CB8AC3E}">
        <p14:creationId xmlns:p14="http://schemas.microsoft.com/office/powerpoint/2010/main" val="2855045604"/>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C3DC5C1-3E5E-4711-AB72-1E329C625311}" type="datetime1">
              <a:rPr lang="en-GB" smtClean="0">
                <a:solidFill>
                  <a:prstClr val="black">
                    <a:tint val="75000"/>
                  </a:prstClr>
                </a:solidFill>
              </a:rPr>
              <a:pPr/>
              <a:t>12/12/2013</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0727CABE-32AB-4D32-B902-D92815B8FC2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811550276"/>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A23734A-8657-47D5-B8B5-46CEC6FEFA80}" type="datetime1">
              <a:rPr lang="en-GB" smtClean="0">
                <a:solidFill>
                  <a:prstClr val="black">
                    <a:tint val="75000"/>
                  </a:prstClr>
                </a:solidFill>
              </a:rPr>
              <a:pPr/>
              <a:t>12/12/2013</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0727CABE-32AB-4D32-B902-D92815B8FC2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3384412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pPr>
              <a:defRPr/>
            </a:pPr>
            <a:fld id="{E9BBE6CC-918E-498B-8017-8DD877FF1B14}" type="datetime1">
              <a:rPr lang="en-US" smtClean="0"/>
              <a:pPr>
                <a:defRPr/>
              </a:pPr>
              <a:t>12/12/2013</a:t>
            </a:fld>
            <a:endParaRPr lang="en-US"/>
          </a:p>
        </p:txBody>
      </p:sp>
      <p:sp>
        <p:nvSpPr>
          <p:cNvPr id="8" name="Slide Number Placeholder 8"/>
          <p:cNvSpPr>
            <a:spLocks noGrp="1"/>
          </p:cNvSpPr>
          <p:nvPr>
            <p:ph type="sldNum" sz="quarter" idx="11"/>
          </p:nvPr>
        </p:nvSpPr>
        <p:spPr/>
        <p:txBody>
          <a:bodyPr/>
          <a:lstStyle>
            <a:lvl1pPr>
              <a:defRPr/>
            </a:lvl1pPr>
          </a:lstStyle>
          <a:p>
            <a:pPr>
              <a:defRPr/>
            </a:pPr>
            <a:fld id="{297BCDFA-7D73-4231-9406-4FF670B4F212}" type="slidenum">
              <a:rPr lang="en-US"/>
              <a:pPr>
                <a:defRPr/>
              </a:pPr>
              <a:t>‹#›</a:t>
            </a:fld>
            <a:endParaRPr lang="en-US"/>
          </a:p>
        </p:txBody>
      </p:sp>
      <p:sp>
        <p:nvSpPr>
          <p:cNvPr id="9" name="Rectangle 6"/>
          <p:cNvSpPr>
            <a:spLocks noGrp="1" noChangeArrowheads="1"/>
          </p:cNvSpPr>
          <p:nvPr>
            <p:ph type="ftr" sz="quarter" idx="12"/>
          </p:nvPr>
        </p:nvSpPr>
        <p:spPr/>
        <p:txBody>
          <a:bodyPr/>
          <a:lstStyle>
            <a:lvl1pPr algn="l">
              <a:defRPr/>
            </a:lvl1pPr>
          </a:lstStyle>
          <a:p>
            <a:pPr>
              <a:defRPr/>
            </a:pPr>
            <a:endParaRPr lang="en-GB"/>
          </a:p>
        </p:txBody>
      </p:sp>
    </p:spTree>
    <p:extLst>
      <p:ext uri="{BB962C8B-B14F-4D97-AF65-F5344CB8AC3E}">
        <p14:creationId xmlns:p14="http://schemas.microsoft.com/office/powerpoint/2010/main" val="424387953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pPr>
              <a:defRPr/>
            </a:pPr>
            <a:fld id="{60D646D5-1CAF-4369-88B2-8E72B7EFD607}" type="datetime1">
              <a:rPr lang="en-US" smtClean="0"/>
              <a:pPr>
                <a:defRPr/>
              </a:pPr>
              <a:t>12/12/2013</a:t>
            </a:fld>
            <a:endParaRPr lang="en-US"/>
          </a:p>
        </p:txBody>
      </p:sp>
      <p:sp>
        <p:nvSpPr>
          <p:cNvPr id="4" name="Slide Number Placeholder 4"/>
          <p:cNvSpPr>
            <a:spLocks noGrp="1"/>
          </p:cNvSpPr>
          <p:nvPr>
            <p:ph type="sldNum" sz="quarter" idx="11"/>
          </p:nvPr>
        </p:nvSpPr>
        <p:spPr/>
        <p:txBody>
          <a:bodyPr/>
          <a:lstStyle>
            <a:lvl1pPr>
              <a:defRPr/>
            </a:lvl1pPr>
          </a:lstStyle>
          <a:p>
            <a:pPr>
              <a:defRPr/>
            </a:pPr>
            <a:fld id="{0E4557A1-DB1F-4605-AF8E-489DB4E31AC9}" type="slidenum">
              <a:rPr lang="en-US"/>
              <a:pPr>
                <a:defRPr/>
              </a:pPr>
              <a:t>‹#›</a:t>
            </a:fld>
            <a:endParaRPr lang="en-US"/>
          </a:p>
        </p:txBody>
      </p:sp>
      <p:sp>
        <p:nvSpPr>
          <p:cNvPr id="5" name="Rectangle 6"/>
          <p:cNvSpPr>
            <a:spLocks noGrp="1" noChangeArrowheads="1"/>
          </p:cNvSpPr>
          <p:nvPr>
            <p:ph type="ftr" sz="quarter" idx="12"/>
          </p:nvPr>
        </p:nvSpPr>
        <p:spPr/>
        <p:txBody>
          <a:bodyPr/>
          <a:lstStyle>
            <a:lvl1pPr algn="l">
              <a:defRPr/>
            </a:lvl1pPr>
          </a:lstStyle>
          <a:p>
            <a:pPr>
              <a:defRPr/>
            </a:pPr>
            <a:endParaRPr lang="en-GB"/>
          </a:p>
        </p:txBody>
      </p:sp>
    </p:spTree>
    <p:extLst>
      <p:ext uri="{BB962C8B-B14F-4D97-AF65-F5344CB8AC3E}">
        <p14:creationId xmlns:p14="http://schemas.microsoft.com/office/powerpoint/2010/main" val="2423783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fld id="{AA1FB337-C903-4AAA-A922-7BBBA74147AD}" type="datetime1">
              <a:rPr lang="en-US" smtClean="0"/>
              <a:pPr>
                <a:defRPr/>
              </a:pPr>
              <a:t>12/12/2013</a:t>
            </a:fld>
            <a:endParaRPr lang="en-US"/>
          </a:p>
        </p:txBody>
      </p:sp>
      <p:sp>
        <p:nvSpPr>
          <p:cNvPr id="3" name="Slide Number Placeholder 3"/>
          <p:cNvSpPr>
            <a:spLocks noGrp="1"/>
          </p:cNvSpPr>
          <p:nvPr>
            <p:ph type="sldNum" sz="quarter" idx="11"/>
          </p:nvPr>
        </p:nvSpPr>
        <p:spPr/>
        <p:txBody>
          <a:bodyPr/>
          <a:lstStyle>
            <a:lvl1pPr>
              <a:defRPr/>
            </a:lvl1pPr>
          </a:lstStyle>
          <a:p>
            <a:pPr>
              <a:defRPr/>
            </a:pPr>
            <a:fld id="{438D3444-A80A-4ACE-9F69-676299CFDA1E}" type="slidenum">
              <a:rPr lang="en-US"/>
              <a:pPr>
                <a:defRPr/>
              </a:pPr>
              <a:t>‹#›</a:t>
            </a:fld>
            <a:endParaRPr lang="en-US"/>
          </a:p>
        </p:txBody>
      </p:sp>
      <p:sp>
        <p:nvSpPr>
          <p:cNvPr id="4" name="Rectangle 6"/>
          <p:cNvSpPr>
            <a:spLocks noGrp="1" noChangeArrowheads="1"/>
          </p:cNvSpPr>
          <p:nvPr>
            <p:ph type="ftr" sz="quarter" idx="12"/>
          </p:nvPr>
        </p:nvSpPr>
        <p:spPr/>
        <p:txBody>
          <a:bodyPr/>
          <a:lstStyle>
            <a:lvl1pPr algn="l">
              <a:defRPr/>
            </a:lvl1pPr>
          </a:lstStyle>
          <a:p>
            <a:pPr>
              <a:defRPr/>
            </a:pPr>
            <a:endParaRPr lang="en-GB"/>
          </a:p>
        </p:txBody>
      </p:sp>
    </p:spTree>
    <p:extLst>
      <p:ext uri="{BB962C8B-B14F-4D97-AF65-F5344CB8AC3E}">
        <p14:creationId xmlns:p14="http://schemas.microsoft.com/office/powerpoint/2010/main" val="25140215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defRPr/>
            </a:pPr>
            <a:fld id="{3B1CD0A2-E43C-41E6-AD62-6854EB127D42}" type="datetime1">
              <a:rPr lang="en-US" smtClean="0"/>
              <a:pPr>
                <a:defRPr/>
              </a:pPr>
              <a:t>12/12/2013</a:t>
            </a:fld>
            <a:endParaRPr lang="en-US"/>
          </a:p>
        </p:txBody>
      </p:sp>
      <p:sp>
        <p:nvSpPr>
          <p:cNvPr id="6" name="Slide Number Placeholder 6"/>
          <p:cNvSpPr>
            <a:spLocks noGrp="1"/>
          </p:cNvSpPr>
          <p:nvPr>
            <p:ph type="sldNum" sz="quarter" idx="11"/>
          </p:nvPr>
        </p:nvSpPr>
        <p:spPr/>
        <p:txBody>
          <a:bodyPr/>
          <a:lstStyle>
            <a:lvl1pPr>
              <a:defRPr/>
            </a:lvl1pPr>
          </a:lstStyle>
          <a:p>
            <a:pPr>
              <a:defRPr/>
            </a:pPr>
            <a:fld id="{84506430-7791-4170-A785-0C25B253B601}" type="slidenum">
              <a:rPr lang="en-US"/>
              <a:pPr>
                <a:defRPr/>
              </a:pPr>
              <a:t>‹#›</a:t>
            </a:fld>
            <a:endParaRPr lang="en-US"/>
          </a:p>
        </p:txBody>
      </p:sp>
      <p:sp>
        <p:nvSpPr>
          <p:cNvPr id="7" name="Rectangle 6"/>
          <p:cNvSpPr>
            <a:spLocks noGrp="1" noChangeArrowheads="1"/>
          </p:cNvSpPr>
          <p:nvPr>
            <p:ph type="ftr" sz="quarter" idx="12"/>
          </p:nvPr>
        </p:nvSpPr>
        <p:spPr/>
        <p:txBody>
          <a:bodyPr/>
          <a:lstStyle>
            <a:lvl1pPr algn="l">
              <a:defRPr/>
            </a:lvl1pPr>
          </a:lstStyle>
          <a:p>
            <a:pPr>
              <a:defRPr/>
            </a:pPr>
            <a:endParaRPr lang="en-GB"/>
          </a:p>
        </p:txBody>
      </p:sp>
    </p:spTree>
    <p:extLst>
      <p:ext uri="{BB962C8B-B14F-4D97-AF65-F5344CB8AC3E}">
        <p14:creationId xmlns:p14="http://schemas.microsoft.com/office/powerpoint/2010/main" val="110846271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defRPr/>
            </a:pPr>
            <a:fld id="{306D5C25-FEB2-4168-A238-537B72267044}" type="datetime1">
              <a:rPr lang="en-US" smtClean="0"/>
              <a:pPr>
                <a:defRPr/>
              </a:pPr>
              <a:t>12/12/2013</a:t>
            </a:fld>
            <a:endParaRPr lang="en-US"/>
          </a:p>
        </p:txBody>
      </p:sp>
      <p:sp>
        <p:nvSpPr>
          <p:cNvPr id="6" name="Slide Number Placeholder 6"/>
          <p:cNvSpPr>
            <a:spLocks noGrp="1"/>
          </p:cNvSpPr>
          <p:nvPr>
            <p:ph type="sldNum" sz="quarter" idx="11"/>
          </p:nvPr>
        </p:nvSpPr>
        <p:spPr/>
        <p:txBody>
          <a:bodyPr/>
          <a:lstStyle>
            <a:lvl1pPr>
              <a:defRPr/>
            </a:lvl1pPr>
          </a:lstStyle>
          <a:p>
            <a:pPr>
              <a:defRPr/>
            </a:pPr>
            <a:fld id="{598D80E8-948B-434B-BF65-2AD741CCA64E}" type="slidenum">
              <a:rPr lang="en-US"/>
              <a:pPr>
                <a:defRPr/>
              </a:pPr>
              <a:t>‹#›</a:t>
            </a:fld>
            <a:endParaRPr lang="en-US"/>
          </a:p>
        </p:txBody>
      </p:sp>
      <p:sp>
        <p:nvSpPr>
          <p:cNvPr id="7" name="Rectangle 6"/>
          <p:cNvSpPr>
            <a:spLocks noGrp="1" noChangeArrowheads="1"/>
          </p:cNvSpPr>
          <p:nvPr>
            <p:ph type="ftr" sz="quarter" idx="12"/>
          </p:nvPr>
        </p:nvSpPr>
        <p:spPr/>
        <p:txBody>
          <a:bodyPr/>
          <a:lstStyle>
            <a:lvl1pPr algn="l">
              <a:defRPr/>
            </a:lvl1pPr>
          </a:lstStyle>
          <a:p>
            <a:pPr>
              <a:defRPr/>
            </a:pPr>
            <a:endParaRPr lang="en-GB"/>
          </a:p>
        </p:txBody>
      </p:sp>
    </p:spTree>
    <p:extLst>
      <p:ext uri="{BB962C8B-B14F-4D97-AF65-F5344CB8AC3E}">
        <p14:creationId xmlns:p14="http://schemas.microsoft.com/office/powerpoint/2010/main" val="253194233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4BE2EBD-53CF-4CD2-A704-B7495CA6FD49}" type="datetime1">
              <a:rPr lang="en-US" smtClean="0"/>
              <a:pPr>
                <a:defRPr/>
              </a:pPr>
              <a:t>12/12/2013</a:t>
            </a:fld>
            <a:endParaRPr lang="en-US"/>
          </a:p>
        </p:txBody>
      </p:sp>
      <p:sp>
        <p:nvSpPr>
          <p:cNvPr id="5" name="Slide Number Placeholder 5"/>
          <p:cNvSpPr>
            <a:spLocks noGrp="1"/>
          </p:cNvSpPr>
          <p:nvPr>
            <p:ph type="sldNum" sz="quarter" idx="11"/>
          </p:nvPr>
        </p:nvSpPr>
        <p:spPr/>
        <p:txBody>
          <a:bodyPr/>
          <a:lstStyle>
            <a:lvl1pPr>
              <a:defRPr/>
            </a:lvl1pPr>
          </a:lstStyle>
          <a:p>
            <a:pPr>
              <a:defRPr/>
            </a:pPr>
            <a:fld id="{3ACA48E4-ED48-4490-820B-FB2CF1F76994}" type="slidenum">
              <a:rPr lang="en-US"/>
              <a:pPr>
                <a:defRPr/>
              </a:pPr>
              <a:t>‹#›</a:t>
            </a:fld>
            <a:endParaRPr lang="en-US"/>
          </a:p>
        </p:txBody>
      </p:sp>
      <p:sp>
        <p:nvSpPr>
          <p:cNvPr id="6" name="Rectangle 6"/>
          <p:cNvSpPr>
            <a:spLocks noGrp="1" noChangeArrowheads="1"/>
          </p:cNvSpPr>
          <p:nvPr>
            <p:ph type="ftr" sz="quarter" idx="12"/>
          </p:nvPr>
        </p:nvSpPr>
        <p:spPr/>
        <p:txBody>
          <a:bodyPr/>
          <a:lstStyle>
            <a:lvl1pPr algn="l">
              <a:defRPr/>
            </a:lvl1pPr>
          </a:lstStyle>
          <a:p>
            <a:pPr>
              <a:defRPr/>
            </a:pPr>
            <a:endParaRPr lang="en-GB"/>
          </a:p>
        </p:txBody>
      </p:sp>
    </p:spTree>
    <p:extLst>
      <p:ext uri="{BB962C8B-B14F-4D97-AF65-F5344CB8AC3E}">
        <p14:creationId xmlns:p14="http://schemas.microsoft.com/office/powerpoint/2010/main" val="31954645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CD7E698E-1A80-4562-972F-0D3A857F9D14}" type="datetime1">
              <a:rPr lang="en-US" smtClean="0"/>
              <a:pPr/>
              <a:t>12/12/2013</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FF1D98E-3878-4A6D-AAE3-397F93D9E645}" type="slidenum">
              <a:rPr lang="en-US" smtClean="0"/>
              <a:pPr/>
              <a:t>‹#›</a:t>
            </a:fld>
            <a:endParaRPr lang="en-US"/>
          </a:p>
        </p:txBody>
      </p:sp>
    </p:spTree>
    <p:extLst>
      <p:ext uri="{BB962C8B-B14F-4D97-AF65-F5344CB8AC3E}">
        <p14:creationId xmlns:p14="http://schemas.microsoft.com/office/powerpoint/2010/main" val="380621187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D6FB901-66E1-4CAF-9E35-2391FE22222B}" type="datetime1">
              <a:rPr lang="en-US" smtClean="0"/>
              <a:pPr>
                <a:defRPr/>
              </a:pPr>
              <a:t>12/12/2013</a:t>
            </a:fld>
            <a:endParaRPr lang="en-US"/>
          </a:p>
        </p:txBody>
      </p:sp>
      <p:sp>
        <p:nvSpPr>
          <p:cNvPr id="5" name="Slide Number Placeholder 5"/>
          <p:cNvSpPr>
            <a:spLocks noGrp="1"/>
          </p:cNvSpPr>
          <p:nvPr>
            <p:ph type="sldNum" sz="quarter" idx="11"/>
          </p:nvPr>
        </p:nvSpPr>
        <p:spPr/>
        <p:txBody>
          <a:bodyPr/>
          <a:lstStyle>
            <a:lvl1pPr>
              <a:defRPr/>
            </a:lvl1pPr>
          </a:lstStyle>
          <a:p>
            <a:pPr>
              <a:defRPr/>
            </a:pPr>
            <a:fld id="{08AAFA02-97D6-4DEA-853D-A1C7C30666E8}" type="slidenum">
              <a:rPr lang="en-US"/>
              <a:pPr>
                <a:defRPr/>
              </a:pPr>
              <a:t>‹#›</a:t>
            </a:fld>
            <a:endParaRPr lang="en-US"/>
          </a:p>
        </p:txBody>
      </p:sp>
      <p:sp>
        <p:nvSpPr>
          <p:cNvPr id="6" name="Rectangle 6"/>
          <p:cNvSpPr>
            <a:spLocks noGrp="1" noChangeArrowheads="1"/>
          </p:cNvSpPr>
          <p:nvPr>
            <p:ph type="ftr" sz="quarter" idx="12"/>
          </p:nvPr>
        </p:nvSpPr>
        <p:spPr/>
        <p:txBody>
          <a:bodyPr/>
          <a:lstStyle>
            <a:lvl1pPr algn="l">
              <a:defRPr/>
            </a:lvl1pPr>
          </a:lstStyle>
          <a:p>
            <a:pPr>
              <a:defRPr/>
            </a:pPr>
            <a:endParaRPr lang="en-GB"/>
          </a:p>
        </p:txBody>
      </p:sp>
    </p:spTree>
    <p:extLst>
      <p:ext uri="{BB962C8B-B14F-4D97-AF65-F5344CB8AC3E}">
        <p14:creationId xmlns:p14="http://schemas.microsoft.com/office/powerpoint/2010/main" val="30368286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0"/>
            <a:ext cx="8229600" cy="1143000"/>
          </a:xfr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2B6214DF-7D56-4D20-8344-B4781523E8B6}" type="datetime1">
              <a:rPr lang="en-US" smtClean="0"/>
              <a:pPr>
                <a:defRPr/>
              </a:pPr>
              <a:t>12/12/2013</a:t>
            </a:fld>
            <a:endParaRPr lang="en-US" dirty="0"/>
          </a:p>
        </p:txBody>
      </p:sp>
      <p:sp>
        <p:nvSpPr>
          <p:cNvPr id="5" name="Slide Number Placeholder 5"/>
          <p:cNvSpPr>
            <a:spLocks noGrp="1"/>
          </p:cNvSpPr>
          <p:nvPr>
            <p:ph type="sldNum" sz="quarter" idx="11"/>
          </p:nvPr>
        </p:nvSpPr>
        <p:spPr>
          <a:xfrm>
            <a:off x="6516688" y="6492875"/>
            <a:ext cx="2133600" cy="365125"/>
          </a:xfrm>
        </p:spPr>
        <p:txBody>
          <a:bodyPr/>
          <a:lstStyle>
            <a:lvl1pPr>
              <a:defRPr/>
            </a:lvl1pPr>
          </a:lstStyle>
          <a:p>
            <a:pPr>
              <a:defRPr/>
            </a:pPr>
            <a:endParaRPr lang="en-US" dirty="0"/>
          </a:p>
        </p:txBody>
      </p:sp>
      <p:sp>
        <p:nvSpPr>
          <p:cNvPr id="6" name="Rectangle 6"/>
          <p:cNvSpPr>
            <a:spLocks noGrp="1" noChangeArrowheads="1"/>
          </p:cNvSpPr>
          <p:nvPr>
            <p:ph type="ftr" sz="quarter" idx="12"/>
          </p:nvPr>
        </p:nvSpPr>
        <p:spPr>
          <a:xfrm>
            <a:off x="2916238" y="6453188"/>
            <a:ext cx="3311525" cy="431800"/>
          </a:xfrm>
        </p:spPr>
        <p:txBody>
          <a:bodyPr/>
          <a:lstStyle>
            <a:lvl1pPr algn="l">
              <a:defRPr/>
            </a:lvl1pPr>
          </a:lstStyle>
          <a:p>
            <a:pPr>
              <a:defRPr/>
            </a:pPr>
            <a:endParaRPr lang="en-GB" dirty="0"/>
          </a:p>
        </p:txBody>
      </p:sp>
    </p:spTree>
    <p:extLst>
      <p:ext uri="{BB962C8B-B14F-4D97-AF65-F5344CB8AC3E}">
        <p14:creationId xmlns:p14="http://schemas.microsoft.com/office/powerpoint/2010/main" val="257301183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4061FF0-8058-486E-B36A-7D08F3045DAA}" type="datetime1">
              <a:rPr lang="en-US" smtClean="0"/>
              <a:pPr/>
              <a:t>12/12/2013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F1D98E-3878-4A6D-AAE3-397F93D9E645}" type="slidenum">
              <a:rPr lang="en-US" smtClean="0"/>
              <a:pPr/>
              <a:t>‹#›</a:t>
            </a:fld>
            <a:endParaRPr lang="en-US"/>
          </a:p>
        </p:txBody>
      </p:sp>
    </p:spTree>
    <p:extLst>
      <p:ext uri="{BB962C8B-B14F-4D97-AF65-F5344CB8AC3E}">
        <p14:creationId xmlns:p14="http://schemas.microsoft.com/office/powerpoint/2010/main" val="3547753959"/>
      </p:ext>
    </p:extLst>
  </p:cSld>
  <p:clrMapOvr>
    <a:masterClrMapping/>
  </p:clrMapOvr>
  <p:hf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061FF0-8058-486E-B36A-7D08F3045DAA}" type="datetime1">
              <a:rPr lang="en-US" smtClean="0"/>
              <a:pPr/>
              <a:t>12/12/2013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F1D98E-3878-4A6D-AAE3-397F93D9E645}" type="slidenum">
              <a:rPr lang="en-US" smtClean="0"/>
              <a:pPr/>
              <a:t>‹#›</a:t>
            </a:fld>
            <a:endParaRPr lang="en-US"/>
          </a:p>
        </p:txBody>
      </p:sp>
    </p:spTree>
    <p:extLst>
      <p:ext uri="{BB962C8B-B14F-4D97-AF65-F5344CB8AC3E}">
        <p14:creationId xmlns:p14="http://schemas.microsoft.com/office/powerpoint/2010/main" val="3422990884"/>
      </p:ext>
    </p:extLst>
  </p:cSld>
  <p:clrMapOvr>
    <a:masterClrMapping/>
  </p:clrMapOvr>
  <p:hf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4061FF0-8058-486E-B36A-7D08F3045DAA}" type="datetime1">
              <a:rPr lang="en-US" smtClean="0"/>
              <a:pPr/>
              <a:t>12/12/2013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F1D98E-3878-4A6D-AAE3-397F93D9E645}" type="slidenum">
              <a:rPr lang="en-US" smtClean="0"/>
              <a:pPr/>
              <a:t>‹#›</a:t>
            </a:fld>
            <a:endParaRPr lang="en-US"/>
          </a:p>
        </p:txBody>
      </p:sp>
    </p:spTree>
    <p:extLst>
      <p:ext uri="{BB962C8B-B14F-4D97-AF65-F5344CB8AC3E}">
        <p14:creationId xmlns:p14="http://schemas.microsoft.com/office/powerpoint/2010/main" val="176054571"/>
      </p:ext>
    </p:extLst>
  </p:cSld>
  <p:clrMapOvr>
    <a:masterClrMapping/>
  </p:clrMapOvr>
  <p:hf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4061FF0-8058-486E-B36A-7D08F3045DAA}" type="datetime1">
              <a:rPr lang="en-US" smtClean="0"/>
              <a:pPr/>
              <a:t>12/12/2013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FF1D98E-3878-4A6D-AAE3-397F93D9E645}" type="slidenum">
              <a:rPr lang="en-US" smtClean="0"/>
              <a:pPr/>
              <a:t>‹#›</a:t>
            </a:fld>
            <a:endParaRPr lang="en-US"/>
          </a:p>
        </p:txBody>
      </p:sp>
    </p:spTree>
    <p:extLst>
      <p:ext uri="{BB962C8B-B14F-4D97-AF65-F5344CB8AC3E}">
        <p14:creationId xmlns:p14="http://schemas.microsoft.com/office/powerpoint/2010/main" val="296411442"/>
      </p:ext>
    </p:extLst>
  </p:cSld>
  <p:clrMapOvr>
    <a:masterClrMapping/>
  </p:clrMapOvr>
  <p:hf hdr="0" ftr="0" dt="0"/>
</p:sldLayout>
</file>

<file path=ppt/slideLayouts/slideLayout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4061FF0-8058-486E-B36A-7D08F3045DAA}" type="datetime1">
              <a:rPr lang="en-US" smtClean="0"/>
              <a:pPr/>
              <a:t>12/12/2013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FF1D98E-3878-4A6D-AAE3-397F93D9E645}" type="slidenum">
              <a:rPr lang="en-US" smtClean="0"/>
              <a:pPr/>
              <a:t>‹#›</a:t>
            </a:fld>
            <a:endParaRPr lang="en-US"/>
          </a:p>
        </p:txBody>
      </p:sp>
    </p:spTree>
    <p:extLst>
      <p:ext uri="{BB962C8B-B14F-4D97-AF65-F5344CB8AC3E}">
        <p14:creationId xmlns:p14="http://schemas.microsoft.com/office/powerpoint/2010/main" val="1770737704"/>
      </p:ext>
    </p:extLst>
  </p:cSld>
  <p:clrMapOvr>
    <a:masterClrMapping/>
  </p:clrMapOvr>
  <p:hf hdr="0" ftr="0" dt="0"/>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4061FF0-8058-486E-B36A-7D08F3045DAA}" type="datetime1">
              <a:rPr lang="en-US" smtClean="0"/>
              <a:pPr/>
              <a:t>12/12/2013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FF1D98E-3878-4A6D-AAE3-397F93D9E645}" type="slidenum">
              <a:rPr lang="en-US" smtClean="0"/>
              <a:pPr/>
              <a:t>‹#›</a:t>
            </a:fld>
            <a:endParaRPr lang="en-US"/>
          </a:p>
        </p:txBody>
      </p:sp>
    </p:spTree>
    <p:extLst>
      <p:ext uri="{BB962C8B-B14F-4D97-AF65-F5344CB8AC3E}">
        <p14:creationId xmlns:p14="http://schemas.microsoft.com/office/powerpoint/2010/main" val="3525466564"/>
      </p:ext>
    </p:extLst>
  </p:cSld>
  <p:clrMapOvr>
    <a:masterClrMapping/>
  </p:clrMapOvr>
  <p:hf hdr="0" ftr="0" dt="0"/>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40CFEF-9D81-4A3D-AB17-EF5C29B8FC0D}" type="datetime1">
              <a:rPr lang="en-US" smtClean="0"/>
              <a:pPr/>
              <a:t>12/12/2013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FF1D98E-3878-4A6D-AAE3-397F93D9E645}" type="slidenum">
              <a:rPr lang="en-US" smtClean="0"/>
              <a:pPr/>
              <a:t>‹#›</a:t>
            </a:fld>
            <a:endParaRPr lang="en-US"/>
          </a:p>
        </p:txBody>
      </p:sp>
    </p:spTree>
    <p:extLst>
      <p:ext uri="{BB962C8B-B14F-4D97-AF65-F5344CB8AC3E}">
        <p14:creationId xmlns:p14="http://schemas.microsoft.com/office/powerpoint/2010/main" val="428066544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4061FF0-8058-486E-B36A-7D08F3045DAA}" type="datetime1">
              <a:rPr lang="en-US" smtClean="0"/>
              <a:pPr/>
              <a:t>12/12/2013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FF1D98E-3878-4A6D-AAE3-397F93D9E645}" type="slidenum">
              <a:rPr lang="en-US" smtClean="0"/>
              <a:pPr/>
              <a:t>‹#›</a:t>
            </a:fld>
            <a:endParaRPr lang="en-US"/>
          </a:p>
        </p:txBody>
      </p:sp>
    </p:spTree>
    <p:extLst>
      <p:ext uri="{BB962C8B-B14F-4D97-AF65-F5344CB8AC3E}">
        <p14:creationId xmlns:p14="http://schemas.microsoft.com/office/powerpoint/2010/main" val="1100770398"/>
      </p:ext>
    </p:extLst>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fld id="{BD032222-C07E-465F-B6BD-B0A6F6086B2D}" type="datetime1">
              <a:rPr lang="en-US" smtClean="0"/>
              <a:pPr/>
              <a:t>12/12/2013</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8FF1D98E-3878-4A6D-AAE3-397F93D9E645}" type="slidenum">
              <a:rPr lang="en-US" smtClean="0"/>
              <a:pPr/>
              <a:t>‹#›</a:t>
            </a:fld>
            <a:endParaRPr lang="en-US"/>
          </a:p>
        </p:txBody>
      </p:sp>
    </p:spTree>
    <p:extLst>
      <p:ext uri="{BB962C8B-B14F-4D97-AF65-F5344CB8AC3E}">
        <p14:creationId xmlns:p14="http://schemas.microsoft.com/office/powerpoint/2010/main" val="262213072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4061FF0-8058-486E-B36A-7D08F3045DAA}" type="datetime1">
              <a:rPr lang="en-US" smtClean="0"/>
              <a:pPr/>
              <a:t>12/12/2013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FF1D98E-3878-4A6D-AAE3-397F93D9E645}" type="slidenum">
              <a:rPr lang="en-US" smtClean="0"/>
              <a:pPr/>
              <a:t>‹#›</a:t>
            </a:fld>
            <a:endParaRPr lang="en-US"/>
          </a:p>
        </p:txBody>
      </p:sp>
    </p:spTree>
    <p:extLst>
      <p:ext uri="{BB962C8B-B14F-4D97-AF65-F5344CB8AC3E}">
        <p14:creationId xmlns:p14="http://schemas.microsoft.com/office/powerpoint/2010/main" val="1864574122"/>
      </p:ext>
    </p:extLst>
  </p:cSld>
  <p:clrMapOvr>
    <a:masterClrMapping/>
  </p:clrMapOvr>
  <p:hf hdr="0" ftr="0" dt="0"/>
</p:sldLayout>
</file>

<file path=ppt/slideLayouts/slideLayout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061FF0-8058-486E-B36A-7D08F3045DAA}" type="datetime1">
              <a:rPr lang="en-US" smtClean="0"/>
              <a:pPr/>
              <a:t>12/12/2013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F1D98E-3878-4A6D-AAE3-397F93D9E645}" type="slidenum">
              <a:rPr lang="en-US" smtClean="0"/>
              <a:pPr/>
              <a:t>‹#›</a:t>
            </a:fld>
            <a:endParaRPr lang="en-US"/>
          </a:p>
        </p:txBody>
      </p:sp>
    </p:spTree>
    <p:extLst>
      <p:ext uri="{BB962C8B-B14F-4D97-AF65-F5344CB8AC3E}">
        <p14:creationId xmlns:p14="http://schemas.microsoft.com/office/powerpoint/2010/main" val="2825349926"/>
      </p:ext>
    </p:extLst>
  </p:cSld>
  <p:clrMapOvr>
    <a:masterClrMapping/>
  </p:clrMapOvr>
  <p:hf hdr="0" ftr="0" dt="0"/>
</p:sldLayout>
</file>

<file path=ppt/slideLayouts/slideLayout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061FF0-8058-486E-B36A-7D08F3045DAA}" type="datetime1">
              <a:rPr lang="en-US" smtClean="0"/>
              <a:pPr/>
              <a:t>12/12/2013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F1D98E-3878-4A6D-AAE3-397F93D9E645}" type="slidenum">
              <a:rPr lang="en-US" smtClean="0"/>
              <a:pPr/>
              <a:t>‹#›</a:t>
            </a:fld>
            <a:endParaRPr lang="en-US"/>
          </a:p>
        </p:txBody>
      </p:sp>
    </p:spTree>
    <p:extLst>
      <p:ext uri="{BB962C8B-B14F-4D97-AF65-F5344CB8AC3E}">
        <p14:creationId xmlns:p14="http://schemas.microsoft.com/office/powerpoint/2010/main" val="827836500"/>
      </p:ext>
    </p:extLst>
  </p:cSld>
  <p:clrMapOvr>
    <a:masterClrMapping/>
  </p:clrMapOvr>
  <p:hf hdr="0" ftr="0" dt="0"/>
</p:sldLayout>
</file>

<file path=ppt/slideLayouts/slideLayout3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4061FF0-8058-486E-B36A-7D08F3045DAA}" type="datetime1">
              <a:rPr lang="en-US" smtClean="0"/>
              <a:pPr/>
              <a:t>12/12/2013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F1D98E-3878-4A6D-AAE3-397F93D9E645}" type="slidenum">
              <a:rPr lang="en-US" smtClean="0"/>
              <a:pPr/>
              <a:t>‹#›</a:t>
            </a:fld>
            <a:endParaRPr lang="en-US"/>
          </a:p>
        </p:txBody>
      </p:sp>
    </p:spTree>
    <p:extLst>
      <p:ext uri="{BB962C8B-B14F-4D97-AF65-F5344CB8AC3E}">
        <p14:creationId xmlns:p14="http://schemas.microsoft.com/office/powerpoint/2010/main" val="3608933769"/>
      </p:ext>
    </p:extLst>
  </p:cSld>
  <p:clrMapOvr>
    <a:masterClrMapping/>
  </p:clrMapOvr>
  <p:hf hdr="0" ftr="0" dt="0"/>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061FF0-8058-486E-B36A-7D08F3045DAA}" type="datetime1">
              <a:rPr lang="en-US" smtClean="0"/>
              <a:pPr/>
              <a:t>12/12/2013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F1D98E-3878-4A6D-AAE3-397F93D9E645}" type="slidenum">
              <a:rPr lang="en-US" smtClean="0"/>
              <a:pPr/>
              <a:t>‹#›</a:t>
            </a:fld>
            <a:endParaRPr lang="en-US"/>
          </a:p>
        </p:txBody>
      </p:sp>
    </p:spTree>
    <p:extLst>
      <p:ext uri="{BB962C8B-B14F-4D97-AF65-F5344CB8AC3E}">
        <p14:creationId xmlns:p14="http://schemas.microsoft.com/office/powerpoint/2010/main" val="3533595790"/>
      </p:ext>
    </p:extLst>
  </p:cSld>
  <p:clrMapOvr>
    <a:masterClrMapping/>
  </p:clrMapOvr>
  <p:hf hdr="0" ftr="0" dt="0"/>
</p:sldLayout>
</file>

<file path=ppt/slideLayouts/slideLayout3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4061FF0-8058-486E-B36A-7D08F3045DAA}" type="datetime1">
              <a:rPr lang="en-US" smtClean="0"/>
              <a:pPr/>
              <a:t>12/12/2013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F1D98E-3878-4A6D-AAE3-397F93D9E645}" type="slidenum">
              <a:rPr lang="en-US" smtClean="0"/>
              <a:pPr/>
              <a:t>‹#›</a:t>
            </a:fld>
            <a:endParaRPr lang="en-US"/>
          </a:p>
        </p:txBody>
      </p:sp>
    </p:spTree>
    <p:extLst>
      <p:ext uri="{BB962C8B-B14F-4D97-AF65-F5344CB8AC3E}">
        <p14:creationId xmlns:p14="http://schemas.microsoft.com/office/powerpoint/2010/main" val="1812313949"/>
      </p:ext>
    </p:extLst>
  </p:cSld>
  <p:clrMapOvr>
    <a:masterClrMapping/>
  </p:clrMapOvr>
  <p:hf hdr="0" ftr="0" dt="0"/>
</p:sldLayout>
</file>

<file path=ppt/slideLayouts/slideLayout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4061FF0-8058-486E-B36A-7D08F3045DAA}" type="datetime1">
              <a:rPr lang="en-US" smtClean="0"/>
              <a:pPr/>
              <a:t>12/12/2013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FF1D98E-3878-4A6D-AAE3-397F93D9E645}" type="slidenum">
              <a:rPr lang="en-US" smtClean="0"/>
              <a:pPr/>
              <a:t>‹#›</a:t>
            </a:fld>
            <a:endParaRPr lang="en-US"/>
          </a:p>
        </p:txBody>
      </p:sp>
    </p:spTree>
    <p:extLst>
      <p:ext uri="{BB962C8B-B14F-4D97-AF65-F5344CB8AC3E}">
        <p14:creationId xmlns:p14="http://schemas.microsoft.com/office/powerpoint/2010/main" val="2749749846"/>
      </p:ext>
    </p:extLst>
  </p:cSld>
  <p:clrMapOvr>
    <a:masterClrMapping/>
  </p:clrMapOvr>
  <p:hf hdr="0" ftr="0" dt="0"/>
</p:sldLayout>
</file>

<file path=ppt/slideLayouts/slideLayout3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4061FF0-8058-486E-B36A-7D08F3045DAA}" type="datetime1">
              <a:rPr lang="en-US" smtClean="0"/>
              <a:pPr/>
              <a:t>12/12/2013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FF1D98E-3878-4A6D-AAE3-397F93D9E645}" type="slidenum">
              <a:rPr lang="en-US" smtClean="0"/>
              <a:pPr/>
              <a:t>‹#›</a:t>
            </a:fld>
            <a:endParaRPr lang="en-US"/>
          </a:p>
        </p:txBody>
      </p:sp>
    </p:spTree>
    <p:extLst>
      <p:ext uri="{BB962C8B-B14F-4D97-AF65-F5344CB8AC3E}">
        <p14:creationId xmlns:p14="http://schemas.microsoft.com/office/powerpoint/2010/main" val="523094160"/>
      </p:ext>
    </p:extLst>
  </p:cSld>
  <p:clrMapOvr>
    <a:masterClrMapping/>
  </p:clrMapOvr>
  <p:hf hdr="0" ftr="0" dt="0"/>
</p:sldLayout>
</file>

<file path=ppt/slideLayouts/slideLayout3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4061FF0-8058-486E-B36A-7D08F3045DAA}" type="datetime1">
              <a:rPr lang="en-US" smtClean="0"/>
              <a:pPr/>
              <a:t>12/12/2013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FF1D98E-3878-4A6D-AAE3-397F93D9E645}" type="slidenum">
              <a:rPr lang="en-US" smtClean="0"/>
              <a:pPr/>
              <a:t>‹#›</a:t>
            </a:fld>
            <a:endParaRPr lang="en-US"/>
          </a:p>
        </p:txBody>
      </p:sp>
    </p:spTree>
    <p:extLst>
      <p:ext uri="{BB962C8B-B14F-4D97-AF65-F5344CB8AC3E}">
        <p14:creationId xmlns:p14="http://schemas.microsoft.com/office/powerpoint/2010/main" val="1338465460"/>
      </p:ext>
    </p:extLst>
  </p:cSld>
  <p:clrMapOvr>
    <a:masterClrMapping/>
  </p:clrMapOvr>
  <p:hf hdr="0" ftr="0" dt="0"/>
</p:sldLayout>
</file>

<file path=ppt/slideLayouts/slideLayout3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40CFEF-9D81-4A3D-AB17-EF5C29B8FC0D}" type="datetime1">
              <a:rPr lang="en-US" smtClean="0"/>
              <a:pPr/>
              <a:t>12/12/2013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FF1D98E-3878-4A6D-AAE3-397F93D9E645}" type="slidenum">
              <a:rPr lang="en-US" smtClean="0"/>
              <a:pPr/>
              <a:t>‹#›</a:t>
            </a:fld>
            <a:endParaRPr lang="en-US"/>
          </a:p>
        </p:txBody>
      </p:sp>
    </p:spTree>
    <p:extLst>
      <p:ext uri="{BB962C8B-B14F-4D97-AF65-F5344CB8AC3E}">
        <p14:creationId xmlns:p14="http://schemas.microsoft.com/office/powerpoint/2010/main" val="607837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fld id="{2FCCD08B-5B97-45A2-9FDD-6B3FFE6B82E1}" type="datetime1">
              <a:rPr lang="en-US" smtClean="0"/>
              <a:pPr/>
              <a:t>12/12/2013</a:t>
            </a:fld>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8FF1D98E-3878-4A6D-AAE3-397F93D9E645}" type="slidenum">
              <a:rPr lang="en-US" smtClean="0"/>
              <a:pPr/>
              <a:t>‹#›</a:t>
            </a:fld>
            <a:endParaRPr lang="en-US"/>
          </a:p>
        </p:txBody>
      </p:sp>
    </p:spTree>
    <p:extLst>
      <p:ext uri="{BB962C8B-B14F-4D97-AF65-F5344CB8AC3E}">
        <p14:creationId xmlns:p14="http://schemas.microsoft.com/office/powerpoint/2010/main" val="77172681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4061FF0-8058-486E-B36A-7D08F3045DAA}" type="datetime1">
              <a:rPr lang="en-US" smtClean="0"/>
              <a:pPr/>
              <a:t>12/12/2013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FF1D98E-3878-4A6D-AAE3-397F93D9E645}" type="slidenum">
              <a:rPr lang="en-US" smtClean="0"/>
              <a:pPr/>
              <a:t>‹#›</a:t>
            </a:fld>
            <a:endParaRPr lang="en-US"/>
          </a:p>
        </p:txBody>
      </p:sp>
    </p:spTree>
    <p:extLst>
      <p:ext uri="{BB962C8B-B14F-4D97-AF65-F5344CB8AC3E}">
        <p14:creationId xmlns:p14="http://schemas.microsoft.com/office/powerpoint/2010/main" val="2065935362"/>
      </p:ext>
    </p:extLst>
  </p:cSld>
  <p:clrMapOvr>
    <a:masterClrMapping/>
  </p:clrMapOvr>
  <p:hf hdr="0" ftr="0" dt="0"/>
</p:sldLayout>
</file>

<file path=ppt/slideLayouts/slideLayout4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4061FF0-8058-486E-B36A-7D08F3045DAA}" type="datetime1">
              <a:rPr lang="en-US" smtClean="0"/>
              <a:pPr/>
              <a:t>12/12/2013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FF1D98E-3878-4A6D-AAE3-397F93D9E645}" type="slidenum">
              <a:rPr lang="en-US" smtClean="0"/>
              <a:pPr/>
              <a:t>‹#›</a:t>
            </a:fld>
            <a:endParaRPr lang="en-US"/>
          </a:p>
        </p:txBody>
      </p:sp>
    </p:spTree>
    <p:extLst>
      <p:ext uri="{BB962C8B-B14F-4D97-AF65-F5344CB8AC3E}">
        <p14:creationId xmlns:p14="http://schemas.microsoft.com/office/powerpoint/2010/main" val="550770442"/>
      </p:ext>
    </p:extLst>
  </p:cSld>
  <p:clrMapOvr>
    <a:masterClrMapping/>
  </p:clrMapOvr>
  <p:hf hdr="0" ftr="0" dt="0"/>
</p:sldLayout>
</file>

<file path=ppt/slideLayouts/slideLayout4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061FF0-8058-486E-B36A-7D08F3045DAA}" type="datetime1">
              <a:rPr lang="en-US" smtClean="0"/>
              <a:pPr/>
              <a:t>12/12/2013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F1D98E-3878-4A6D-AAE3-397F93D9E645}" type="slidenum">
              <a:rPr lang="en-US" smtClean="0"/>
              <a:pPr/>
              <a:t>‹#›</a:t>
            </a:fld>
            <a:endParaRPr lang="en-US"/>
          </a:p>
        </p:txBody>
      </p:sp>
    </p:spTree>
    <p:extLst>
      <p:ext uri="{BB962C8B-B14F-4D97-AF65-F5344CB8AC3E}">
        <p14:creationId xmlns:p14="http://schemas.microsoft.com/office/powerpoint/2010/main" val="3226562660"/>
      </p:ext>
    </p:extLst>
  </p:cSld>
  <p:clrMapOvr>
    <a:masterClrMapping/>
  </p:clrMapOvr>
  <p:hf hdr="0" ftr="0" dt="0"/>
</p:sldLayout>
</file>

<file path=ppt/slideLayouts/slideLayout4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061FF0-8058-486E-B36A-7D08F3045DAA}" type="datetime1">
              <a:rPr lang="en-US" smtClean="0"/>
              <a:pPr/>
              <a:t>12/12/2013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F1D98E-3878-4A6D-AAE3-397F93D9E645}" type="slidenum">
              <a:rPr lang="en-US" smtClean="0"/>
              <a:pPr/>
              <a:t>‹#›</a:t>
            </a:fld>
            <a:endParaRPr lang="en-US"/>
          </a:p>
        </p:txBody>
      </p:sp>
    </p:spTree>
    <p:extLst>
      <p:ext uri="{BB962C8B-B14F-4D97-AF65-F5344CB8AC3E}">
        <p14:creationId xmlns:p14="http://schemas.microsoft.com/office/powerpoint/2010/main" val="1698040872"/>
      </p:ext>
    </p:extLst>
  </p:cSld>
  <p:clrMapOvr>
    <a:masterClrMapping/>
  </p:clrMapOvr>
  <p:hf hdr="0" ftr="0" dt="0"/>
</p:sldLayout>
</file>

<file path=ppt/slideLayouts/slideLayout4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C7C3A276-ABC3-4417-8D3B-2F887B0EC6D5}" type="datetime1">
              <a:rPr lang="en-GB" smtClean="0">
                <a:solidFill>
                  <a:prstClr val="black">
                    <a:tint val="75000"/>
                  </a:prstClr>
                </a:solidFill>
              </a:rPr>
              <a:pPr/>
              <a:t>12/12/2013</a:t>
            </a:fld>
            <a:endParaRPr lang="en-GB"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GB"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9551435E-7605-9249-BED6-9C2A74AEF5FC}"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62284196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92939B5-74EA-45C5-856B-D67B521405D3}" type="datetime1">
              <a:rPr lang="en-GB" smtClean="0">
                <a:solidFill>
                  <a:prstClr val="black">
                    <a:tint val="75000"/>
                  </a:prstClr>
                </a:solidFill>
              </a:rPr>
              <a:pPr/>
              <a:t>12/12/2013</a:t>
            </a:fld>
            <a:endParaRPr lang="en-GB"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GB"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9551435E-7605-9249-BED6-9C2A74AEF5FC}"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314371736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D54AE7-235F-4CAE-95BD-BE5F9762BE0C}" type="datetime1">
              <a:rPr lang="en-GB" smtClean="0">
                <a:solidFill>
                  <a:prstClr val="black">
                    <a:tint val="75000"/>
                  </a:prstClr>
                </a:solidFill>
              </a:rPr>
              <a:pPr/>
              <a:t>12/12/2013</a:t>
            </a:fld>
            <a:endParaRPr lang="en-GB"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GB"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9551435E-7605-9249-BED6-9C2A74AEF5FC}"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177093908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E11229F0-5875-4B96-BA43-73A667C21562}" type="datetime1">
              <a:rPr lang="en-GB" smtClean="0">
                <a:solidFill>
                  <a:prstClr val="black">
                    <a:tint val="75000"/>
                  </a:prstClr>
                </a:solidFill>
              </a:rPr>
              <a:pPr/>
              <a:t>12/12/2013</a:t>
            </a:fld>
            <a:endParaRPr lang="en-GB"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GB"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9551435E-7605-9249-BED6-9C2A74AEF5FC}"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62162760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F1B64F0C-6BC2-4551-9FA7-3DAF3C472E3A}" type="datetime1">
              <a:rPr lang="en-GB" smtClean="0">
                <a:solidFill>
                  <a:prstClr val="black">
                    <a:tint val="75000"/>
                  </a:prstClr>
                </a:solidFill>
              </a:rPr>
              <a:pPr/>
              <a:t>12/12/2013</a:t>
            </a:fld>
            <a:endParaRPr lang="en-GB"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GB"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9551435E-7605-9249-BED6-9C2A74AEF5FC}"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68596092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4B84985F-AF51-4C1A-9EDA-3CB4A458678A}" type="datetime1">
              <a:rPr lang="en-GB" smtClean="0">
                <a:solidFill>
                  <a:prstClr val="black">
                    <a:tint val="75000"/>
                  </a:prstClr>
                </a:solidFill>
              </a:rPr>
              <a:pPr/>
              <a:t>12/12/2013</a:t>
            </a:fld>
            <a:endParaRPr lang="en-GB"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GB"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9551435E-7605-9249-BED6-9C2A74AEF5FC}"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31812220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fld id="{4EBC01A4-F4D5-4D8F-8FB6-1317FE23B3D0}" type="datetime1">
              <a:rPr lang="en-US" smtClean="0"/>
              <a:pPr/>
              <a:t>12/12/2013</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8FF1D98E-3878-4A6D-AAE3-397F93D9E645}" type="slidenum">
              <a:rPr lang="en-US" smtClean="0"/>
              <a:pPr/>
              <a:t>‹#›</a:t>
            </a:fld>
            <a:endParaRPr lang="en-US"/>
          </a:p>
        </p:txBody>
      </p:sp>
    </p:spTree>
    <p:extLst>
      <p:ext uri="{BB962C8B-B14F-4D97-AF65-F5344CB8AC3E}">
        <p14:creationId xmlns:p14="http://schemas.microsoft.com/office/powerpoint/2010/main" val="1895646525"/>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1627A1A-DC7C-4C88-8A6F-2D80EA0F9A4F}" type="datetime1">
              <a:rPr lang="en-GB" smtClean="0">
                <a:solidFill>
                  <a:prstClr val="black">
                    <a:tint val="75000"/>
                  </a:prstClr>
                </a:solidFill>
              </a:rPr>
              <a:pPr/>
              <a:t>12/12/2013</a:t>
            </a:fld>
            <a:endParaRPr lang="en-GB">
              <a:solidFill>
                <a:prstClr val="black">
                  <a:tint val="75000"/>
                </a:prstClr>
              </a:solidFill>
            </a:endParaRPr>
          </a:p>
        </p:txBody>
      </p:sp>
      <p:sp>
        <p:nvSpPr>
          <p:cNvPr id="3" name="Footer Placeholder 2"/>
          <p:cNvSpPr>
            <a:spLocks noGrp="1"/>
          </p:cNvSpPr>
          <p:nvPr>
            <p:ph type="ftr" sz="quarter" idx="11"/>
          </p:nvPr>
        </p:nvSpPr>
        <p:spPr/>
        <p:txBody>
          <a:bodyPr/>
          <a:lstStyle/>
          <a:p>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2F26B963-000A-4DA6-A356-17836B2B50BF}"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60020896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1130E9B-6CF3-435B-B663-790BA4D30465}" type="datetime1">
              <a:rPr lang="en-GB" smtClean="0">
                <a:solidFill>
                  <a:prstClr val="black">
                    <a:tint val="75000"/>
                  </a:prstClr>
                </a:solidFill>
              </a:rPr>
              <a:pPr/>
              <a:t>12/12/2013</a:t>
            </a:fld>
            <a:endParaRPr lang="en-GB"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GB"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9551435E-7605-9249-BED6-9C2A74AEF5FC}"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356953493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39EACBE-C543-4DBE-9199-6BF3305F4113}" type="datetime1">
              <a:rPr lang="en-GB" smtClean="0">
                <a:solidFill>
                  <a:prstClr val="black">
                    <a:tint val="75000"/>
                  </a:prstClr>
                </a:solidFill>
              </a:rPr>
              <a:pPr/>
              <a:t>12/12/2013</a:t>
            </a:fld>
            <a:endParaRPr lang="en-GB"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GB"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9551435E-7605-9249-BED6-9C2A74AEF5FC}"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365674986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F799055-AF20-404A-AE1E-E513F8C516F0}" type="datetime1">
              <a:rPr lang="en-GB" smtClean="0">
                <a:solidFill>
                  <a:prstClr val="black">
                    <a:tint val="75000"/>
                  </a:prstClr>
                </a:solidFill>
              </a:rPr>
              <a:pPr/>
              <a:t>12/12/2013</a:t>
            </a:fld>
            <a:endParaRPr lang="en-GB"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GB"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9551435E-7605-9249-BED6-9C2A74AEF5FC}"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259314354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6961835-1E4F-4885-AB3A-FE4EEF017552}" type="datetime1">
              <a:rPr lang="en-GB" smtClean="0">
                <a:solidFill>
                  <a:prstClr val="black">
                    <a:tint val="75000"/>
                  </a:prstClr>
                </a:solidFill>
              </a:rPr>
              <a:pPr/>
              <a:t>12/12/2013</a:t>
            </a:fld>
            <a:endParaRPr lang="en-GB"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GB"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9551435E-7605-9249-BED6-9C2A74AEF5FC}"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72663895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DC8E23C2-089E-42ED-9B47-DB3B17AD8FE2}" type="datetime1">
              <a:rPr lang="en-GB">
                <a:solidFill>
                  <a:prstClr val="black">
                    <a:tint val="75000"/>
                  </a:prstClr>
                </a:solidFill>
              </a:rPr>
              <a:pPr>
                <a:defRPr/>
              </a:pPr>
              <a:t>12/12/2013</a:t>
            </a:fld>
            <a:endParaRPr lang="en-GB"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0A5515BB-5DE9-4293-80B3-2673FD920BE3}" type="slidenum">
              <a:rPr lang="en-GB">
                <a:solidFill>
                  <a:prstClr val="black">
                    <a:tint val="75000"/>
                  </a:prstClr>
                </a:solidFill>
              </a:rPr>
              <a:pPr>
                <a:defRPr/>
              </a:pPr>
              <a:t>‹#›</a:t>
            </a:fld>
            <a:endParaRPr lang="en-GB" dirty="0">
              <a:solidFill>
                <a:prstClr val="black">
                  <a:tint val="75000"/>
                </a:prstClr>
              </a:solidFill>
            </a:endParaRPr>
          </a:p>
        </p:txBody>
      </p:sp>
    </p:spTree>
    <p:extLst>
      <p:ext uri="{BB962C8B-B14F-4D97-AF65-F5344CB8AC3E}">
        <p14:creationId xmlns:p14="http://schemas.microsoft.com/office/powerpoint/2010/main" val="261452041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968D1A02-3ED8-48AA-9AB8-4B20BC578694}" type="datetime1">
              <a:rPr lang="en-GB">
                <a:solidFill>
                  <a:prstClr val="black">
                    <a:tint val="75000"/>
                  </a:prstClr>
                </a:solidFill>
              </a:rPr>
              <a:pPr>
                <a:defRPr/>
              </a:pPr>
              <a:t>12/12/2013</a:t>
            </a:fld>
            <a:endParaRPr lang="en-GB"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32BC5184-091C-47B3-82BD-904C3A205264}" type="slidenum">
              <a:rPr lang="en-GB">
                <a:solidFill>
                  <a:prstClr val="black">
                    <a:tint val="75000"/>
                  </a:prstClr>
                </a:solidFill>
              </a:rPr>
              <a:pPr>
                <a:defRPr/>
              </a:pPr>
              <a:t>‹#›</a:t>
            </a:fld>
            <a:endParaRPr lang="en-GB" dirty="0">
              <a:solidFill>
                <a:prstClr val="black">
                  <a:tint val="75000"/>
                </a:prstClr>
              </a:solidFill>
            </a:endParaRPr>
          </a:p>
        </p:txBody>
      </p:sp>
    </p:spTree>
    <p:extLst>
      <p:ext uri="{BB962C8B-B14F-4D97-AF65-F5344CB8AC3E}">
        <p14:creationId xmlns:p14="http://schemas.microsoft.com/office/powerpoint/2010/main" val="130869944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9331E9B5-ADD7-4F5C-A3BE-F7C370183C3A}" type="datetime1">
              <a:rPr lang="en-GB">
                <a:solidFill>
                  <a:prstClr val="black">
                    <a:tint val="75000"/>
                  </a:prstClr>
                </a:solidFill>
              </a:rPr>
              <a:pPr>
                <a:defRPr/>
              </a:pPr>
              <a:t>12/12/2013</a:t>
            </a:fld>
            <a:endParaRPr lang="en-GB"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678B0514-D826-4657-8F2D-41B29921563B}" type="slidenum">
              <a:rPr lang="en-GB">
                <a:solidFill>
                  <a:prstClr val="black">
                    <a:tint val="75000"/>
                  </a:prstClr>
                </a:solidFill>
              </a:rPr>
              <a:pPr>
                <a:defRPr/>
              </a:pPr>
              <a:t>‹#›</a:t>
            </a:fld>
            <a:endParaRPr lang="en-GB" dirty="0">
              <a:solidFill>
                <a:prstClr val="black">
                  <a:tint val="75000"/>
                </a:prstClr>
              </a:solidFill>
            </a:endParaRPr>
          </a:p>
        </p:txBody>
      </p:sp>
    </p:spTree>
    <p:extLst>
      <p:ext uri="{BB962C8B-B14F-4D97-AF65-F5344CB8AC3E}">
        <p14:creationId xmlns:p14="http://schemas.microsoft.com/office/powerpoint/2010/main" val="55290916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fld id="{27E37D4B-A725-4C8F-807A-9B3F99AAF104}" type="datetime1">
              <a:rPr lang="en-GB">
                <a:solidFill>
                  <a:prstClr val="black">
                    <a:tint val="75000"/>
                  </a:prstClr>
                </a:solidFill>
              </a:rPr>
              <a:pPr>
                <a:defRPr/>
              </a:pPr>
              <a:t>12/12/2013</a:t>
            </a:fld>
            <a:endParaRPr lang="en-GB"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F12744CA-84E6-4488-A1AD-65166FAEF104}" type="slidenum">
              <a:rPr lang="en-GB">
                <a:solidFill>
                  <a:prstClr val="black">
                    <a:tint val="75000"/>
                  </a:prstClr>
                </a:solidFill>
              </a:rPr>
              <a:pPr>
                <a:defRPr/>
              </a:pPr>
              <a:t>‹#›</a:t>
            </a:fld>
            <a:endParaRPr lang="en-GB" dirty="0">
              <a:solidFill>
                <a:prstClr val="black">
                  <a:tint val="75000"/>
                </a:prstClr>
              </a:solidFill>
            </a:endParaRPr>
          </a:p>
        </p:txBody>
      </p:sp>
    </p:spTree>
    <p:extLst>
      <p:ext uri="{BB962C8B-B14F-4D97-AF65-F5344CB8AC3E}">
        <p14:creationId xmlns:p14="http://schemas.microsoft.com/office/powerpoint/2010/main" val="173450829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fld id="{580AEEAB-EAB2-40D6-8211-B44E60FF5FEE}" type="datetime1">
              <a:rPr lang="en-GB">
                <a:solidFill>
                  <a:prstClr val="black">
                    <a:tint val="75000"/>
                  </a:prstClr>
                </a:solidFill>
              </a:rPr>
              <a:pPr>
                <a:defRPr/>
              </a:pPr>
              <a:t>12/12/2013</a:t>
            </a:fld>
            <a:endParaRPr lang="en-GB" dirty="0">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E4B2F35A-E94A-4A8C-B70F-BFB3C95F8975}" type="slidenum">
              <a:rPr lang="en-GB">
                <a:solidFill>
                  <a:prstClr val="black">
                    <a:tint val="75000"/>
                  </a:prstClr>
                </a:solidFill>
              </a:rPr>
              <a:pPr>
                <a:defRPr/>
              </a:pPr>
              <a:t>‹#›</a:t>
            </a:fld>
            <a:endParaRPr lang="en-GB" dirty="0">
              <a:solidFill>
                <a:prstClr val="black">
                  <a:tint val="75000"/>
                </a:prstClr>
              </a:solidFill>
            </a:endParaRPr>
          </a:p>
        </p:txBody>
      </p:sp>
    </p:spTree>
    <p:extLst>
      <p:ext uri="{BB962C8B-B14F-4D97-AF65-F5344CB8AC3E}">
        <p14:creationId xmlns:p14="http://schemas.microsoft.com/office/powerpoint/2010/main" val="16325453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9340CFEF-9D81-4A3D-AB17-EF5C29B8FC0D}" type="datetime1">
              <a:rPr lang="en-US" smtClean="0"/>
              <a:pPr/>
              <a:t>12/12/2013</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8FF1D98E-3878-4A6D-AAE3-397F93D9E645}" type="slidenum">
              <a:rPr lang="en-US" smtClean="0"/>
              <a:pPr/>
              <a:t>‹#›</a:t>
            </a:fld>
            <a:endParaRPr lang="en-US"/>
          </a:p>
        </p:txBody>
      </p:sp>
    </p:spTree>
    <p:extLst>
      <p:ext uri="{BB962C8B-B14F-4D97-AF65-F5344CB8AC3E}">
        <p14:creationId xmlns:p14="http://schemas.microsoft.com/office/powerpoint/2010/main" val="2131176561"/>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7DC595FB-0EDC-43FE-8ABB-DDB38600C45A}" type="datetime1">
              <a:rPr lang="en-GB">
                <a:solidFill>
                  <a:prstClr val="black">
                    <a:tint val="75000"/>
                  </a:prstClr>
                </a:solidFill>
              </a:rPr>
              <a:pPr>
                <a:defRPr/>
              </a:pPr>
              <a:t>12/12/2013</a:t>
            </a:fld>
            <a:endParaRPr lang="en-GB" dirty="0">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C620F46F-3116-4221-8801-094FFA2E8F48}" type="slidenum">
              <a:rPr lang="en-GB">
                <a:solidFill>
                  <a:prstClr val="black">
                    <a:tint val="75000"/>
                  </a:prstClr>
                </a:solidFill>
              </a:rPr>
              <a:pPr>
                <a:defRPr/>
              </a:pPr>
              <a:t>‹#›</a:t>
            </a:fld>
            <a:endParaRPr lang="en-GB" dirty="0">
              <a:solidFill>
                <a:prstClr val="black">
                  <a:tint val="75000"/>
                </a:prstClr>
              </a:solidFill>
            </a:endParaRPr>
          </a:p>
        </p:txBody>
      </p:sp>
    </p:spTree>
    <p:extLst>
      <p:ext uri="{BB962C8B-B14F-4D97-AF65-F5344CB8AC3E}">
        <p14:creationId xmlns:p14="http://schemas.microsoft.com/office/powerpoint/2010/main" val="178412984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EC452BB8-3B20-40F8-888D-00B7A49E0B0B}" type="datetime1">
              <a:rPr lang="en-GB">
                <a:solidFill>
                  <a:prstClr val="black">
                    <a:tint val="75000"/>
                  </a:prstClr>
                </a:solidFill>
              </a:rPr>
              <a:pPr>
                <a:defRPr/>
              </a:pPr>
              <a:t>12/12/2013</a:t>
            </a:fld>
            <a:endParaRPr lang="en-GB" dirty="0">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2A0E9F34-85F3-4303-9E95-19C975591468}" type="slidenum">
              <a:rPr lang="en-GB">
                <a:solidFill>
                  <a:prstClr val="black">
                    <a:tint val="75000"/>
                  </a:prstClr>
                </a:solidFill>
              </a:rPr>
              <a:pPr>
                <a:defRPr/>
              </a:pPr>
              <a:t>‹#›</a:t>
            </a:fld>
            <a:endParaRPr lang="en-GB" dirty="0">
              <a:solidFill>
                <a:prstClr val="black">
                  <a:tint val="75000"/>
                </a:prstClr>
              </a:solidFill>
            </a:endParaRPr>
          </a:p>
        </p:txBody>
      </p:sp>
    </p:spTree>
    <p:extLst>
      <p:ext uri="{BB962C8B-B14F-4D97-AF65-F5344CB8AC3E}">
        <p14:creationId xmlns:p14="http://schemas.microsoft.com/office/powerpoint/2010/main" val="381229151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0631C53-FDC5-4F11-AF26-89DA81A95113}" type="datetime1">
              <a:rPr lang="en-GB">
                <a:solidFill>
                  <a:prstClr val="black">
                    <a:tint val="75000"/>
                  </a:prstClr>
                </a:solidFill>
              </a:rPr>
              <a:pPr>
                <a:defRPr/>
              </a:pPr>
              <a:t>12/12/2013</a:t>
            </a:fld>
            <a:endParaRPr lang="en-GB"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52482CA0-ABD4-425C-93D0-4A30E824C622}" type="slidenum">
              <a:rPr lang="en-GB">
                <a:solidFill>
                  <a:prstClr val="black">
                    <a:tint val="75000"/>
                  </a:prstClr>
                </a:solidFill>
              </a:rPr>
              <a:pPr>
                <a:defRPr/>
              </a:pPr>
              <a:t>‹#›</a:t>
            </a:fld>
            <a:endParaRPr lang="en-GB" dirty="0">
              <a:solidFill>
                <a:prstClr val="black">
                  <a:tint val="75000"/>
                </a:prstClr>
              </a:solidFill>
            </a:endParaRPr>
          </a:p>
        </p:txBody>
      </p:sp>
    </p:spTree>
    <p:extLst>
      <p:ext uri="{BB962C8B-B14F-4D97-AF65-F5344CB8AC3E}">
        <p14:creationId xmlns:p14="http://schemas.microsoft.com/office/powerpoint/2010/main" val="814294010"/>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8D47D97-583A-49B0-B609-E89AED7B7F96}" type="datetime1">
              <a:rPr lang="en-GB">
                <a:solidFill>
                  <a:prstClr val="black">
                    <a:tint val="75000"/>
                  </a:prstClr>
                </a:solidFill>
              </a:rPr>
              <a:pPr>
                <a:defRPr/>
              </a:pPr>
              <a:t>12/12/2013</a:t>
            </a:fld>
            <a:endParaRPr lang="en-GB"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8262531C-0641-4D19-832E-05DAE516914C}" type="slidenum">
              <a:rPr lang="en-GB">
                <a:solidFill>
                  <a:prstClr val="black">
                    <a:tint val="75000"/>
                  </a:prstClr>
                </a:solidFill>
              </a:rPr>
              <a:pPr>
                <a:defRPr/>
              </a:pPr>
              <a:t>‹#›</a:t>
            </a:fld>
            <a:endParaRPr lang="en-GB" dirty="0">
              <a:solidFill>
                <a:prstClr val="black">
                  <a:tint val="75000"/>
                </a:prstClr>
              </a:solidFill>
            </a:endParaRPr>
          </a:p>
        </p:txBody>
      </p:sp>
    </p:spTree>
    <p:extLst>
      <p:ext uri="{BB962C8B-B14F-4D97-AF65-F5344CB8AC3E}">
        <p14:creationId xmlns:p14="http://schemas.microsoft.com/office/powerpoint/2010/main" val="1550525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E7C0F468-CC43-4506-8DB0-5D33F4D0C05B}" type="datetime1">
              <a:rPr lang="en-GB">
                <a:solidFill>
                  <a:prstClr val="black">
                    <a:tint val="75000"/>
                  </a:prstClr>
                </a:solidFill>
              </a:rPr>
              <a:pPr>
                <a:defRPr/>
              </a:pPr>
              <a:t>12/12/2013</a:t>
            </a:fld>
            <a:endParaRPr lang="en-GB"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1CD17725-8FB8-4750-AA32-AABBD92DF8A3}" type="slidenum">
              <a:rPr lang="en-GB">
                <a:solidFill>
                  <a:prstClr val="black">
                    <a:tint val="75000"/>
                  </a:prstClr>
                </a:solidFill>
              </a:rPr>
              <a:pPr>
                <a:defRPr/>
              </a:pPr>
              <a:t>‹#›</a:t>
            </a:fld>
            <a:endParaRPr lang="en-GB" dirty="0">
              <a:solidFill>
                <a:prstClr val="black">
                  <a:tint val="75000"/>
                </a:prstClr>
              </a:solidFill>
            </a:endParaRPr>
          </a:p>
        </p:txBody>
      </p:sp>
    </p:spTree>
    <p:extLst>
      <p:ext uri="{BB962C8B-B14F-4D97-AF65-F5344CB8AC3E}">
        <p14:creationId xmlns:p14="http://schemas.microsoft.com/office/powerpoint/2010/main" val="160140312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15E5821B-AAF2-43BD-AFFF-09FE58EF3012}" type="datetime1">
              <a:rPr lang="en-GB">
                <a:solidFill>
                  <a:prstClr val="black">
                    <a:tint val="75000"/>
                  </a:prstClr>
                </a:solidFill>
              </a:rPr>
              <a:pPr>
                <a:defRPr/>
              </a:pPr>
              <a:t>12/12/2013</a:t>
            </a:fld>
            <a:endParaRPr lang="en-GB"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9D106D3D-EF6F-4A96-964E-295FFC88257B}" type="slidenum">
              <a:rPr lang="en-GB">
                <a:solidFill>
                  <a:prstClr val="black">
                    <a:tint val="75000"/>
                  </a:prstClr>
                </a:solidFill>
              </a:rPr>
              <a:pPr>
                <a:defRPr/>
              </a:pPr>
              <a:t>‹#›</a:t>
            </a:fld>
            <a:endParaRPr lang="en-GB" dirty="0">
              <a:solidFill>
                <a:prstClr val="black">
                  <a:tint val="75000"/>
                </a:prstClr>
              </a:solidFill>
            </a:endParaRPr>
          </a:p>
        </p:txBody>
      </p:sp>
    </p:spTree>
    <p:extLst>
      <p:ext uri="{BB962C8B-B14F-4D97-AF65-F5344CB8AC3E}">
        <p14:creationId xmlns:p14="http://schemas.microsoft.com/office/powerpoint/2010/main" val="2614246852"/>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DC8E23C2-089E-42ED-9B47-DB3B17AD8FE2}" type="datetime1">
              <a:rPr lang="en-GB">
                <a:solidFill>
                  <a:prstClr val="black">
                    <a:tint val="75000"/>
                  </a:prstClr>
                </a:solidFill>
              </a:rPr>
              <a:pPr>
                <a:defRPr/>
              </a:pPr>
              <a:t>12/12/2013</a:t>
            </a:fld>
            <a:endParaRPr lang="en-GB"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0A5515BB-5DE9-4293-80B3-2673FD920BE3}" type="slidenum">
              <a:rPr lang="en-GB">
                <a:solidFill>
                  <a:prstClr val="black">
                    <a:tint val="75000"/>
                  </a:prstClr>
                </a:solidFill>
              </a:rPr>
              <a:pPr>
                <a:defRPr/>
              </a:pPr>
              <a:t>‹#›</a:t>
            </a:fld>
            <a:endParaRPr lang="en-GB" dirty="0">
              <a:solidFill>
                <a:prstClr val="black">
                  <a:tint val="75000"/>
                </a:prstClr>
              </a:solidFill>
            </a:endParaRPr>
          </a:p>
        </p:txBody>
      </p:sp>
    </p:spTree>
    <p:extLst>
      <p:ext uri="{BB962C8B-B14F-4D97-AF65-F5344CB8AC3E}">
        <p14:creationId xmlns:p14="http://schemas.microsoft.com/office/powerpoint/2010/main" val="672571612"/>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968D1A02-3ED8-48AA-9AB8-4B20BC578694}" type="datetime1">
              <a:rPr lang="en-GB">
                <a:solidFill>
                  <a:prstClr val="black">
                    <a:tint val="75000"/>
                  </a:prstClr>
                </a:solidFill>
              </a:rPr>
              <a:pPr>
                <a:defRPr/>
              </a:pPr>
              <a:t>12/12/2013</a:t>
            </a:fld>
            <a:endParaRPr lang="en-GB"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32BC5184-091C-47B3-82BD-904C3A205264}" type="slidenum">
              <a:rPr lang="en-GB">
                <a:solidFill>
                  <a:prstClr val="black">
                    <a:tint val="75000"/>
                  </a:prstClr>
                </a:solidFill>
              </a:rPr>
              <a:pPr>
                <a:defRPr/>
              </a:pPr>
              <a:t>‹#›</a:t>
            </a:fld>
            <a:endParaRPr lang="en-GB" dirty="0">
              <a:solidFill>
                <a:prstClr val="black">
                  <a:tint val="75000"/>
                </a:prstClr>
              </a:solidFill>
            </a:endParaRPr>
          </a:p>
        </p:txBody>
      </p:sp>
    </p:spTree>
    <p:extLst>
      <p:ext uri="{BB962C8B-B14F-4D97-AF65-F5344CB8AC3E}">
        <p14:creationId xmlns:p14="http://schemas.microsoft.com/office/powerpoint/2010/main" val="3062848682"/>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9331E9B5-ADD7-4F5C-A3BE-F7C370183C3A}" type="datetime1">
              <a:rPr lang="en-GB">
                <a:solidFill>
                  <a:prstClr val="black">
                    <a:tint val="75000"/>
                  </a:prstClr>
                </a:solidFill>
              </a:rPr>
              <a:pPr>
                <a:defRPr/>
              </a:pPr>
              <a:t>12/12/2013</a:t>
            </a:fld>
            <a:endParaRPr lang="en-GB"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678B0514-D826-4657-8F2D-41B29921563B}" type="slidenum">
              <a:rPr lang="en-GB">
                <a:solidFill>
                  <a:prstClr val="black">
                    <a:tint val="75000"/>
                  </a:prstClr>
                </a:solidFill>
              </a:rPr>
              <a:pPr>
                <a:defRPr/>
              </a:pPr>
              <a:t>‹#›</a:t>
            </a:fld>
            <a:endParaRPr lang="en-GB" dirty="0">
              <a:solidFill>
                <a:prstClr val="black">
                  <a:tint val="75000"/>
                </a:prstClr>
              </a:solidFill>
            </a:endParaRPr>
          </a:p>
        </p:txBody>
      </p:sp>
    </p:spTree>
    <p:extLst>
      <p:ext uri="{BB962C8B-B14F-4D97-AF65-F5344CB8AC3E}">
        <p14:creationId xmlns:p14="http://schemas.microsoft.com/office/powerpoint/2010/main" val="615454379"/>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fld id="{27E37D4B-A725-4C8F-807A-9B3F99AAF104}" type="datetime1">
              <a:rPr lang="en-GB">
                <a:solidFill>
                  <a:prstClr val="black">
                    <a:tint val="75000"/>
                  </a:prstClr>
                </a:solidFill>
              </a:rPr>
              <a:pPr>
                <a:defRPr/>
              </a:pPr>
              <a:t>12/12/2013</a:t>
            </a:fld>
            <a:endParaRPr lang="en-GB"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F12744CA-84E6-4488-A1AD-65166FAEF104}" type="slidenum">
              <a:rPr lang="en-GB">
                <a:solidFill>
                  <a:prstClr val="black">
                    <a:tint val="75000"/>
                  </a:prstClr>
                </a:solidFill>
              </a:rPr>
              <a:pPr>
                <a:defRPr/>
              </a:pPr>
              <a:t>‹#›</a:t>
            </a:fld>
            <a:endParaRPr lang="en-GB" dirty="0">
              <a:solidFill>
                <a:prstClr val="black">
                  <a:tint val="75000"/>
                </a:prstClr>
              </a:solidFill>
            </a:endParaRPr>
          </a:p>
        </p:txBody>
      </p:sp>
    </p:spTree>
    <p:extLst>
      <p:ext uri="{BB962C8B-B14F-4D97-AF65-F5344CB8AC3E}">
        <p14:creationId xmlns:p14="http://schemas.microsoft.com/office/powerpoint/2010/main" val="4873734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79418554-B87C-40D9-A564-DB4B6B2385C1}" type="datetime1">
              <a:rPr lang="en-US" smtClean="0"/>
              <a:pPr/>
              <a:t>12/12/2013</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8FF1D98E-3878-4A6D-AAE3-397F93D9E645}" type="slidenum">
              <a:rPr lang="en-US" smtClean="0"/>
              <a:pPr/>
              <a:t>‹#›</a:t>
            </a:fld>
            <a:endParaRPr lang="en-US"/>
          </a:p>
        </p:txBody>
      </p:sp>
    </p:spTree>
    <p:extLst>
      <p:ext uri="{BB962C8B-B14F-4D97-AF65-F5344CB8AC3E}">
        <p14:creationId xmlns:p14="http://schemas.microsoft.com/office/powerpoint/2010/main" val="3686113234"/>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fld id="{580AEEAB-EAB2-40D6-8211-B44E60FF5FEE}" type="datetime1">
              <a:rPr lang="en-GB">
                <a:solidFill>
                  <a:prstClr val="black">
                    <a:tint val="75000"/>
                  </a:prstClr>
                </a:solidFill>
              </a:rPr>
              <a:pPr>
                <a:defRPr/>
              </a:pPr>
              <a:t>12/12/2013</a:t>
            </a:fld>
            <a:endParaRPr lang="en-GB" dirty="0">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E4B2F35A-E94A-4A8C-B70F-BFB3C95F8975}" type="slidenum">
              <a:rPr lang="en-GB">
                <a:solidFill>
                  <a:prstClr val="black">
                    <a:tint val="75000"/>
                  </a:prstClr>
                </a:solidFill>
              </a:rPr>
              <a:pPr>
                <a:defRPr/>
              </a:pPr>
              <a:t>‹#›</a:t>
            </a:fld>
            <a:endParaRPr lang="en-GB" dirty="0">
              <a:solidFill>
                <a:prstClr val="black">
                  <a:tint val="75000"/>
                </a:prstClr>
              </a:solidFill>
            </a:endParaRPr>
          </a:p>
        </p:txBody>
      </p:sp>
    </p:spTree>
    <p:extLst>
      <p:ext uri="{BB962C8B-B14F-4D97-AF65-F5344CB8AC3E}">
        <p14:creationId xmlns:p14="http://schemas.microsoft.com/office/powerpoint/2010/main" val="2160502034"/>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7DC595FB-0EDC-43FE-8ABB-DDB38600C45A}" type="datetime1">
              <a:rPr lang="en-GB">
                <a:solidFill>
                  <a:prstClr val="black">
                    <a:tint val="75000"/>
                  </a:prstClr>
                </a:solidFill>
              </a:rPr>
              <a:pPr>
                <a:defRPr/>
              </a:pPr>
              <a:t>12/12/2013</a:t>
            </a:fld>
            <a:endParaRPr lang="en-GB" dirty="0">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C620F46F-3116-4221-8801-094FFA2E8F48}" type="slidenum">
              <a:rPr lang="en-GB">
                <a:solidFill>
                  <a:prstClr val="black">
                    <a:tint val="75000"/>
                  </a:prstClr>
                </a:solidFill>
              </a:rPr>
              <a:pPr>
                <a:defRPr/>
              </a:pPr>
              <a:t>‹#›</a:t>
            </a:fld>
            <a:endParaRPr lang="en-GB" dirty="0">
              <a:solidFill>
                <a:prstClr val="black">
                  <a:tint val="75000"/>
                </a:prstClr>
              </a:solidFill>
            </a:endParaRPr>
          </a:p>
        </p:txBody>
      </p:sp>
    </p:spTree>
    <p:extLst>
      <p:ext uri="{BB962C8B-B14F-4D97-AF65-F5344CB8AC3E}">
        <p14:creationId xmlns:p14="http://schemas.microsoft.com/office/powerpoint/2010/main" val="3544700195"/>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EC452BB8-3B20-40F8-888D-00B7A49E0B0B}" type="datetime1">
              <a:rPr lang="en-GB">
                <a:solidFill>
                  <a:prstClr val="black">
                    <a:tint val="75000"/>
                  </a:prstClr>
                </a:solidFill>
              </a:rPr>
              <a:pPr>
                <a:defRPr/>
              </a:pPr>
              <a:t>12/12/2013</a:t>
            </a:fld>
            <a:endParaRPr lang="en-GB" dirty="0">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2A0E9F34-85F3-4303-9E95-19C975591468}" type="slidenum">
              <a:rPr lang="en-GB">
                <a:solidFill>
                  <a:prstClr val="black">
                    <a:tint val="75000"/>
                  </a:prstClr>
                </a:solidFill>
              </a:rPr>
              <a:pPr>
                <a:defRPr/>
              </a:pPr>
              <a:t>‹#›</a:t>
            </a:fld>
            <a:endParaRPr lang="en-GB" dirty="0">
              <a:solidFill>
                <a:prstClr val="black">
                  <a:tint val="75000"/>
                </a:prstClr>
              </a:solidFill>
            </a:endParaRPr>
          </a:p>
        </p:txBody>
      </p:sp>
    </p:spTree>
    <p:extLst>
      <p:ext uri="{BB962C8B-B14F-4D97-AF65-F5344CB8AC3E}">
        <p14:creationId xmlns:p14="http://schemas.microsoft.com/office/powerpoint/2010/main" val="1539394417"/>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0631C53-FDC5-4F11-AF26-89DA81A95113}" type="datetime1">
              <a:rPr lang="en-GB">
                <a:solidFill>
                  <a:prstClr val="black">
                    <a:tint val="75000"/>
                  </a:prstClr>
                </a:solidFill>
              </a:rPr>
              <a:pPr>
                <a:defRPr/>
              </a:pPr>
              <a:t>12/12/2013</a:t>
            </a:fld>
            <a:endParaRPr lang="en-GB"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52482CA0-ABD4-425C-93D0-4A30E824C622}" type="slidenum">
              <a:rPr lang="en-GB">
                <a:solidFill>
                  <a:prstClr val="black">
                    <a:tint val="75000"/>
                  </a:prstClr>
                </a:solidFill>
              </a:rPr>
              <a:pPr>
                <a:defRPr/>
              </a:pPr>
              <a:t>‹#›</a:t>
            </a:fld>
            <a:endParaRPr lang="en-GB" dirty="0">
              <a:solidFill>
                <a:prstClr val="black">
                  <a:tint val="75000"/>
                </a:prstClr>
              </a:solidFill>
            </a:endParaRPr>
          </a:p>
        </p:txBody>
      </p:sp>
    </p:spTree>
    <p:extLst>
      <p:ext uri="{BB962C8B-B14F-4D97-AF65-F5344CB8AC3E}">
        <p14:creationId xmlns:p14="http://schemas.microsoft.com/office/powerpoint/2010/main" val="3347510424"/>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8D47D97-583A-49B0-B609-E89AED7B7F96}" type="datetime1">
              <a:rPr lang="en-GB">
                <a:solidFill>
                  <a:prstClr val="black">
                    <a:tint val="75000"/>
                  </a:prstClr>
                </a:solidFill>
              </a:rPr>
              <a:pPr>
                <a:defRPr/>
              </a:pPr>
              <a:t>12/12/2013</a:t>
            </a:fld>
            <a:endParaRPr lang="en-GB"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8262531C-0641-4D19-832E-05DAE516914C}" type="slidenum">
              <a:rPr lang="en-GB">
                <a:solidFill>
                  <a:prstClr val="black">
                    <a:tint val="75000"/>
                  </a:prstClr>
                </a:solidFill>
              </a:rPr>
              <a:pPr>
                <a:defRPr/>
              </a:pPr>
              <a:t>‹#›</a:t>
            </a:fld>
            <a:endParaRPr lang="en-GB" dirty="0">
              <a:solidFill>
                <a:prstClr val="black">
                  <a:tint val="75000"/>
                </a:prstClr>
              </a:solidFill>
            </a:endParaRPr>
          </a:p>
        </p:txBody>
      </p:sp>
    </p:spTree>
    <p:extLst>
      <p:ext uri="{BB962C8B-B14F-4D97-AF65-F5344CB8AC3E}">
        <p14:creationId xmlns:p14="http://schemas.microsoft.com/office/powerpoint/2010/main" val="2207521458"/>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E7C0F468-CC43-4506-8DB0-5D33F4D0C05B}" type="datetime1">
              <a:rPr lang="en-GB">
                <a:solidFill>
                  <a:prstClr val="black">
                    <a:tint val="75000"/>
                  </a:prstClr>
                </a:solidFill>
              </a:rPr>
              <a:pPr>
                <a:defRPr/>
              </a:pPr>
              <a:t>12/12/2013</a:t>
            </a:fld>
            <a:endParaRPr lang="en-GB"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1CD17725-8FB8-4750-AA32-AABBD92DF8A3}" type="slidenum">
              <a:rPr lang="en-GB">
                <a:solidFill>
                  <a:prstClr val="black">
                    <a:tint val="75000"/>
                  </a:prstClr>
                </a:solidFill>
              </a:rPr>
              <a:pPr>
                <a:defRPr/>
              </a:pPr>
              <a:t>‹#›</a:t>
            </a:fld>
            <a:endParaRPr lang="en-GB" dirty="0">
              <a:solidFill>
                <a:prstClr val="black">
                  <a:tint val="75000"/>
                </a:prstClr>
              </a:solidFill>
            </a:endParaRPr>
          </a:p>
        </p:txBody>
      </p:sp>
    </p:spTree>
    <p:extLst>
      <p:ext uri="{BB962C8B-B14F-4D97-AF65-F5344CB8AC3E}">
        <p14:creationId xmlns:p14="http://schemas.microsoft.com/office/powerpoint/2010/main" val="2501825634"/>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15E5821B-AAF2-43BD-AFFF-09FE58EF3012}" type="datetime1">
              <a:rPr lang="en-GB">
                <a:solidFill>
                  <a:prstClr val="black">
                    <a:tint val="75000"/>
                  </a:prstClr>
                </a:solidFill>
              </a:rPr>
              <a:pPr>
                <a:defRPr/>
              </a:pPr>
              <a:t>12/12/2013</a:t>
            </a:fld>
            <a:endParaRPr lang="en-GB"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9D106D3D-EF6F-4A96-964E-295FFC88257B}" type="slidenum">
              <a:rPr lang="en-GB">
                <a:solidFill>
                  <a:prstClr val="black">
                    <a:tint val="75000"/>
                  </a:prstClr>
                </a:solidFill>
              </a:rPr>
              <a:pPr>
                <a:defRPr/>
              </a:pPr>
              <a:t>‹#›</a:t>
            </a:fld>
            <a:endParaRPr lang="en-GB" dirty="0">
              <a:solidFill>
                <a:prstClr val="black">
                  <a:tint val="75000"/>
                </a:prstClr>
              </a:solidFill>
            </a:endParaRPr>
          </a:p>
        </p:txBody>
      </p:sp>
    </p:spTree>
    <p:extLst>
      <p:ext uri="{BB962C8B-B14F-4D97-AF65-F5344CB8AC3E}">
        <p14:creationId xmlns:p14="http://schemas.microsoft.com/office/powerpoint/2010/main" val="3756610467"/>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rtlCol="0"/>
          <a:lstStyle>
            <a:lvl1pPr fontAlgn="auto">
              <a:spcBef>
                <a:spcPts val="0"/>
              </a:spcBef>
              <a:spcAft>
                <a:spcPts val="0"/>
              </a:spcAft>
              <a:defRPr>
                <a:solidFill>
                  <a:prstClr val="black">
                    <a:tint val="75000"/>
                  </a:prstClr>
                </a:solidFill>
                <a:latin typeface="+mn-lt"/>
              </a:defRPr>
            </a:lvl1pPr>
          </a:lstStyle>
          <a:p>
            <a:pPr>
              <a:defRPr/>
            </a:pPr>
            <a:fld id="{61A0C585-C955-4578-9499-EAAF0E2419F2}" type="datetime1">
              <a:rPr lang="en-GB"/>
              <a:pPr>
                <a:defRPr/>
              </a:pPr>
              <a:t>12/12/2013</a:t>
            </a:fld>
            <a:endParaRPr lang="en-GB" dirty="0"/>
          </a:p>
        </p:txBody>
      </p:sp>
      <p:sp>
        <p:nvSpPr>
          <p:cNvPr id="5" name="Footer Placeholder 4"/>
          <p:cNvSpPr>
            <a:spLocks noGrp="1"/>
          </p:cNvSpPr>
          <p:nvPr>
            <p:ph type="ftr" sz="quarter" idx="11"/>
          </p:nvPr>
        </p:nvSpPr>
        <p:spPr/>
        <p:txBody>
          <a:bodyPr rtlCol="0"/>
          <a:lstStyle>
            <a:lvl1pPr fontAlgn="auto">
              <a:spcBef>
                <a:spcPts val="0"/>
              </a:spcBef>
              <a:spcAft>
                <a:spcPts val="0"/>
              </a:spcAft>
              <a:defRPr>
                <a:solidFill>
                  <a:prstClr val="black">
                    <a:tint val="75000"/>
                  </a:prstClr>
                </a:solidFill>
                <a:latin typeface="+mn-lt"/>
              </a:defRPr>
            </a:lvl1pPr>
          </a:lstStyle>
          <a:p>
            <a:pPr>
              <a:defRPr/>
            </a:pPr>
            <a:endParaRPr lang="en-GB"/>
          </a:p>
        </p:txBody>
      </p:sp>
      <p:sp>
        <p:nvSpPr>
          <p:cNvPr id="6" name="Slide Number Placeholder 5"/>
          <p:cNvSpPr>
            <a:spLocks noGrp="1"/>
          </p:cNvSpPr>
          <p:nvPr>
            <p:ph type="sldNum" sz="quarter" idx="12"/>
          </p:nvPr>
        </p:nvSpPr>
        <p:spPr/>
        <p:txBody>
          <a:bodyPr rtlCol="0"/>
          <a:lstStyle>
            <a:lvl1pPr fontAlgn="auto">
              <a:spcBef>
                <a:spcPts val="0"/>
              </a:spcBef>
              <a:spcAft>
                <a:spcPts val="0"/>
              </a:spcAft>
              <a:defRPr>
                <a:solidFill>
                  <a:prstClr val="black">
                    <a:tint val="75000"/>
                  </a:prstClr>
                </a:solidFill>
                <a:latin typeface="+mn-lt"/>
              </a:defRPr>
            </a:lvl1pPr>
          </a:lstStyle>
          <a:p>
            <a:pPr>
              <a:defRPr/>
            </a:pPr>
            <a:fld id="{CC87C7A2-176C-48AF-8B1D-CE3747068C25}" type="slidenum">
              <a:rPr lang="en-GB"/>
              <a:pPr>
                <a:defRPr/>
              </a:pPr>
              <a:t>‹#›</a:t>
            </a:fld>
            <a:endParaRPr lang="en-GB" dirty="0"/>
          </a:p>
        </p:txBody>
      </p:sp>
    </p:spTree>
    <p:extLst>
      <p:ext uri="{BB962C8B-B14F-4D97-AF65-F5344CB8AC3E}">
        <p14:creationId xmlns:p14="http://schemas.microsoft.com/office/powerpoint/2010/main" val="125452824"/>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rtlCol="0"/>
          <a:lstStyle>
            <a:lvl1pPr fontAlgn="auto">
              <a:spcBef>
                <a:spcPts val="0"/>
              </a:spcBef>
              <a:spcAft>
                <a:spcPts val="0"/>
              </a:spcAft>
              <a:defRPr>
                <a:solidFill>
                  <a:prstClr val="black">
                    <a:tint val="75000"/>
                  </a:prstClr>
                </a:solidFill>
                <a:latin typeface="+mn-lt"/>
              </a:defRPr>
            </a:lvl1pPr>
          </a:lstStyle>
          <a:p>
            <a:pPr>
              <a:defRPr/>
            </a:pPr>
            <a:fld id="{4F8A3BD6-B161-440B-9BC0-4D1CEEFA3C20}" type="datetime1">
              <a:rPr lang="en-GB"/>
              <a:pPr>
                <a:defRPr/>
              </a:pPr>
              <a:t>12/12/2013</a:t>
            </a:fld>
            <a:endParaRPr lang="en-GB" dirty="0"/>
          </a:p>
        </p:txBody>
      </p:sp>
      <p:sp>
        <p:nvSpPr>
          <p:cNvPr id="5" name="Footer Placeholder 4"/>
          <p:cNvSpPr>
            <a:spLocks noGrp="1"/>
          </p:cNvSpPr>
          <p:nvPr>
            <p:ph type="ftr" sz="quarter" idx="11"/>
          </p:nvPr>
        </p:nvSpPr>
        <p:spPr/>
        <p:txBody>
          <a:bodyPr rtlCol="0"/>
          <a:lstStyle>
            <a:lvl1pPr fontAlgn="auto">
              <a:spcBef>
                <a:spcPts val="0"/>
              </a:spcBef>
              <a:spcAft>
                <a:spcPts val="0"/>
              </a:spcAft>
              <a:defRPr>
                <a:solidFill>
                  <a:prstClr val="black">
                    <a:tint val="75000"/>
                  </a:prstClr>
                </a:solidFill>
                <a:latin typeface="+mn-lt"/>
              </a:defRPr>
            </a:lvl1pPr>
          </a:lstStyle>
          <a:p>
            <a:pPr>
              <a:defRPr/>
            </a:pPr>
            <a:endParaRPr lang="en-GB"/>
          </a:p>
        </p:txBody>
      </p:sp>
      <p:sp>
        <p:nvSpPr>
          <p:cNvPr id="6" name="Slide Number Placeholder 5"/>
          <p:cNvSpPr>
            <a:spLocks noGrp="1"/>
          </p:cNvSpPr>
          <p:nvPr>
            <p:ph type="sldNum" sz="quarter" idx="12"/>
          </p:nvPr>
        </p:nvSpPr>
        <p:spPr/>
        <p:txBody>
          <a:bodyPr rtlCol="0"/>
          <a:lstStyle>
            <a:lvl1pPr fontAlgn="auto">
              <a:spcBef>
                <a:spcPts val="0"/>
              </a:spcBef>
              <a:spcAft>
                <a:spcPts val="0"/>
              </a:spcAft>
              <a:defRPr>
                <a:solidFill>
                  <a:prstClr val="black">
                    <a:tint val="75000"/>
                  </a:prstClr>
                </a:solidFill>
                <a:latin typeface="+mn-lt"/>
              </a:defRPr>
            </a:lvl1pPr>
          </a:lstStyle>
          <a:p>
            <a:pPr>
              <a:defRPr/>
            </a:pPr>
            <a:fld id="{8976E849-CF66-48FA-B1AE-F8AE54C7FDB5}" type="slidenum">
              <a:rPr lang="en-GB"/>
              <a:pPr>
                <a:defRPr/>
              </a:pPr>
              <a:t>‹#›</a:t>
            </a:fld>
            <a:endParaRPr lang="en-GB" dirty="0"/>
          </a:p>
        </p:txBody>
      </p:sp>
    </p:spTree>
    <p:extLst>
      <p:ext uri="{BB962C8B-B14F-4D97-AF65-F5344CB8AC3E}">
        <p14:creationId xmlns:p14="http://schemas.microsoft.com/office/powerpoint/2010/main" val="3731731646"/>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rtlCol="0"/>
          <a:lstStyle>
            <a:lvl1pPr fontAlgn="auto">
              <a:spcBef>
                <a:spcPts val="0"/>
              </a:spcBef>
              <a:spcAft>
                <a:spcPts val="0"/>
              </a:spcAft>
              <a:defRPr>
                <a:solidFill>
                  <a:prstClr val="black">
                    <a:tint val="75000"/>
                  </a:prstClr>
                </a:solidFill>
                <a:latin typeface="+mn-lt"/>
              </a:defRPr>
            </a:lvl1pPr>
          </a:lstStyle>
          <a:p>
            <a:pPr>
              <a:defRPr/>
            </a:pPr>
            <a:fld id="{6AA60CD3-0B98-48FA-A7F0-0F655527214E}" type="datetime1">
              <a:rPr lang="en-GB"/>
              <a:pPr>
                <a:defRPr/>
              </a:pPr>
              <a:t>12/12/2013</a:t>
            </a:fld>
            <a:endParaRPr lang="en-GB" dirty="0"/>
          </a:p>
        </p:txBody>
      </p:sp>
      <p:sp>
        <p:nvSpPr>
          <p:cNvPr id="5" name="Footer Placeholder 4"/>
          <p:cNvSpPr>
            <a:spLocks noGrp="1"/>
          </p:cNvSpPr>
          <p:nvPr>
            <p:ph type="ftr" sz="quarter" idx="11"/>
          </p:nvPr>
        </p:nvSpPr>
        <p:spPr/>
        <p:txBody>
          <a:bodyPr rtlCol="0"/>
          <a:lstStyle>
            <a:lvl1pPr fontAlgn="auto">
              <a:spcBef>
                <a:spcPts val="0"/>
              </a:spcBef>
              <a:spcAft>
                <a:spcPts val="0"/>
              </a:spcAft>
              <a:defRPr>
                <a:solidFill>
                  <a:prstClr val="black">
                    <a:tint val="75000"/>
                  </a:prstClr>
                </a:solidFill>
                <a:latin typeface="+mn-lt"/>
              </a:defRPr>
            </a:lvl1pPr>
          </a:lstStyle>
          <a:p>
            <a:pPr>
              <a:defRPr/>
            </a:pPr>
            <a:endParaRPr lang="en-GB"/>
          </a:p>
        </p:txBody>
      </p:sp>
      <p:sp>
        <p:nvSpPr>
          <p:cNvPr id="6" name="Slide Number Placeholder 5"/>
          <p:cNvSpPr>
            <a:spLocks noGrp="1"/>
          </p:cNvSpPr>
          <p:nvPr>
            <p:ph type="sldNum" sz="quarter" idx="12"/>
          </p:nvPr>
        </p:nvSpPr>
        <p:spPr/>
        <p:txBody>
          <a:bodyPr rtlCol="0"/>
          <a:lstStyle>
            <a:lvl1pPr fontAlgn="auto">
              <a:spcBef>
                <a:spcPts val="0"/>
              </a:spcBef>
              <a:spcAft>
                <a:spcPts val="0"/>
              </a:spcAft>
              <a:defRPr>
                <a:solidFill>
                  <a:prstClr val="black">
                    <a:tint val="75000"/>
                  </a:prstClr>
                </a:solidFill>
                <a:latin typeface="+mn-lt"/>
              </a:defRPr>
            </a:lvl1pPr>
          </a:lstStyle>
          <a:p>
            <a:pPr>
              <a:defRPr/>
            </a:pPr>
            <a:fld id="{9C721A75-8076-47AD-9CC5-56916E4ECB51}" type="slidenum">
              <a:rPr lang="en-GB"/>
              <a:pPr>
                <a:defRPr/>
              </a:pPr>
              <a:t>‹#›</a:t>
            </a:fld>
            <a:endParaRPr lang="en-GB" dirty="0"/>
          </a:p>
        </p:txBody>
      </p:sp>
    </p:spTree>
    <p:extLst>
      <p:ext uri="{BB962C8B-B14F-4D97-AF65-F5344CB8AC3E}">
        <p14:creationId xmlns:p14="http://schemas.microsoft.com/office/powerpoint/2010/main" val="535538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9A369192-B5E2-4749-8E72-BBD582B6BA68}" type="datetime1">
              <a:rPr lang="en-US" smtClean="0"/>
              <a:pPr/>
              <a:t>12/12/2013</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8FF1D98E-3878-4A6D-AAE3-397F93D9E645}" type="slidenum">
              <a:rPr lang="en-US" smtClean="0"/>
              <a:pPr/>
              <a:t>‹#›</a:t>
            </a:fld>
            <a:endParaRPr lang="en-US"/>
          </a:p>
        </p:txBody>
      </p:sp>
    </p:spTree>
    <p:extLst>
      <p:ext uri="{BB962C8B-B14F-4D97-AF65-F5344CB8AC3E}">
        <p14:creationId xmlns:p14="http://schemas.microsoft.com/office/powerpoint/2010/main" val="2169805233"/>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rtlCol="0"/>
          <a:lstStyle>
            <a:lvl1pPr fontAlgn="auto">
              <a:spcBef>
                <a:spcPts val="0"/>
              </a:spcBef>
              <a:spcAft>
                <a:spcPts val="0"/>
              </a:spcAft>
              <a:defRPr>
                <a:solidFill>
                  <a:prstClr val="black">
                    <a:tint val="75000"/>
                  </a:prstClr>
                </a:solidFill>
                <a:latin typeface="+mn-lt"/>
              </a:defRPr>
            </a:lvl1pPr>
          </a:lstStyle>
          <a:p>
            <a:pPr>
              <a:defRPr/>
            </a:pPr>
            <a:fld id="{59F0E12D-A42A-42C1-8FA9-48F22A0580F0}" type="datetime1">
              <a:rPr lang="en-GB"/>
              <a:pPr>
                <a:defRPr/>
              </a:pPr>
              <a:t>12/12/2013</a:t>
            </a:fld>
            <a:endParaRPr lang="en-GB" dirty="0"/>
          </a:p>
        </p:txBody>
      </p:sp>
      <p:sp>
        <p:nvSpPr>
          <p:cNvPr id="6" name="Footer Placeholder 5"/>
          <p:cNvSpPr>
            <a:spLocks noGrp="1"/>
          </p:cNvSpPr>
          <p:nvPr>
            <p:ph type="ftr" sz="quarter" idx="11"/>
          </p:nvPr>
        </p:nvSpPr>
        <p:spPr/>
        <p:txBody>
          <a:bodyPr rtlCol="0"/>
          <a:lstStyle>
            <a:lvl1pPr fontAlgn="auto">
              <a:spcBef>
                <a:spcPts val="0"/>
              </a:spcBef>
              <a:spcAft>
                <a:spcPts val="0"/>
              </a:spcAft>
              <a:defRPr>
                <a:solidFill>
                  <a:prstClr val="black">
                    <a:tint val="75000"/>
                  </a:prstClr>
                </a:solidFill>
                <a:latin typeface="+mn-lt"/>
              </a:defRPr>
            </a:lvl1pPr>
          </a:lstStyle>
          <a:p>
            <a:pPr>
              <a:defRPr/>
            </a:pPr>
            <a:endParaRPr lang="en-GB"/>
          </a:p>
        </p:txBody>
      </p:sp>
      <p:sp>
        <p:nvSpPr>
          <p:cNvPr id="7" name="Slide Number Placeholder 6"/>
          <p:cNvSpPr>
            <a:spLocks noGrp="1"/>
          </p:cNvSpPr>
          <p:nvPr>
            <p:ph type="sldNum" sz="quarter" idx="12"/>
          </p:nvPr>
        </p:nvSpPr>
        <p:spPr/>
        <p:txBody>
          <a:bodyPr rtlCol="0"/>
          <a:lstStyle>
            <a:lvl1pPr fontAlgn="auto">
              <a:spcBef>
                <a:spcPts val="0"/>
              </a:spcBef>
              <a:spcAft>
                <a:spcPts val="0"/>
              </a:spcAft>
              <a:defRPr>
                <a:solidFill>
                  <a:prstClr val="black">
                    <a:tint val="75000"/>
                  </a:prstClr>
                </a:solidFill>
                <a:latin typeface="+mn-lt"/>
              </a:defRPr>
            </a:lvl1pPr>
          </a:lstStyle>
          <a:p>
            <a:pPr>
              <a:defRPr/>
            </a:pPr>
            <a:fld id="{12099A15-9899-40BF-9FE7-68F5D331121C}" type="slidenum">
              <a:rPr lang="en-GB"/>
              <a:pPr>
                <a:defRPr/>
              </a:pPr>
              <a:t>‹#›</a:t>
            </a:fld>
            <a:endParaRPr lang="en-GB" dirty="0"/>
          </a:p>
        </p:txBody>
      </p:sp>
    </p:spTree>
    <p:extLst>
      <p:ext uri="{BB962C8B-B14F-4D97-AF65-F5344CB8AC3E}">
        <p14:creationId xmlns:p14="http://schemas.microsoft.com/office/powerpoint/2010/main" val="1844525883"/>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rtlCol="0"/>
          <a:lstStyle>
            <a:lvl1pPr fontAlgn="auto">
              <a:spcBef>
                <a:spcPts val="0"/>
              </a:spcBef>
              <a:spcAft>
                <a:spcPts val="0"/>
              </a:spcAft>
              <a:defRPr>
                <a:solidFill>
                  <a:prstClr val="black">
                    <a:tint val="75000"/>
                  </a:prstClr>
                </a:solidFill>
                <a:latin typeface="+mn-lt"/>
              </a:defRPr>
            </a:lvl1pPr>
          </a:lstStyle>
          <a:p>
            <a:pPr>
              <a:defRPr/>
            </a:pPr>
            <a:fld id="{58CBC47E-A375-4307-B790-5A4C4DBDB60C}" type="datetime1">
              <a:rPr lang="en-GB"/>
              <a:pPr>
                <a:defRPr/>
              </a:pPr>
              <a:t>12/12/2013</a:t>
            </a:fld>
            <a:endParaRPr lang="en-GB" dirty="0"/>
          </a:p>
        </p:txBody>
      </p:sp>
      <p:sp>
        <p:nvSpPr>
          <p:cNvPr id="8" name="Footer Placeholder 7"/>
          <p:cNvSpPr>
            <a:spLocks noGrp="1"/>
          </p:cNvSpPr>
          <p:nvPr>
            <p:ph type="ftr" sz="quarter" idx="11"/>
          </p:nvPr>
        </p:nvSpPr>
        <p:spPr/>
        <p:txBody>
          <a:bodyPr rtlCol="0"/>
          <a:lstStyle>
            <a:lvl1pPr fontAlgn="auto">
              <a:spcBef>
                <a:spcPts val="0"/>
              </a:spcBef>
              <a:spcAft>
                <a:spcPts val="0"/>
              </a:spcAft>
              <a:defRPr>
                <a:solidFill>
                  <a:prstClr val="black">
                    <a:tint val="75000"/>
                  </a:prstClr>
                </a:solidFill>
                <a:latin typeface="+mn-lt"/>
              </a:defRPr>
            </a:lvl1pPr>
          </a:lstStyle>
          <a:p>
            <a:pPr>
              <a:defRPr/>
            </a:pPr>
            <a:endParaRPr lang="en-GB"/>
          </a:p>
        </p:txBody>
      </p:sp>
      <p:sp>
        <p:nvSpPr>
          <p:cNvPr id="9" name="Slide Number Placeholder 8"/>
          <p:cNvSpPr>
            <a:spLocks noGrp="1"/>
          </p:cNvSpPr>
          <p:nvPr>
            <p:ph type="sldNum" sz="quarter" idx="12"/>
          </p:nvPr>
        </p:nvSpPr>
        <p:spPr/>
        <p:txBody>
          <a:bodyPr rtlCol="0"/>
          <a:lstStyle>
            <a:lvl1pPr fontAlgn="auto">
              <a:spcBef>
                <a:spcPts val="0"/>
              </a:spcBef>
              <a:spcAft>
                <a:spcPts val="0"/>
              </a:spcAft>
              <a:defRPr>
                <a:solidFill>
                  <a:prstClr val="black">
                    <a:tint val="75000"/>
                  </a:prstClr>
                </a:solidFill>
                <a:latin typeface="+mn-lt"/>
              </a:defRPr>
            </a:lvl1pPr>
          </a:lstStyle>
          <a:p>
            <a:pPr>
              <a:defRPr/>
            </a:pPr>
            <a:fld id="{F281503E-E3BE-4924-9124-C67A66E20D50}" type="slidenum">
              <a:rPr lang="en-GB"/>
              <a:pPr>
                <a:defRPr/>
              </a:pPr>
              <a:t>‹#›</a:t>
            </a:fld>
            <a:endParaRPr lang="en-GB" dirty="0"/>
          </a:p>
        </p:txBody>
      </p:sp>
    </p:spTree>
    <p:extLst>
      <p:ext uri="{BB962C8B-B14F-4D97-AF65-F5344CB8AC3E}">
        <p14:creationId xmlns:p14="http://schemas.microsoft.com/office/powerpoint/2010/main" val="2163685861"/>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rtlCol="0"/>
          <a:lstStyle>
            <a:lvl1pPr fontAlgn="auto">
              <a:spcBef>
                <a:spcPts val="0"/>
              </a:spcBef>
              <a:spcAft>
                <a:spcPts val="0"/>
              </a:spcAft>
              <a:defRPr>
                <a:solidFill>
                  <a:prstClr val="black">
                    <a:tint val="75000"/>
                  </a:prstClr>
                </a:solidFill>
                <a:latin typeface="+mn-lt"/>
              </a:defRPr>
            </a:lvl1pPr>
          </a:lstStyle>
          <a:p>
            <a:pPr>
              <a:defRPr/>
            </a:pPr>
            <a:fld id="{96AF3C04-7A5F-49E6-8F9F-7F251517AE3C}" type="datetime1">
              <a:rPr lang="en-GB"/>
              <a:pPr>
                <a:defRPr/>
              </a:pPr>
              <a:t>12/12/2013</a:t>
            </a:fld>
            <a:endParaRPr lang="en-GB" dirty="0"/>
          </a:p>
        </p:txBody>
      </p:sp>
      <p:sp>
        <p:nvSpPr>
          <p:cNvPr id="4" name="Footer Placeholder 3"/>
          <p:cNvSpPr>
            <a:spLocks noGrp="1"/>
          </p:cNvSpPr>
          <p:nvPr>
            <p:ph type="ftr" sz="quarter" idx="11"/>
          </p:nvPr>
        </p:nvSpPr>
        <p:spPr/>
        <p:txBody>
          <a:bodyPr rtlCol="0"/>
          <a:lstStyle>
            <a:lvl1pPr fontAlgn="auto">
              <a:spcBef>
                <a:spcPts val="0"/>
              </a:spcBef>
              <a:spcAft>
                <a:spcPts val="0"/>
              </a:spcAft>
              <a:defRPr>
                <a:solidFill>
                  <a:prstClr val="black">
                    <a:tint val="75000"/>
                  </a:prstClr>
                </a:solidFill>
                <a:latin typeface="+mn-lt"/>
              </a:defRPr>
            </a:lvl1pPr>
          </a:lstStyle>
          <a:p>
            <a:pPr>
              <a:defRPr/>
            </a:pPr>
            <a:endParaRPr lang="en-GB"/>
          </a:p>
        </p:txBody>
      </p:sp>
      <p:sp>
        <p:nvSpPr>
          <p:cNvPr id="5" name="Slide Number Placeholder 4"/>
          <p:cNvSpPr>
            <a:spLocks noGrp="1"/>
          </p:cNvSpPr>
          <p:nvPr>
            <p:ph type="sldNum" sz="quarter" idx="12"/>
          </p:nvPr>
        </p:nvSpPr>
        <p:spPr/>
        <p:txBody>
          <a:bodyPr rtlCol="0"/>
          <a:lstStyle>
            <a:lvl1pPr fontAlgn="auto">
              <a:spcBef>
                <a:spcPts val="0"/>
              </a:spcBef>
              <a:spcAft>
                <a:spcPts val="0"/>
              </a:spcAft>
              <a:defRPr>
                <a:solidFill>
                  <a:prstClr val="black">
                    <a:tint val="75000"/>
                  </a:prstClr>
                </a:solidFill>
                <a:latin typeface="+mn-lt"/>
              </a:defRPr>
            </a:lvl1pPr>
          </a:lstStyle>
          <a:p>
            <a:pPr>
              <a:defRPr/>
            </a:pPr>
            <a:fld id="{EFF7C61A-C365-4109-AA36-B7973C556F8B}" type="slidenum">
              <a:rPr lang="en-GB"/>
              <a:pPr>
                <a:defRPr/>
              </a:pPr>
              <a:t>‹#›</a:t>
            </a:fld>
            <a:endParaRPr lang="en-GB" dirty="0"/>
          </a:p>
        </p:txBody>
      </p:sp>
    </p:spTree>
    <p:extLst>
      <p:ext uri="{BB962C8B-B14F-4D97-AF65-F5344CB8AC3E}">
        <p14:creationId xmlns:p14="http://schemas.microsoft.com/office/powerpoint/2010/main" val="2909132603"/>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rtlCol="0"/>
          <a:lstStyle>
            <a:lvl1pPr fontAlgn="auto">
              <a:spcBef>
                <a:spcPts val="0"/>
              </a:spcBef>
              <a:spcAft>
                <a:spcPts val="0"/>
              </a:spcAft>
              <a:defRPr>
                <a:solidFill>
                  <a:prstClr val="black">
                    <a:tint val="75000"/>
                  </a:prstClr>
                </a:solidFill>
                <a:latin typeface="+mn-lt"/>
              </a:defRPr>
            </a:lvl1pPr>
          </a:lstStyle>
          <a:p>
            <a:pPr>
              <a:defRPr/>
            </a:pPr>
            <a:fld id="{DA6403C5-32F7-4F78-A2A3-0A65D2E8AA98}" type="datetime1">
              <a:rPr lang="en-GB"/>
              <a:pPr>
                <a:defRPr/>
              </a:pPr>
              <a:t>12/12/2013</a:t>
            </a:fld>
            <a:endParaRPr lang="en-GB"/>
          </a:p>
        </p:txBody>
      </p:sp>
      <p:sp>
        <p:nvSpPr>
          <p:cNvPr id="3" name="Footer Placeholder 2"/>
          <p:cNvSpPr>
            <a:spLocks noGrp="1"/>
          </p:cNvSpPr>
          <p:nvPr>
            <p:ph type="ftr" sz="quarter" idx="11"/>
          </p:nvPr>
        </p:nvSpPr>
        <p:spPr/>
        <p:txBody>
          <a:bodyPr rtlCol="0"/>
          <a:lstStyle>
            <a:lvl1pPr fontAlgn="auto">
              <a:spcBef>
                <a:spcPts val="0"/>
              </a:spcBef>
              <a:spcAft>
                <a:spcPts val="0"/>
              </a:spcAft>
              <a:defRPr>
                <a:solidFill>
                  <a:prstClr val="black">
                    <a:tint val="75000"/>
                  </a:prstClr>
                </a:solidFill>
                <a:latin typeface="+mn-lt"/>
              </a:defRPr>
            </a:lvl1pPr>
          </a:lstStyle>
          <a:p>
            <a:pPr>
              <a:defRPr/>
            </a:pPr>
            <a:endParaRPr lang="en-GB"/>
          </a:p>
        </p:txBody>
      </p:sp>
      <p:sp>
        <p:nvSpPr>
          <p:cNvPr id="4" name="Slide Number Placeholder 3"/>
          <p:cNvSpPr>
            <a:spLocks noGrp="1"/>
          </p:cNvSpPr>
          <p:nvPr>
            <p:ph type="sldNum" sz="quarter" idx="12"/>
          </p:nvPr>
        </p:nvSpPr>
        <p:spPr/>
        <p:txBody>
          <a:bodyPr rtlCol="0"/>
          <a:lstStyle>
            <a:lvl1pPr fontAlgn="auto">
              <a:spcBef>
                <a:spcPts val="0"/>
              </a:spcBef>
              <a:spcAft>
                <a:spcPts val="0"/>
              </a:spcAft>
              <a:defRPr>
                <a:solidFill>
                  <a:prstClr val="black">
                    <a:tint val="75000"/>
                  </a:prstClr>
                </a:solidFill>
                <a:latin typeface="+mn-lt"/>
              </a:defRPr>
            </a:lvl1pPr>
          </a:lstStyle>
          <a:p>
            <a:pPr>
              <a:defRPr/>
            </a:pPr>
            <a:fld id="{569EEB19-2CCC-4264-9EA2-220C3515D16D}" type="slidenum">
              <a:rPr lang="en-GB"/>
              <a:pPr>
                <a:defRPr/>
              </a:pPr>
              <a:t>‹#›</a:t>
            </a:fld>
            <a:endParaRPr lang="en-GB"/>
          </a:p>
        </p:txBody>
      </p:sp>
    </p:spTree>
    <p:extLst>
      <p:ext uri="{BB962C8B-B14F-4D97-AF65-F5344CB8AC3E}">
        <p14:creationId xmlns:p14="http://schemas.microsoft.com/office/powerpoint/2010/main" val="2767336170"/>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rtlCol="0"/>
          <a:lstStyle>
            <a:lvl1pPr fontAlgn="auto">
              <a:spcBef>
                <a:spcPts val="0"/>
              </a:spcBef>
              <a:spcAft>
                <a:spcPts val="0"/>
              </a:spcAft>
              <a:defRPr>
                <a:solidFill>
                  <a:prstClr val="black">
                    <a:tint val="75000"/>
                  </a:prstClr>
                </a:solidFill>
                <a:latin typeface="+mn-lt"/>
              </a:defRPr>
            </a:lvl1pPr>
          </a:lstStyle>
          <a:p>
            <a:pPr>
              <a:defRPr/>
            </a:pPr>
            <a:fld id="{E310FD76-6C9D-472E-B138-C9A411D1F5BB}" type="datetime1">
              <a:rPr lang="en-GB"/>
              <a:pPr>
                <a:defRPr/>
              </a:pPr>
              <a:t>12/12/2013</a:t>
            </a:fld>
            <a:endParaRPr lang="en-GB" dirty="0"/>
          </a:p>
        </p:txBody>
      </p:sp>
      <p:sp>
        <p:nvSpPr>
          <p:cNvPr id="6" name="Footer Placeholder 5"/>
          <p:cNvSpPr>
            <a:spLocks noGrp="1"/>
          </p:cNvSpPr>
          <p:nvPr>
            <p:ph type="ftr" sz="quarter" idx="11"/>
          </p:nvPr>
        </p:nvSpPr>
        <p:spPr/>
        <p:txBody>
          <a:bodyPr rtlCol="0"/>
          <a:lstStyle>
            <a:lvl1pPr fontAlgn="auto">
              <a:spcBef>
                <a:spcPts val="0"/>
              </a:spcBef>
              <a:spcAft>
                <a:spcPts val="0"/>
              </a:spcAft>
              <a:defRPr>
                <a:solidFill>
                  <a:prstClr val="black">
                    <a:tint val="75000"/>
                  </a:prstClr>
                </a:solidFill>
                <a:latin typeface="+mn-lt"/>
              </a:defRPr>
            </a:lvl1pPr>
          </a:lstStyle>
          <a:p>
            <a:pPr>
              <a:defRPr/>
            </a:pPr>
            <a:endParaRPr lang="en-GB"/>
          </a:p>
        </p:txBody>
      </p:sp>
      <p:sp>
        <p:nvSpPr>
          <p:cNvPr id="7" name="Slide Number Placeholder 6"/>
          <p:cNvSpPr>
            <a:spLocks noGrp="1"/>
          </p:cNvSpPr>
          <p:nvPr>
            <p:ph type="sldNum" sz="quarter" idx="12"/>
          </p:nvPr>
        </p:nvSpPr>
        <p:spPr/>
        <p:txBody>
          <a:bodyPr rtlCol="0"/>
          <a:lstStyle>
            <a:lvl1pPr fontAlgn="auto">
              <a:spcBef>
                <a:spcPts val="0"/>
              </a:spcBef>
              <a:spcAft>
                <a:spcPts val="0"/>
              </a:spcAft>
              <a:defRPr>
                <a:solidFill>
                  <a:prstClr val="black">
                    <a:tint val="75000"/>
                  </a:prstClr>
                </a:solidFill>
                <a:latin typeface="+mn-lt"/>
              </a:defRPr>
            </a:lvl1pPr>
          </a:lstStyle>
          <a:p>
            <a:pPr>
              <a:defRPr/>
            </a:pPr>
            <a:fld id="{196185D5-A718-4BC4-8A98-1181F1925C7C}" type="slidenum">
              <a:rPr lang="en-GB"/>
              <a:pPr>
                <a:defRPr/>
              </a:pPr>
              <a:t>‹#›</a:t>
            </a:fld>
            <a:endParaRPr lang="en-GB" dirty="0"/>
          </a:p>
        </p:txBody>
      </p:sp>
    </p:spTree>
    <p:extLst>
      <p:ext uri="{BB962C8B-B14F-4D97-AF65-F5344CB8AC3E}">
        <p14:creationId xmlns:p14="http://schemas.microsoft.com/office/powerpoint/2010/main" val="1937265130"/>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rtlCol="0"/>
          <a:lstStyle>
            <a:lvl1pPr fontAlgn="auto">
              <a:spcBef>
                <a:spcPts val="0"/>
              </a:spcBef>
              <a:spcAft>
                <a:spcPts val="0"/>
              </a:spcAft>
              <a:defRPr>
                <a:solidFill>
                  <a:prstClr val="black">
                    <a:tint val="75000"/>
                  </a:prstClr>
                </a:solidFill>
                <a:latin typeface="+mn-lt"/>
              </a:defRPr>
            </a:lvl1pPr>
          </a:lstStyle>
          <a:p>
            <a:pPr>
              <a:defRPr/>
            </a:pPr>
            <a:fld id="{7C188D38-1FF9-44E0-BC55-FEA775AB36C8}" type="datetime1">
              <a:rPr lang="en-GB"/>
              <a:pPr>
                <a:defRPr/>
              </a:pPr>
              <a:t>12/12/2013</a:t>
            </a:fld>
            <a:endParaRPr lang="en-GB" dirty="0"/>
          </a:p>
        </p:txBody>
      </p:sp>
      <p:sp>
        <p:nvSpPr>
          <p:cNvPr id="6" name="Footer Placeholder 5"/>
          <p:cNvSpPr>
            <a:spLocks noGrp="1"/>
          </p:cNvSpPr>
          <p:nvPr>
            <p:ph type="ftr" sz="quarter" idx="11"/>
          </p:nvPr>
        </p:nvSpPr>
        <p:spPr/>
        <p:txBody>
          <a:bodyPr rtlCol="0"/>
          <a:lstStyle>
            <a:lvl1pPr fontAlgn="auto">
              <a:spcBef>
                <a:spcPts val="0"/>
              </a:spcBef>
              <a:spcAft>
                <a:spcPts val="0"/>
              </a:spcAft>
              <a:defRPr>
                <a:solidFill>
                  <a:prstClr val="black">
                    <a:tint val="75000"/>
                  </a:prstClr>
                </a:solidFill>
                <a:latin typeface="+mn-lt"/>
              </a:defRPr>
            </a:lvl1pPr>
          </a:lstStyle>
          <a:p>
            <a:pPr>
              <a:defRPr/>
            </a:pPr>
            <a:endParaRPr lang="en-GB"/>
          </a:p>
        </p:txBody>
      </p:sp>
      <p:sp>
        <p:nvSpPr>
          <p:cNvPr id="7" name="Slide Number Placeholder 6"/>
          <p:cNvSpPr>
            <a:spLocks noGrp="1"/>
          </p:cNvSpPr>
          <p:nvPr>
            <p:ph type="sldNum" sz="quarter" idx="12"/>
          </p:nvPr>
        </p:nvSpPr>
        <p:spPr/>
        <p:txBody>
          <a:bodyPr rtlCol="0"/>
          <a:lstStyle>
            <a:lvl1pPr fontAlgn="auto">
              <a:spcBef>
                <a:spcPts val="0"/>
              </a:spcBef>
              <a:spcAft>
                <a:spcPts val="0"/>
              </a:spcAft>
              <a:defRPr>
                <a:solidFill>
                  <a:prstClr val="black">
                    <a:tint val="75000"/>
                  </a:prstClr>
                </a:solidFill>
                <a:latin typeface="+mn-lt"/>
              </a:defRPr>
            </a:lvl1pPr>
          </a:lstStyle>
          <a:p>
            <a:pPr>
              <a:defRPr/>
            </a:pPr>
            <a:fld id="{3D04FE60-7654-46CC-8D16-827D171346CB}" type="slidenum">
              <a:rPr lang="en-GB"/>
              <a:pPr>
                <a:defRPr/>
              </a:pPr>
              <a:t>‹#›</a:t>
            </a:fld>
            <a:endParaRPr lang="en-GB" dirty="0"/>
          </a:p>
        </p:txBody>
      </p:sp>
    </p:spTree>
    <p:extLst>
      <p:ext uri="{BB962C8B-B14F-4D97-AF65-F5344CB8AC3E}">
        <p14:creationId xmlns:p14="http://schemas.microsoft.com/office/powerpoint/2010/main" val="286242738"/>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rtlCol="0"/>
          <a:lstStyle>
            <a:lvl1pPr fontAlgn="auto">
              <a:spcBef>
                <a:spcPts val="0"/>
              </a:spcBef>
              <a:spcAft>
                <a:spcPts val="0"/>
              </a:spcAft>
              <a:defRPr>
                <a:solidFill>
                  <a:prstClr val="black">
                    <a:tint val="75000"/>
                  </a:prstClr>
                </a:solidFill>
                <a:latin typeface="+mn-lt"/>
              </a:defRPr>
            </a:lvl1pPr>
          </a:lstStyle>
          <a:p>
            <a:pPr>
              <a:defRPr/>
            </a:pPr>
            <a:fld id="{38585148-6ED8-4E2C-A86D-5A54441D911A}" type="datetime1">
              <a:rPr lang="en-GB"/>
              <a:pPr>
                <a:defRPr/>
              </a:pPr>
              <a:t>12/12/2013</a:t>
            </a:fld>
            <a:endParaRPr lang="en-GB" dirty="0"/>
          </a:p>
        </p:txBody>
      </p:sp>
      <p:sp>
        <p:nvSpPr>
          <p:cNvPr id="5" name="Footer Placeholder 4"/>
          <p:cNvSpPr>
            <a:spLocks noGrp="1"/>
          </p:cNvSpPr>
          <p:nvPr>
            <p:ph type="ftr" sz="quarter" idx="11"/>
          </p:nvPr>
        </p:nvSpPr>
        <p:spPr/>
        <p:txBody>
          <a:bodyPr rtlCol="0"/>
          <a:lstStyle>
            <a:lvl1pPr fontAlgn="auto">
              <a:spcBef>
                <a:spcPts val="0"/>
              </a:spcBef>
              <a:spcAft>
                <a:spcPts val="0"/>
              </a:spcAft>
              <a:defRPr>
                <a:solidFill>
                  <a:prstClr val="black">
                    <a:tint val="75000"/>
                  </a:prstClr>
                </a:solidFill>
                <a:latin typeface="+mn-lt"/>
              </a:defRPr>
            </a:lvl1pPr>
          </a:lstStyle>
          <a:p>
            <a:pPr>
              <a:defRPr/>
            </a:pPr>
            <a:endParaRPr lang="en-GB"/>
          </a:p>
        </p:txBody>
      </p:sp>
      <p:sp>
        <p:nvSpPr>
          <p:cNvPr id="6" name="Slide Number Placeholder 5"/>
          <p:cNvSpPr>
            <a:spLocks noGrp="1"/>
          </p:cNvSpPr>
          <p:nvPr>
            <p:ph type="sldNum" sz="quarter" idx="12"/>
          </p:nvPr>
        </p:nvSpPr>
        <p:spPr/>
        <p:txBody>
          <a:bodyPr rtlCol="0"/>
          <a:lstStyle>
            <a:lvl1pPr fontAlgn="auto">
              <a:spcBef>
                <a:spcPts val="0"/>
              </a:spcBef>
              <a:spcAft>
                <a:spcPts val="0"/>
              </a:spcAft>
              <a:defRPr>
                <a:solidFill>
                  <a:prstClr val="black">
                    <a:tint val="75000"/>
                  </a:prstClr>
                </a:solidFill>
                <a:latin typeface="+mn-lt"/>
              </a:defRPr>
            </a:lvl1pPr>
          </a:lstStyle>
          <a:p>
            <a:pPr>
              <a:defRPr/>
            </a:pPr>
            <a:fld id="{6AAA7675-879B-4D59-909B-96F34122444B}" type="slidenum">
              <a:rPr lang="en-GB"/>
              <a:pPr>
                <a:defRPr/>
              </a:pPr>
              <a:t>‹#›</a:t>
            </a:fld>
            <a:endParaRPr lang="en-GB" dirty="0"/>
          </a:p>
        </p:txBody>
      </p:sp>
    </p:spTree>
    <p:extLst>
      <p:ext uri="{BB962C8B-B14F-4D97-AF65-F5344CB8AC3E}">
        <p14:creationId xmlns:p14="http://schemas.microsoft.com/office/powerpoint/2010/main" val="635204935"/>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rtlCol="0"/>
          <a:lstStyle>
            <a:lvl1pPr fontAlgn="auto">
              <a:spcBef>
                <a:spcPts val="0"/>
              </a:spcBef>
              <a:spcAft>
                <a:spcPts val="0"/>
              </a:spcAft>
              <a:defRPr>
                <a:solidFill>
                  <a:prstClr val="black">
                    <a:tint val="75000"/>
                  </a:prstClr>
                </a:solidFill>
                <a:latin typeface="+mn-lt"/>
              </a:defRPr>
            </a:lvl1pPr>
          </a:lstStyle>
          <a:p>
            <a:pPr>
              <a:defRPr/>
            </a:pPr>
            <a:fld id="{6DF261C4-74D5-4AD9-A5E9-4AC38D987571}" type="datetime1">
              <a:rPr lang="en-GB"/>
              <a:pPr>
                <a:defRPr/>
              </a:pPr>
              <a:t>12/12/2013</a:t>
            </a:fld>
            <a:endParaRPr lang="en-GB" dirty="0"/>
          </a:p>
        </p:txBody>
      </p:sp>
      <p:sp>
        <p:nvSpPr>
          <p:cNvPr id="5" name="Footer Placeholder 4"/>
          <p:cNvSpPr>
            <a:spLocks noGrp="1"/>
          </p:cNvSpPr>
          <p:nvPr>
            <p:ph type="ftr" sz="quarter" idx="11"/>
          </p:nvPr>
        </p:nvSpPr>
        <p:spPr/>
        <p:txBody>
          <a:bodyPr rtlCol="0"/>
          <a:lstStyle>
            <a:lvl1pPr fontAlgn="auto">
              <a:spcBef>
                <a:spcPts val="0"/>
              </a:spcBef>
              <a:spcAft>
                <a:spcPts val="0"/>
              </a:spcAft>
              <a:defRPr>
                <a:solidFill>
                  <a:prstClr val="black">
                    <a:tint val="75000"/>
                  </a:prstClr>
                </a:solidFill>
                <a:latin typeface="+mn-lt"/>
              </a:defRPr>
            </a:lvl1pPr>
          </a:lstStyle>
          <a:p>
            <a:pPr>
              <a:defRPr/>
            </a:pPr>
            <a:endParaRPr lang="en-GB"/>
          </a:p>
        </p:txBody>
      </p:sp>
      <p:sp>
        <p:nvSpPr>
          <p:cNvPr id="6" name="Slide Number Placeholder 5"/>
          <p:cNvSpPr>
            <a:spLocks noGrp="1"/>
          </p:cNvSpPr>
          <p:nvPr>
            <p:ph type="sldNum" sz="quarter" idx="12"/>
          </p:nvPr>
        </p:nvSpPr>
        <p:spPr/>
        <p:txBody>
          <a:bodyPr rtlCol="0"/>
          <a:lstStyle>
            <a:lvl1pPr fontAlgn="auto">
              <a:spcBef>
                <a:spcPts val="0"/>
              </a:spcBef>
              <a:spcAft>
                <a:spcPts val="0"/>
              </a:spcAft>
              <a:defRPr>
                <a:solidFill>
                  <a:prstClr val="black">
                    <a:tint val="75000"/>
                  </a:prstClr>
                </a:solidFill>
                <a:latin typeface="+mn-lt"/>
              </a:defRPr>
            </a:lvl1pPr>
          </a:lstStyle>
          <a:p>
            <a:pPr>
              <a:defRPr/>
            </a:pPr>
            <a:fld id="{DE7E075C-B62F-4E6F-8FC1-93DC46DFA226}" type="slidenum">
              <a:rPr lang="en-GB"/>
              <a:pPr>
                <a:defRPr/>
              </a:pPr>
              <a:t>‹#›</a:t>
            </a:fld>
            <a:endParaRPr lang="en-GB" dirty="0"/>
          </a:p>
        </p:txBody>
      </p:sp>
    </p:spTree>
    <p:extLst>
      <p:ext uri="{BB962C8B-B14F-4D97-AF65-F5344CB8AC3E}">
        <p14:creationId xmlns:p14="http://schemas.microsoft.com/office/powerpoint/2010/main" val="324194675"/>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rtlCol="0"/>
          <a:lstStyle>
            <a:lvl1pPr fontAlgn="auto">
              <a:spcBef>
                <a:spcPts val="0"/>
              </a:spcBef>
              <a:spcAft>
                <a:spcPts val="0"/>
              </a:spcAft>
              <a:defRPr>
                <a:solidFill>
                  <a:prstClr val="black">
                    <a:tint val="75000"/>
                  </a:prstClr>
                </a:solidFill>
                <a:latin typeface="+mn-lt"/>
              </a:defRPr>
            </a:lvl1pPr>
          </a:lstStyle>
          <a:p>
            <a:pPr>
              <a:defRPr/>
            </a:pPr>
            <a:fld id="{13E8CC75-A976-450D-9772-CC16EA5CBCFF}" type="datetime1">
              <a:rPr lang="en-GB"/>
              <a:pPr>
                <a:defRPr/>
              </a:pPr>
              <a:t>12/12/2013</a:t>
            </a:fld>
            <a:endParaRPr lang="en-GB" dirty="0"/>
          </a:p>
        </p:txBody>
      </p:sp>
      <p:sp>
        <p:nvSpPr>
          <p:cNvPr id="5" name="Footer Placeholder 4"/>
          <p:cNvSpPr>
            <a:spLocks noGrp="1"/>
          </p:cNvSpPr>
          <p:nvPr>
            <p:ph type="ftr" sz="quarter" idx="11"/>
          </p:nvPr>
        </p:nvSpPr>
        <p:spPr/>
        <p:txBody>
          <a:bodyPr rtlCol="0"/>
          <a:lstStyle>
            <a:lvl1pPr fontAlgn="auto">
              <a:spcBef>
                <a:spcPts val="0"/>
              </a:spcBef>
              <a:spcAft>
                <a:spcPts val="0"/>
              </a:spcAft>
              <a:defRPr>
                <a:solidFill>
                  <a:prstClr val="black">
                    <a:tint val="75000"/>
                  </a:prstClr>
                </a:solidFill>
                <a:latin typeface="+mn-lt"/>
              </a:defRPr>
            </a:lvl1pPr>
          </a:lstStyle>
          <a:p>
            <a:pPr>
              <a:defRPr/>
            </a:pPr>
            <a:endParaRPr lang="en-GB"/>
          </a:p>
        </p:txBody>
      </p:sp>
      <p:sp>
        <p:nvSpPr>
          <p:cNvPr id="6" name="Slide Number Placeholder 5"/>
          <p:cNvSpPr>
            <a:spLocks noGrp="1"/>
          </p:cNvSpPr>
          <p:nvPr>
            <p:ph type="sldNum" sz="quarter" idx="12"/>
          </p:nvPr>
        </p:nvSpPr>
        <p:spPr/>
        <p:txBody>
          <a:bodyPr rtlCol="0"/>
          <a:lstStyle>
            <a:lvl1pPr fontAlgn="auto">
              <a:spcBef>
                <a:spcPts val="0"/>
              </a:spcBef>
              <a:spcAft>
                <a:spcPts val="0"/>
              </a:spcAft>
              <a:defRPr>
                <a:solidFill>
                  <a:prstClr val="black">
                    <a:tint val="75000"/>
                  </a:prstClr>
                </a:solidFill>
                <a:latin typeface="+mn-lt"/>
              </a:defRPr>
            </a:lvl1pPr>
          </a:lstStyle>
          <a:p>
            <a:pPr>
              <a:defRPr/>
            </a:pPr>
            <a:fld id="{62B0B265-CE08-4003-ADB9-60D862E2DACC}" type="slidenum">
              <a:rPr lang="en-GB"/>
              <a:pPr>
                <a:defRPr/>
              </a:pPr>
              <a:t>‹#›</a:t>
            </a:fld>
            <a:endParaRPr lang="en-GB" dirty="0"/>
          </a:p>
        </p:txBody>
      </p:sp>
    </p:spTree>
    <p:extLst>
      <p:ext uri="{BB962C8B-B14F-4D97-AF65-F5344CB8AC3E}">
        <p14:creationId xmlns:p14="http://schemas.microsoft.com/office/powerpoint/2010/main" val="80599016"/>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rtlCol="0"/>
          <a:lstStyle>
            <a:lvl1pPr fontAlgn="auto">
              <a:spcBef>
                <a:spcPts val="0"/>
              </a:spcBef>
              <a:spcAft>
                <a:spcPts val="0"/>
              </a:spcAft>
              <a:defRPr>
                <a:solidFill>
                  <a:prstClr val="black">
                    <a:tint val="75000"/>
                  </a:prstClr>
                </a:solidFill>
                <a:latin typeface="+mn-lt"/>
              </a:defRPr>
            </a:lvl1pPr>
          </a:lstStyle>
          <a:p>
            <a:pPr>
              <a:defRPr/>
            </a:pPr>
            <a:fld id="{7E61890A-25A4-4C47-97ED-D50036FD7127}" type="datetime1">
              <a:rPr lang="en-GB"/>
              <a:pPr>
                <a:defRPr/>
              </a:pPr>
              <a:t>12/12/2013</a:t>
            </a:fld>
            <a:endParaRPr lang="en-GB" dirty="0"/>
          </a:p>
        </p:txBody>
      </p:sp>
      <p:sp>
        <p:nvSpPr>
          <p:cNvPr id="5" name="Footer Placeholder 4"/>
          <p:cNvSpPr>
            <a:spLocks noGrp="1"/>
          </p:cNvSpPr>
          <p:nvPr>
            <p:ph type="ftr" sz="quarter" idx="11"/>
          </p:nvPr>
        </p:nvSpPr>
        <p:spPr/>
        <p:txBody>
          <a:bodyPr rtlCol="0"/>
          <a:lstStyle>
            <a:lvl1pPr fontAlgn="auto">
              <a:spcBef>
                <a:spcPts val="0"/>
              </a:spcBef>
              <a:spcAft>
                <a:spcPts val="0"/>
              </a:spcAft>
              <a:defRPr>
                <a:solidFill>
                  <a:prstClr val="black">
                    <a:tint val="75000"/>
                  </a:prstClr>
                </a:solidFill>
                <a:latin typeface="+mn-lt"/>
              </a:defRPr>
            </a:lvl1pPr>
          </a:lstStyle>
          <a:p>
            <a:pPr>
              <a:defRPr/>
            </a:pPr>
            <a:endParaRPr lang="en-GB"/>
          </a:p>
        </p:txBody>
      </p:sp>
      <p:sp>
        <p:nvSpPr>
          <p:cNvPr id="6" name="Slide Number Placeholder 5"/>
          <p:cNvSpPr>
            <a:spLocks noGrp="1"/>
          </p:cNvSpPr>
          <p:nvPr>
            <p:ph type="sldNum" sz="quarter" idx="12"/>
          </p:nvPr>
        </p:nvSpPr>
        <p:spPr/>
        <p:txBody>
          <a:bodyPr rtlCol="0"/>
          <a:lstStyle>
            <a:lvl1pPr fontAlgn="auto">
              <a:spcBef>
                <a:spcPts val="0"/>
              </a:spcBef>
              <a:spcAft>
                <a:spcPts val="0"/>
              </a:spcAft>
              <a:defRPr>
                <a:solidFill>
                  <a:prstClr val="black">
                    <a:tint val="75000"/>
                  </a:prstClr>
                </a:solidFill>
                <a:latin typeface="+mn-lt"/>
              </a:defRPr>
            </a:lvl1pPr>
          </a:lstStyle>
          <a:p>
            <a:pPr>
              <a:defRPr/>
            </a:pPr>
            <a:fld id="{2FF3F4FD-C669-410B-81C3-6B9629B96D6F}" type="slidenum">
              <a:rPr lang="en-GB"/>
              <a:pPr>
                <a:defRPr/>
              </a:pPr>
              <a:t>‹#›</a:t>
            </a:fld>
            <a:endParaRPr lang="en-GB" dirty="0"/>
          </a:p>
        </p:txBody>
      </p:sp>
    </p:spTree>
    <p:extLst>
      <p:ext uri="{BB962C8B-B14F-4D97-AF65-F5344CB8AC3E}">
        <p14:creationId xmlns:p14="http://schemas.microsoft.com/office/powerpoint/2010/main" val="15070756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AD4AF43F-FCEE-4DC7-A78B-580B1AAF11F4}" type="datetime1">
              <a:rPr lang="en-US" smtClean="0"/>
              <a:pPr/>
              <a:t>12/12/2013</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FF1D98E-3878-4A6D-AAE3-397F93D9E645}" type="slidenum">
              <a:rPr lang="en-US" smtClean="0"/>
              <a:pPr/>
              <a:t>‹#›</a:t>
            </a:fld>
            <a:endParaRPr lang="en-US"/>
          </a:p>
        </p:txBody>
      </p:sp>
    </p:spTree>
    <p:extLst>
      <p:ext uri="{BB962C8B-B14F-4D97-AF65-F5344CB8AC3E}">
        <p14:creationId xmlns:p14="http://schemas.microsoft.com/office/powerpoint/2010/main" val="828546592"/>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rtlCol="0"/>
          <a:lstStyle>
            <a:lvl1pPr fontAlgn="auto">
              <a:spcBef>
                <a:spcPts val="0"/>
              </a:spcBef>
              <a:spcAft>
                <a:spcPts val="0"/>
              </a:spcAft>
              <a:defRPr>
                <a:solidFill>
                  <a:prstClr val="black">
                    <a:tint val="75000"/>
                  </a:prstClr>
                </a:solidFill>
                <a:latin typeface="+mn-lt"/>
              </a:defRPr>
            </a:lvl1pPr>
          </a:lstStyle>
          <a:p>
            <a:pPr>
              <a:defRPr/>
            </a:pPr>
            <a:fld id="{701D03CF-0BEB-4202-8FBF-4ECA2589C330}" type="datetime1">
              <a:rPr lang="en-GB"/>
              <a:pPr>
                <a:defRPr/>
              </a:pPr>
              <a:t>12/12/2013</a:t>
            </a:fld>
            <a:endParaRPr lang="en-GB" dirty="0"/>
          </a:p>
        </p:txBody>
      </p:sp>
      <p:sp>
        <p:nvSpPr>
          <p:cNvPr id="5" name="Footer Placeholder 4"/>
          <p:cNvSpPr>
            <a:spLocks noGrp="1"/>
          </p:cNvSpPr>
          <p:nvPr>
            <p:ph type="ftr" sz="quarter" idx="11"/>
          </p:nvPr>
        </p:nvSpPr>
        <p:spPr/>
        <p:txBody>
          <a:bodyPr rtlCol="0"/>
          <a:lstStyle>
            <a:lvl1pPr fontAlgn="auto">
              <a:spcBef>
                <a:spcPts val="0"/>
              </a:spcBef>
              <a:spcAft>
                <a:spcPts val="0"/>
              </a:spcAft>
              <a:defRPr>
                <a:solidFill>
                  <a:prstClr val="black">
                    <a:tint val="75000"/>
                  </a:prstClr>
                </a:solidFill>
                <a:latin typeface="+mn-lt"/>
              </a:defRPr>
            </a:lvl1pPr>
          </a:lstStyle>
          <a:p>
            <a:pPr>
              <a:defRPr/>
            </a:pPr>
            <a:endParaRPr lang="en-GB"/>
          </a:p>
        </p:txBody>
      </p:sp>
      <p:sp>
        <p:nvSpPr>
          <p:cNvPr id="6" name="Slide Number Placeholder 5"/>
          <p:cNvSpPr>
            <a:spLocks noGrp="1"/>
          </p:cNvSpPr>
          <p:nvPr>
            <p:ph type="sldNum" sz="quarter" idx="12"/>
          </p:nvPr>
        </p:nvSpPr>
        <p:spPr/>
        <p:txBody>
          <a:bodyPr rtlCol="0"/>
          <a:lstStyle>
            <a:lvl1pPr fontAlgn="auto">
              <a:spcBef>
                <a:spcPts val="0"/>
              </a:spcBef>
              <a:spcAft>
                <a:spcPts val="0"/>
              </a:spcAft>
              <a:defRPr>
                <a:solidFill>
                  <a:prstClr val="black">
                    <a:tint val="75000"/>
                  </a:prstClr>
                </a:solidFill>
                <a:latin typeface="+mn-lt"/>
              </a:defRPr>
            </a:lvl1pPr>
          </a:lstStyle>
          <a:p>
            <a:pPr>
              <a:defRPr/>
            </a:pPr>
            <a:fld id="{62111E1C-E270-453D-834A-E291128EE25D}" type="slidenum">
              <a:rPr lang="en-GB"/>
              <a:pPr>
                <a:defRPr/>
              </a:pPr>
              <a:t>‹#›</a:t>
            </a:fld>
            <a:endParaRPr lang="en-GB" dirty="0"/>
          </a:p>
        </p:txBody>
      </p:sp>
    </p:spTree>
    <p:extLst>
      <p:ext uri="{BB962C8B-B14F-4D97-AF65-F5344CB8AC3E}">
        <p14:creationId xmlns:p14="http://schemas.microsoft.com/office/powerpoint/2010/main" val="2014637689"/>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rtlCol="0"/>
          <a:lstStyle>
            <a:lvl1pPr fontAlgn="auto">
              <a:spcBef>
                <a:spcPts val="0"/>
              </a:spcBef>
              <a:spcAft>
                <a:spcPts val="0"/>
              </a:spcAft>
              <a:defRPr>
                <a:solidFill>
                  <a:prstClr val="black">
                    <a:tint val="75000"/>
                  </a:prstClr>
                </a:solidFill>
                <a:latin typeface="+mn-lt"/>
              </a:defRPr>
            </a:lvl1pPr>
          </a:lstStyle>
          <a:p>
            <a:pPr>
              <a:defRPr/>
            </a:pPr>
            <a:fld id="{15C55127-A02A-45B5-AC76-6B202B89B506}" type="datetime1">
              <a:rPr lang="en-GB"/>
              <a:pPr>
                <a:defRPr/>
              </a:pPr>
              <a:t>12/12/2013</a:t>
            </a:fld>
            <a:endParaRPr lang="en-GB" dirty="0"/>
          </a:p>
        </p:txBody>
      </p:sp>
      <p:sp>
        <p:nvSpPr>
          <p:cNvPr id="6" name="Footer Placeholder 5"/>
          <p:cNvSpPr>
            <a:spLocks noGrp="1"/>
          </p:cNvSpPr>
          <p:nvPr>
            <p:ph type="ftr" sz="quarter" idx="11"/>
          </p:nvPr>
        </p:nvSpPr>
        <p:spPr/>
        <p:txBody>
          <a:bodyPr rtlCol="0"/>
          <a:lstStyle>
            <a:lvl1pPr fontAlgn="auto">
              <a:spcBef>
                <a:spcPts val="0"/>
              </a:spcBef>
              <a:spcAft>
                <a:spcPts val="0"/>
              </a:spcAft>
              <a:defRPr>
                <a:solidFill>
                  <a:prstClr val="black">
                    <a:tint val="75000"/>
                  </a:prstClr>
                </a:solidFill>
                <a:latin typeface="+mn-lt"/>
              </a:defRPr>
            </a:lvl1pPr>
          </a:lstStyle>
          <a:p>
            <a:pPr>
              <a:defRPr/>
            </a:pPr>
            <a:endParaRPr lang="en-GB"/>
          </a:p>
        </p:txBody>
      </p:sp>
      <p:sp>
        <p:nvSpPr>
          <p:cNvPr id="7" name="Slide Number Placeholder 6"/>
          <p:cNvSpPr>
            <a:spLocks noGrp="1"/>
          </p:cNvSpPr>
          <p:nvPr>
            <p:ph type="sldNum" sz="quarter" idx="12"/>
          </p:nvPr>
        </p:nvSpPr>
        <p:spPr/>
        <p:txBody>
          <a:bodyPr rtlCol="0"/>
          <a:lstStyle>
            <a:lvl1pPr fontAlgn="auto">
              <a:spcBef>
                <a:spcPts val="0"/>
              </a:spcBef>
              <a:spcAft>
                <a:spcPts val="0"/>
              </a:spcAft>
              <a:defRPr>
                <a:solidFill>
                  <a:prstClr val="black">
                    <a:tint val="75000"/>
                  </a:prstClr>
                </a:solidFill>
                <a:latin typeface="+mn-lt"/>
              </a:defRPr>
            </a:lvl1pPr>
          </a:lstStyle>
          <a:p>
            <a:pPr>
              <a:defRPr/>
            </a:pPr>
            <a:fld id="{E168DA1B-B92A-4B8A-B7BC-253E8EE18D42}" type="slidenum">
              <a:rPr lang="en-GB"/>
              <a:pPr>
                <a:defRPr/>
              </a:pPr>
              <a:t>‹#›</a:t>
            </a:fld>
            <a:endParaRPr lang="en-GB" dirty="0"/>
          </a:p>
        </p:txBody>
      </p:sp>
    </p:spTree>
    <p:extLst>
      <p:ext uri="{BB962C8B-B14F-4D97-AF65-F5344CB8AC3E}">
        <p14:creationId xmlns:p14="http://schemas.microsoft.com/office/powerpoint/2010/main" val="4138251105"/>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rtlCol="0"/>
          <a:lstStyle>
            <a:lvl1pPr fontAlgn="auto">
              <a:spcBef>
                <a:spcPts val="0"/>
              </a:spcBef>
              <a:spcAft>
                <a:spcPts val="0"/>
              </a:spcAft>
              <a:defRPr>
                <a:solidFill>
                  <a:prstClr val="black">
                    <a:tint val="75000"/>
                  </a:prstClr>
                </a:solidFill>
                <a:latin typeface="+mn-lt"/>
              </a:defRPr>
            </a:lvl1pPr>
          </a:lstStyle>
          <a:p>
            <a:pPr>
              <a:defRPr/>
            </a:pPr>
            <a:fld id="{3A0C380D-A50F-4CD4-952F-D10058B65BBE}" type="datetime1">
              <a:rPr lang="en-GB"/>
              <a:pPr>
                <a:defRPr/>
              </a:pPr>
              <a:t>12/12/2013</a:t>
            </a:fld>
            <a:endParaRPr lang="en-GB" dirty="0"/>
          </a:p>
        </p:txBody>
      </p:sp>
      <p:sp>
        <p:nvSpPr>
          <p:cNvPr id="8" name="Footer Placeholder 7"/>
          <p:cNvSpPr>
            <a:spLocks noGrp="1"/>
          </p:cNvSpPr>
          <p:nvPr>
            <p:ph type="ftr" sz="quarter" idx="11"/>
          </p:nvPr>
        </p:nvSpPr>
        <p:spPr/>
        <p:txBody>
          <a:bodyPr rtlCol="0"/>
          <a:lstStyle>
            <a:lvl1pPr fontAlgn="auto">
              <a:spcBef>
                <a:spcPts val="0"/>
              </a:spcBef>
              <a:spcAft>
                <a:spcPts val="0"/>
              </a:spcAft>
              <a:defRPr>
                <a:solidFill>
                  <a:prstClr val="black">
                    <a:tint val="75000"/>
                  </a:prstClr>
                </a:solidFill>
                <a:latin typeface="+mn-lt"/>
              </a:defRPr>
            </a:lvl1pPr>
          </a:lstStyle>
          <a:p>
            <a:pPr>
              <a:defRPr/>
            </a:pPr>
            <a:endParaRPr lang="en-GB"/>
          </a:p>
        </p:txBody>
      </p:sp>
      <p:sp>
        <p:nvSpPr>
          <p:cNvPr id="9" name="Slide Number Placeholder 8"/>
          <p:cNvSpPr>
            <a:spLocks noGrp="1"/>
          </p:cNvSpPr>
          <p:nvPr>
            <p:ph type="sldNum" sz="quarter" idx="12"/>
          </p:nvPr>
        </p:nvSpPr>
        <p:spPr/>
        <p:txBody>
          <a:bodyPr rtlCol="0"/>
          <a:lstStyle>
            <a:lvl1pPr fontAlgn="auto">
              <a:spcBef>
                <a:spcPts val="0"/>
              </a:spcBef>
              <a:spcAft>
                <a:spcPts val="0"/>
              </a:spcAft>
              <a:defRPr>
                <a:solidFill>
                  <a:prstClr val="black">
                    <a:tint val="75000"/>
                  </a:prstClr>
                </a:solidFill>
                <a:latin typeface="+mn-lt"/>
              </a:defRPr>
            </a:lvl1pPr>
          </a:lstStyle>
          <a:p>
            <a:pPr>
              <a:defRPr/>
            </a:pPr>
            <a:fld id="{DBE5B3E7-1DD1-4EBA-BE9D-7B8A0DF886CC}" type="slidenum">
              <a:rPr lang="en-GB"/>
              <a:pPr>
                <a:defRPr/>
              </a:pPr>
              <a:t>‹#›</a:t>
            </a:fld>
            <a:endParaRPr lang="en-GB" dirty="0"/>
          </a:p>
        </p:txBody>
      </p:sp>
    </p:spTree>
    <p:extLst>
      <p:ext uri="{BB962C8B-B14F-4D97-AF65-F5344CB8AC3E}">
        <p14:creationId xmlns:p14="http://schemas.microsoft.com/office/powerpoint/2010/main" val="2356014925"/>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rtlCol="0"/>
          <a:lstStyle>
            <a:lvl1pPr fontAlgn="auto">
              <a:spcBef>
                <a:spcPts val="0"/>
              </a:spcBef>
              <a:spcAft>
                <a:spcPts val="0"/>
              </a:spcAft>
              <a:defRPr>
                <a:solidFill>
                  <a:prstClr val="black">
                    <a:tint val="75000"/>
                  </a:prstClr>
                </a:solidFill>
                <a:latin typeface="+mn-lt"/>
              </a:defRPr>
            </a:lvl1pPr>
          </a:lstStyle>
          <a:p>
            <a:pPr>
              <a:defRPr/>
            </a:pPr>
            <a:fld id="{1B0665C7-F491-4B23-8EED-0E36B4A1461D}" type="datetime1">
              <a:rPr lang="en-GB"/>
              <a:pPr>
                <a:defRPr/>
              </a:pPr>
              <a:t>12/12/2013</a:t>
            </a:fld>
            <a:endParaRPr lang="en-GB" dirty="0"/>
          </a:p>
        </p:txBody>
      </p:sp>
      <p:sp>
        <p:nvSpPr>
          <p:cNvPr id="4" name="Footer Placeholder 3"/>
          <p:cNvSpPr>
            <a:spLocks noGrp="1"/>
          </p:cNvSpPr>
          <p:nvPr>
            <p:ph type="ftr" sz="quarter" idx="11"/>
          </p:nvPr>
        </p:nvSpPr>
        <p:spPr/>
        <p:txBody>
          <a:bodyPr rtlCol="0"/>
          <a:lstStyle>
            <a:lvl1pPr fontAlgn="auto">
              <a:spcBef>
                <a:spcPts val="0"/>
              </a:spcBef>
              <a:spcAft>
                <a:spcPts val="0"/>
              </a:spcAft>
              <a:defRPr>
                <a:solidFill>
                  <a:prstClr val="black">
                    <a:tint val="75000"/>
                  </a:prstClr>
                </a:solidFill>
                <a:latin typeface="+mn-lt"/>
              </a:defRPr>
            </a:lvl1pPr>
          </a:lstStyle>
          <a:p>
            <a:pPr>
              <a:defRPr/>
            </a:pPr>
            <a:endParaRPr lang="en-GB"/>
          </a:p>
        </p:txBody>
      </p:sp>
      <p:sp>
        <p:nvSpPr>
          <p:cNvPr id="5" name="Slide Number Placeholder 4"/>
          <p:cNvSpPr>
            <a:spLocks noGrp="1"/>
          </p:cNvSpPr>
          <p:nvPr>
            <p:ph type="sldNum" sz="quarter" idx="12"/>
          </p:nvPr>
        </p:nvSpPr>
        <p:spPr/>
        <p:txBody>
          <a:bodyPr rtlCol="0"/>
          <a:lstStyle>
            <a:lvl1pPr fontAlgn="auto">
              <a:spcBef>
                <a:spcPts val="0"/>
              </a:spcBef>
              <a:spcAft>
                <a:spcPts val="0"/>
              </a:spcAft>
              <a:defRPr>
                <a:solidFill>
                  <a:prstClr val="black">
                    <a:tint val="75000"/>
                  </a:prstClr>
                </a:solidFill>
                <a:latin typeface="+mn-lt"/>
              </a:defRPr>
            </a:lvl1pPr>
          </a:lstStyle>
          <a:p>
            <a:pPr>
              <a:defRPr/>
            </a:pPr>
            <a:fld id="{571A9A85-5417-4D34-9FF0-7DC8E42E2EBF}" type="slidenum">
              <a:rPr lang="en-GB"/>
              <a:pPr>
                <a:defRPr/>
              </a:pPr>
              <a:t>‹#›</a:t>
            </a:fld>
            <a:endParaRPr lang="en-GB" dirty="0"/>
          </a:p>
        </p:txBody>
      </p:sp>
    </p:spTree>
    <p:extLst>
      <p:ext uri="{BB962C8B-B14F-4D97-AF65-F5344CB8AC3E}">
        <p14:creationId xmlns:p14="http://schemas.microsoft.com/office/powerpoint/2010/main" val="882331200"/>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rtlCol="0"/>
          <a:lstStyle>
            <a:lvl1pPr fontAlgn="auto">
              <a:spcBef>
                <a:spcPts val="0"/>
              </a:spcBef>
              <a:spcAft>
                <a:spcPts val="0"/>
              </a:spcAft>
              <a:defRPr>
                <a:solidFill>
                  <a:prstClr val="black">
                    <a:tint val="75000"/>
                  </a:prstClr>
                </a:solidFill>
                <a:latin typeface="+mn-lt"/>
              </a:defRPr>
            </a:lvl1pPr>
          </a:lstStyle>
          <a:p>
            <a:pPr>
              <a:defRPr/>
            </a:pPr>
            <a:fld id="{335A6FF8-B3ED-4446-82A8-42D52F4F4B26}" type="datetime1">
              <a:rPr lang="en-GB"/>
              <a:pPr>
                <a:defRPr/>
              </a:pPr>
              <a:t>12/12/2013</a:t>
            </a:fld>
            <a:endParaRPr lang="en-GB"/>
          </a:p>
        </p:txBody>
      </p:sp>
      <p:sp>
        <p:nvSpPr>
          <p:cNvPr id="3" name="Footer Placeholder 2"/>
          <p:cNvSpPr>
            <a:spLocks noGrp="1"/>
          </p:cNvSpPr>
          <p:nvPr>
            <p:ph type="ftr" sz="quarter" idx="11"/>
          </p:nvPr>
        </p:nvSpPr>
        <p:spPr/>
        <p:txBody>
          <a:bodyPr rtlCol="0"/>
          <a:lstStyle>
            <a:lvl1pPr fontAlgn="auto">
              <a:spcBef>
                <a:spcPts val="0"/>
              </a:spcBef>
              <a:spcAft>
                <a:spcPts val="0"/>
              </a:spcAft>
              <a:defRPr>
                <a:solidFill>
                  <a:prstClr val="black">
                    <a:tint val="75000"/>
                  </a:prstClr>
                </a:solidFill>
                <a:latin typeface="+mn-lt"/>
              </a:defRPr>
            </a:lvl1pPr>
          </a:lstStyle>
          <a:p>
            <a:pPr>
              <a:defRPr/>
            </a:pPr>
            <a:endParaRPr lang="en-GB"/>
          </a:p>
        </p:txBody>
      </p:sp>
      <p:sp>
        <p:nvSpPr>
          <p:cNvPr id="4" name="Slide Number Placeholder 3"/>
          <p:cNvSpPr>
            <a:spLocks noGrp="1"/>
          </p:cNvSpPr>
          <p:nvPr>
            <p:ph type="sldNum" sz="quarter" idx="12"/>
          </p:nvPr>
        </p:nvSpPr>
        <p:spPr/>
        <p:txBody>
          <a:bodyPr rtlCol="0"/>
          <a:lstStyle>
            <a:lvl1pPr fontAlgn="auto">
              <a:spcBef>
                <a:spcPts val="0"/>
              </a:spcBef>
              <a:spcAft>
                <a:spcPts val="0"/>
              </a:spcAft>
              <a:defRPr>
                <a:solidFill>
                  <a:prstClr val="black">
                    <a:tint val="75000"/>
                  </a:prstClr>
                </a:solidFill>
                <a:latin typeface="+mn-lt"/>
              </a:defRPr>
            </a:lvl1pPr>
          </a:lstStyle>
          <a:p>
            <a:pPr>
              <a:defRPr/>
            </a:pPr>
            <a:fld id="{880357BC-D56B-43AF-8F34-2B3DA3DFE415}" type="slidenum">
              <a:rPr lang="en-GB"/>
              <a:pPr>
                <a:defRPr/>
              </a:pPr>
              <a:t>‹#›</a:t>
            </a:fld>
            <a:endParaRPr lang="en-GB"/>
          </a:p>
        </p:txBody>
      </p:sp>
    </p:spTree>
    <p:extLst>
      <p:ext uri="{BB962C8B-B14F-4D97-AF65-F5344CB8AC3E}">
        <p14:creationId xmlns:p14="http://schemas.microsoft.com/office/powerpoint/2010/main" val="2448123153"/>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rtlCol="0"/>
          <a:lstStyle>
            <a:lvl1pPr fontAlgn="auto">
              <a:spcBef>
                <a:spcPts val="0"/>
              </a:spcBef>
              <a:spcAft>
                <a:spcPts val="0"/>
              </a:spcAft>
              <a:defRPr>
                <a:solidFill>
                  <a:prstClr val="black">
                    <a:tint val="75000"/>
                  </a:prstClr>
                </a:solidFill>
                <a:latin typeface="+mn-lt"/>
              </a:defRPr>
            </a:lvl1pPr>
          </a:lstStyle>
          <a:p>
            <a:pPr>
              <a:defRPr/>
            </a:pPr>
            <a:fld id="{12780429-7981-4FA3-B20D-357B6CF5C2EE}" type="datetime1">
              <a:rPr lang="en-GB"/>
              <a:pPr>
                <a:defRPr/>
              </a:pPr>
              <a:t>12/12/2013</a:t>
            </a:fld>
            <a:endParaRPr lang="en-GB" dirty="0"/>
          </a:p>
        </p:txBody>
      </p:sp>
      <p:sp>
        <p:nvSpPr>
          <p:cNvPr id="6" name="Footer Placeholder 5"/>
          <p:cNvSpPr>
            <a:spLocks noGrp="1"/>
          </p:cNvSpPr>
          <p:nvPr>
            <p:ph type="ftr" sz="quarter" idx="11"/>
          </p:nvPr>
        </p:nvSpPr>
        <p:spPr/>
        <p:txBody>
          <a:bodyPr rtlCol="0"/>
          <a:lstStyle>
            <a:lvl1pPr fontAlgn="auto">
              <a:spcBef>
                <a:spcPts val="0"/>
              </a:spcBef>
              <a:spcAft>
                <a:spcPts val="0"/>
              </a:spcAft>
              <a:defRPr>
                <a:solidFill>
                  <a:prstClr val="black">
                    <a:tint val="75000"/>
                  </a:prstClr>
                </a:solidFill>
                <a:latin typeface="+mn-lt"/>
              </a:defRPr>
            </a:lvl1pPr>
          </a:lstStyle>
          <a:p>
            <a:pPr>
              <a:defRPr/>
            </a:pPr>
            <a:endParaRPr lang="en-GB"/>
          </a:p>
        </p:txBody>
      </p:sp>
      <p:sp>
        <p:nvSpPr>
          <p:cNvPr id="7" name="Slide Number Placeholder 6"/>
          <p:cNvSpPr>
            <a:spLocks noGrp="1"/>
          </p:cNvSpPr>
          <p:nvPr>
            <p:ph type="sldNum" sz="quarter" idx="12"/>
          </p:nvPr>
        </p:nvSpPr>
        <p:spPr/>
        <p:txBody>
          <a:bodyPr rtlCol="0"/>
          <a:lstStyle>
            <a:lvl1pPr fontAlgn="auto">
              <a:spcBef>
                <a:spcPts val="0"/>
              </a:spcBef>
              <a:spcAft>
                <a:spcPts val="0"/>
              </a:spcAft>
              <a:defRPr>
                <a:solidFill>
                  <a:prstClr val="black">
                    <a:tint val="75000"/>
                  </a:prstClr>
                </a:solidFill>
                <a:latin typeface="+mn-lt"/>
              </a:defRPr>
            </a:lvl1pPr>
          </a:lstStyle>
          <a:p>
            <a:pPr>
              <a:defRPr/>
            </a:pPr>
            <a:fld id="{DAA6306E-5527-4936-8D53-F067DBC8238B}" type="slidenum">
              <a:rPr lang="en-GB"/>
              <a:pPr>
                <a:defRPr/>
              </a:pPr>
              <a:t>‹#›</a:t>
            </a:fld>
            <a:endParaRPr lang="en-GB" dirty="0"/>
          </a:p>
        </p:txBody>
      </p:sp>
    </p:spTree>
    <p:extLst>
      <p:ext uri="{BB962C8B-B14F-4D97-AF65-F5344CB8AC3E}">
        <p14:creationId xmlns:p14="http://schemas.microsoft.com/office/powerpoint/2010/main" val="299388252"/>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rtlCol="0"/>
          <a:lstStyle>
            <a:lvl1pPr fontAlgn="auto">
              <a:spcBef>
                <a:spcPts val="0"/>
              </a:spcBef>
              <a:spcAft>
                <a:spcPts val="0"/>
              </a:spcAft>
              <a:defRPr>
                <a:solidFill>
                  <a:prstClr val="black">
                    <a:tint val="75000"/>
                  </a:prstClr>
                </a:solidFill>
                <a:latin typeface="+mn-lt"/>
              </a:defRPr>
            </a:lvl1pPr>
          </a:lstStyle>
          <a:p>
            <a:pPr>
              <a:defRPr/>
            </a:pPr>
            <a:fld id="{D939AD75-D837-4C87-B898-397C7A2F6E6D}" type="datetime1">
              <a:rPr lang="en-GB"/>
              <a:pPr>
                <a:defRPr/>
              </a:pPr>
              <a:t>12/12/2013</a:t>
            </a:fld>
            <a:endParaRPr lang="en-GB" dirty="0"/>
          </a:p>
        </p:txBody>
      </p:sp>
      <p:sp>
        <p:nvSpPr>
          <p:cNvPr id="6" name="Footer Placeholder 5"/>
          <p:cNvSpPr>
            <a:spLocks noGrp="1"/>
          </p:cNvSpPr>
          <p:nvPr>
            <p:ph type="ftr" sz="quarter" idx="11"/>
          </p:nvPr>
        </p:nvSpPr>
        <p:spPr/>
        <p:txBody>
          <a:bodyPr rtlCol="0"/>
          <a:lstStyle>
            <a:lvl1pPr fontAlgn="auto">
              <a:spcBef>
                <a:spcPts val="0"/>
              </a:spcBef>
              <a:spcAft>
                <a:spcPts val="0"/>
              </a:spcAft>
              <a:defRPr>
                <a:solidFill>
                  <a:prstClr val="black">
                    <a:tint val="75000"/>
                  </a:prstClr>
                </a:solidFill>
                <a:latin typeface="+mn-lt"/>
              </a:defRPr>
            </a:lvl1pPr>
          </a:lstStyle>
          <a:p>
            <a:pPr>
              <a:defRPr/>
            </a:pPr>
            <a:endParaRPr lang="en-GB"/>
          </a:p>
        </p:txBody>
      </p:sp>
      <p:sp>
        <p:nvSpPr>
          <p:cNvPr id="7" name="Slide Number Placeholder 6"/>
          <p:cNvSpPr>
            <a:spLocks noGrp="1"/>
          </p:cNvSpPr>
          <p:nvPr>
            <p:ph type="sldNum" sz="quarter" idx="12"/>
          </p:nvPr>
        </p:nvSpPr>
        <p:spPr/>
        <p:txBody>
          <a:bodyPr rtlCol="0"/>
          <a:lstStyle>
            <a:lvl1pPr fontAlgn="auto">
              <a:spcBef>
                <a:spcPts val="0"/>
              </a:spcBef>
              <a:spcAft>
                <a:spcPts val="0"/>
              </a:spcAft>
              <a:defRPr>
                <a:solidFill>
                  <a:prstClr val="black">
                    <a:tint val="75000"/>
                  </a:prstClr>
                </a:solidFill>
                <a:latin typeface="+mn-lt"/>
              </a:defRPr>
            </a:lvl1pPr>
          </a:lstStyle>
          <a:p>
            <a:pPr>
              <a:defRPr/>
            </a:pPr>
            <a:fld id="{6939E733-1C1C-4C95-9B2D-F1FE17EF0A17}" type="slidenum">
              <a:rPr lang="en-GB"/>
              <a:pPr>
                <a:defRPr/>
              </a:pPr>
              <a:t>‹#›</a:t>
            </a:fld>
            <a:endParaRPr lang="en-GB" dirty="0"/>
          </a:p>
        </p:txBody>
      </p:sp>
    </p:spTree>
    <p:extLst>
      <p:ext uri="{BB962C8B-B14F-4D97-AF65-F5344CB8AC3E}">
        <p14:creationId xmlns:p14="http://schemas.microsoft.com/office/powerpoint/2010/main" val="3481333152"/>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rtlCol="0"/>
          <a:lstStyle>
            <a:lvl1pPr fontAlgn="auto">
              <a:spcBef>
                <a:spcPts val="0"/>
              </a:spcBef>
              <a:spcAft>
                <a:spcPts val="0"/>
              </a:spcAft>
              <a:defRPr>
                <a:solidFill>
                  <a:prstClr val="black">
                    <a:tint val="75000"/>
                  </a:prstClr>
                </a:solidFill>
                <a:latin typeface="+mn-lt"/>
              </a:defRPr>
            </a:lvl1pPr>
          </a:lstStyle>
          <a:p>
            <a:pPr>
              <a:defRPr/>
            </a:pPr>
            <a:fld id="{61A72AD2-24C6-46BF-ACC7-657755C600FF}" type="datetime1">
              <a:rPr lang="en-GB"/>
              <a:pPr>
                <a:defRPr/>
              </a:pPr>
              <a:t>12/12/2013</a:t>
            </a:fld>
            <a:endParaRPr lang="en-GB" dirty="0"/>
          </a:p>
        </p:txBody>
      </p:sp>
      <p:sp>
        <p:nvSpPr>
          <p:cNvPr id="5" name="Footer Placeholder 4"/>
          <p:cNvSpPr>
            <a:spLocks noGrp="1"/>
          </p:cNvSpPr>
          <p:nvPr>
            <p:ph type="ftr" sz="quarter" idx="11"/>
          </p:nvPr>
        </p:nvSpPr>
        <p:spPr/>
        <p:txBody>
          <a:bodyPr rtlCol="0"/>
          <a:lstStyle>
            <a:lvl1pPr fontAlgn="auto">
              <a:spcBef>
                <a:spcPts val="0"/>
              </a:spcBef>
              <a:spcAft>
                <a:spcPts val="0"/>
              </a:spcAft>
              <a:defRPr>
                <a:solidFill>
                  <a:prstClr val="black">
                    <a:tint val="75000"/>
                  </a:prstClr>
                </a:solidFill>
                <a:latin typeface="+mn-lt"/>
              </a:defRPr>
            </a:lvl1pPr>
          </a:lstStyle>
          <a:p>
            <a:pPr>
              <a:defRPr/>
            </a:pPr>
            <a:endParaRPr lang="en-GB"/>
          </a:p>
        </p:txBody>
      </p:sp>
      <p:sp>
        <p:nvSpPr>
          <p:cNvPr id="6" name="Slide Number Placeholder 5"/>
          <p:cNvSpPr>
            <a:spLocks noGrp="1"/>
          </p:cNvSpPr>
          <p:nvPr>
            <p:ph type="sldNum" sz="quarter" idx="12"/>
          </p:nvPr>
        </p:nvSpPr>
        <p:spPr/>
        <p:txBody>
          <a:bodyPr rtlCol="0"/>
          <a:lstStyle>
            <a:lvl1pPr fontAlgn="auto">
              <a:spcBef>
                <a:spcPts val="0"/>
              </a:spcBef>
              <a:spcAft>
                <a:spcPts val="0"/>
              </a:spcAft>
              <a:defRPr>
                <a:solidFill>
                  <a:prstClr val="black">
                    <a:tint val="75000"/>
                  </a:prstClr>
                </a:solidFill>
                <a:latin typeface="+mn-lt"/>
              </a:defRPr>
            </a:lvl1pPr>
          </a:lstStyle>
          <a:p>
            <a:pPr>
              <a:defRPr/>
            </a:pPr>
            <a:fld id="{9FADE8C6-D252-4EC6-8851-5E8E68548BA3}" type="slidenum">
              <a:rPr lang="en-GB"/>
              <a:pPr>
                <a:defRPr/>
              </a:pPr>
              <a:t>‹#›</a:t>
            </a:fld>
            <a:endParaRPr lang="en-GB" dirty="0"/>
          </a:p>
        </p:txBody>
      </p:sp>
    </p:spTree>
    <p:extLst>
      <p:ext uri="{BB962C8B-B14F-4D97-AF65-F5344CB8AC3E}">
        <p14:creationId xmlns:p14="http://schemas.microsoft.com/office/powerpoint/2010/main" val="704618116"/>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rtlCol="0"/>
          <a:lstStyle>
            <a:lvl1pPr fontAlgn="auto">
              <a:spcBef>
                <a:spcPts val="0"/>
              </a:spcBef>
              <a:spcAft>
                <a:spcPts val="0"/>
              </a:spcAft>
              <a:defRPr>
                <a:solidFill>
                  <a:prstClr val="black">
                    <a:tint val="75000"/>
                  </a:prstClr>
                </a:solidFill>
                <a:latin typeface="+mn-lt"/>
              </a:defRPr>
            </a:lvl1pPr>
          </a:lstStyle>
          <a:p>
            <a:pPr>
              <a:defRPr/>
            </a:pPr>
            <a:fld id="{1F23513F-8F42-469B-8FA4-E16E6CD848CB}" type="datetime1">
              <a:rPr lang="en-GB"/>
              <a:pPr>
                <a:defRPr/>
              </a:pPr>
              <a:t>12/12/2013</a:t>
            </a:fld>
            <a:endParaRPr lang="en-GB" dirty="0"/>
          </a:p>
        </p:txBody>
      </p:sp>
      <p:sp>
        <p:nvSpPr>
          <p:cNvPr id="5" name="Footer Placeholder 4"/>
          <p:cNvSpPr>
            <a:spLocks noGrp="1"/>
          </p:cNvSpPr>
          <p:nvPr>
            <p:ph type="ftr" sz="quarter" idx="11"/>
          </p:nvPr>
        </p:nvSpPr>
        <p:spPr/>
        <p:txBody>
          <a:bodyPr rtlCol="0"/>
          <a:lstStyle>
            <a:lvl1pPr fontAlgn="auto">
              <a:spcBef>
                <a:spcPts val="0"/>
              </a:spcBef>
              <a:spcAft>
                <a:spcPts val="0"/>
              </a:spcAft>
              <a:defRPr>
                <a:solidFill>
                  <a:prstClr val="black">
                    <a:tint val="75000"/>
                  </a:prstClr>
                </a:solidFill>
                <a:latin typeface="+mn-lt"/>
              </a:defRPr>
            </a:lvl1pPr>
          </a:lstStyle>
          <a:p>
            <a:pPr>
              <a:defRPr/>
            </a:pPr>
            <a:endParaRPr lang="en-GB"/>
          </a:p>
        </p:txBody>
      </p:sp>
      <p:sp>
        <p:nvSpPr>
          <p:cNvPr id="6" name="Slide Number Placeholder 5"/>
          <p:cNvSpPr>
            <a:spLocks noGrp="1"/>
          </p:cNvSpPr>
          <p:nvPr>
            <p:ph type="sldNum" sz="quarter" idx="12"/>
          </p:nvPr>
        </p:nvSpPr>
        <p:spPr/>
        <p:txBody>
          <a:bodyPr rtlCol="0"/>
          <a:lstStyle>
            <a:lvl1pPr fontAlgn="auto">
              <a:spcBef>
                <a:spcPts val="0"/>
              </a:spcBef>
              <a:spcAft>
                <a:spcPts val="0"/>
              </a:spcAft>
              <a:defRPr>
                <a:solidFill>
                  <a:prstClr val="black">
                    <a:tint val="75000"/>
                  </a:prstClr>
                </a:solidFill>
                <a:latin typeface="+mn-lt"/>
              </a:defRPr>
            </a:lvl1pPr>
          </a:lstStyle>
          <a:p>
            <a:pPr>
              <a:defRPr/>
            </a:pPr>
            <a:fld id="{B3E91E08-1AF0-4236-9623-E0539EE3C536}" type="slidenum">
              <a:rPr lang="en-GB"/>
              <a:pPr>
                <a:defRPr/>
              </a:pPr>
              <a:t>‹#›</a:t>
            </a:fld>
            <a:endParaRPr lang="en-GB" dirty="0"/>
          </a:p>
        </p:txBody>
      </p:sp>
    </p:spTree>
    <p:extLst>
      <p:ext uri="{BB962C8B-B14F-4D97-AF65-F5344CB8AC3E}">
        <p14:creationId xmlns:p14="http://schemas.microsoft.com/office/powerpoint/2010/main" val="2192684148"/>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F88CFF3-5A1F-4A4A-9C6C-B4D4DAFBAE66}" type="datetime1">
              <a:rPr lang="en-US">
                <a:solidFill>
                  <a:prstClr val="black">
                    <a:tint val="75000"/>
                  </a:prstClr>
                </a:solidFill>
              </a:rPr>
              <a:pPr>
                <a:defRPr/>
              </a:pPr>
              <a:t>12/12/2013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85220CDC-C2DE-4E93-9247-B6477D29B0FB}"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230530405"/>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6.xml"/><Relationship Id="rId3" Type="http://schemas.openxmlformats.org/officeDocument/2006/relationships/slideLayout" Target="../slideLayouts/slideLayout101.xml"/><Relationship Id="rId7" Type="http://schemas.openxmlformats.org/officeDocument/2006/relationships/slideLayout" Target="../slideLayouts/slideLayout105.xml"/><Relationship Id="rId12" Type="http://schemas.openxmlformats.org/officeDocument/2006/relationships/theme" Target="../theme/theme10.xml"/><Relationship Id="rId2" Type="http://schemas.openxmlformats.org/officeDocument/2006/relationships/slideLayout" Target="../slideLayouts/slideLayout100.xml"/><Relationship Id="rId1" Type="http://schemas.openxmlformats.org/officeDocument/2006/relationships/slideLayout" Target="../slideLayouts/slideLayout99.xml"/><Relationship Id="rId6" Type="http://schemas.openxmlformats.org/officeDocument/2006/relationships/slideLayout" Target="../slideLayouts/slideLayout104.xml"/><Relationship Id="rId11" Type="http://schemas.openxmlformats.org/officeDocument/2006/relationships/slideLayout" Target="../slideLayouts/slideLayout109.xml"/><Relationship Id="rId5" Type="http://schemas.openxmlformats.org/officeDocument/2006/relationships/slideLayout" Target="../slideLayouts/slideLayout103.xml"/><Relationship Id="rId10" Type="http://schemas.openxmlformats.org/officeDocument/2006/relationships/slideLayout" Target="../slideLayouts/slideLayout108.xml"/><Relationship Id="rId4" Type="http://schemas.openxmlformats.org/officeDocument/2006/relationships/slideLayout" Target="../slideLayouts/slideLayout102.xml"/><Relationship Id="rId9" Type="http://schemas.openxmlformats.org/officeDocument/2006/relationships/slideLayout" Target="../slideLayouts/slideLayout107.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7.xml"/><Relationship Id="rId3" Type="http://schemas.openxmlformats.org/officeDocument/2006/relationships/slideLayout" Target="../slideLayouts/slideLayout112.xml"/><Relationship Id="rId7" Type="http://schemas.openxmlformats.org/officeDocument/2006/relationships/slideLayout" Target="../slideLayouts/slideLayout116.xml"/><Relationship Id="rId12" Type="http://schemas.openxmlformats.org/officeDocument/2006/relationships/theme" Target="../theme/theme11.xml"/><Relationship Id="rId2" Type="http://schemas.openxmlformats.org/officeDocument/2006/relationships/slideLayout" Target="../slideLayouts/slideLayout111.xml"/><Relationship Id="rId1" Type="http://schemas.openxmlformats.org/officeDocument/2006/relationships/slideLayout" Target="../slideLayouts/slideLayout110.xml"/><Relationship Id="rId6" Type="http://schemas.openxmlformats.org/officeDocument/2006/relationships/slideLayout" Target="../slideLayouts/slideLayout115.xml"/><Relationship Id="rId11" Type="http://schemas.openxmlformats.org/officeDocument/2006/relationships/slideLayout" Target="../slideLayouts/slideLayout120.xml"/><Relationship Id="rId5" Type="http://schemas.openxmlformats.org/officeDocument/2006/relationships/slideLayout" Target="../slideLayouts/slideLayout114.xml"/><Relationship Id="rId10" Type="http://schemas.openxmlformats.org/officeDocument/2006/relationships/slideLayout" Target="../slideLayouts/slideLayout119.xml"/><Relationship Id="rId4" Type="http://schemas.openxmlformats.org/officeDocument/2006/relationships/slideLayout" Target="../slideLayouts/slideLayout113.xml"/><Relationship Id="rId9" Type="http://schemas.openxmlformats.org/officeDocument/2006/relationships/slideLayout" Target="../slideLayouts/slideLayout118.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8.xml"/><Relationship Id="rId3" Type="http://schemas.openxmlformats.org/officeDocument/2006/relationships/slideLayout" Target="../slideLayouts/slideLayout123.xml"/><Relationship Id="rId7" Type="http://schemas.openxmlformats.org/officeDocument/2006/relationships/slideLayout" Target="../slideLayouts/slideLayout127.xml"/><Relationship Id="rId12" Type="http://schemas.openxmlformats.org/officeDocument/2006/relationships/theme" Target="../theme/theme12.xml"/><Relationship Id="rId2" Type="http://schemas.openxmlformats.org/officeDocument/2006/relationships/slideLayout" Target="../slideLayouts/slideLayout122.xml"/><Relationship Id="rId1" Type="http://schemas.openxmlformats.org/officeDocument/2006/relationships/slideLayout" Target="../slideLayouts/slideLayout121.xml"/><Relationship Id="rId6" Type="http://schemas.openxmlformats.org/officeDocument/2006/relationships/slideLayout" Target="../slideLayouts/slideLayout126.xml"/><Relationship Id="rId11" Type="http://schemas.openxmlformats.org/officeDocument/2006/relationships/slideLayout" Target="../slideLayouts/slideLayout131.xml"/><Relationship Id="rId5" Type="http://schemas.openxmlformats.org/officeDocument/2006/relationships/slideLayout" Target="../slideLayouts/slideLayout125.xml"/><Relationship Id="rId10" Type="http://schemas.openxmlformats.org/officeDocument/2006/relationships/slideLayout" Target="../slideLayouts/slideLayout130.xml"/><Relationship Id="rId4" Type="http://schemas.openxmlformats.org/officeDocument/2006/relationships/slideLayout" Target="../slideLayouts/slideLayout124.xml"/><Relationship Id="rId9" Type="http://schemas.openxmlformats.org/officeDocument/2006/relationships/slideLayout" Target="../slideLayouts/slideLayout12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image" Target="../media/image1.jpeg"/><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9.xml"/><Relationship Id="rId3" Type="http://schemas.openxmlformats.org/officeDocument/2006/relationships/slideLayout" Target="../slideLayouts/slideLayout24.xml"/><Relationship Id="rId7" Type="http://schemas.openxmlformats.org/officeDocument/2006/relationships/slideLayout" Target="../slideLayouts/slideLayout28.xml"/><Relationship Id="rId12" Type="http://schemas.openxmlformats.org/officeDocument/2006/relationships/theme" Target="../theme/theme3.xml"/><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5" Type="http://schemas.openxmlformats.org/officeDocument/2006/relationships/slideLayout" Target="../slideLayouts/slideLayout26.xml"/><Relationship Id="rId10" Type="http://schemas.openxmlformats.org/officeDocument/2006/relationships/slideLayout" Target="../slideLayouts/slideLayout31.xml"/><Relationship Id="rId4" Type="http://schemas.openxmlformats.org/officeDocument/2006/relationships/slideLayout" Target="../slideLayouts/slideLayout25.xml"/><Relationship Id="rId9" Type="http://schemas.openxmlformats.org/officeDocument/2006/relationships/slideLayout" Target="../slideLayouts/slideLayout30.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0.xml"/><Relationship Id="rId3" Type="http://schemas.openxmlformats.org/officeDocument/2006/relationships/slideLayout" Target="../slideLayouts/slideLayout35.xml"/><Relationship Id="rId7" Type="http://schemas.openxmlformats.org/officeDocument/2006/relationships/slideLayout" Target="../slideLayouts/slideLayout39.xml"/><Relationship Id="rId12" Type="http://schemas.openxmlformats.org/officeDocument/2006/relationships/theme" Target="../theme/theme4.xml"/><Relationship Id="rId2" Type="http://schemas.openxmlformats.org/officeDocument/2006/relationships/slideLayout" Target="../slideLayouts/slideLayout34.xml"/><Relationship Id="rId1" Type="http://schemas.openxmlformats.org/officeDocument/2006/relationships/slideLayout" Target="../slideLayouts/slideLayout33.xml"/><Relationship Id="rId6" Type="http://schemas.openxmlformats.org/officeDocument/2006/relationships/slideLayout" Target="../slideLayouts/slideLayout38.xml"/><Relationship Id="rId11" Type="http://schemas.openxmlformats.org/officeDocument/2006/relationships/slideLayout" Target="../slideLayouts/slideLayout43.xml"/><Relationship Id="rId5" Type="http://schemas.openxmlformats.org/officeDocument/2006/relationships/slideLayout" Target="../slideLayouts/slideLayout37.xml"/><Relationship Id="rId10" Type="http://schemas.openxmlformats.org/officeDocument/2006/relationships/slideLayout" Target="../slideLayouts/slideLayout42.xml"/><Relationship Id="rId4" Type="http://schemas.openxmlformats.org/officeDocument/2006/relationships/slideLayout" Target="../slideLayouts/slideLayout36.xml"/><Relationship Id="rId9" Type="http://schemas.openxmlformats.org/officeDocument/2006/relationships/slideLayout" Target="../slideLayouts/slideLayout41.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1.xml"/><Relationship Id="rId3" Type="http://schemas.openxmlformats.org/officeDocument/2006/relationships/slideLayout" Target="../slideLayouts/slideLayout46.xml"/><Relationship Id="rId7" Type="http://schemas.openxmlformats.org/officeDocument/2006/relationships/slideLayout" Target="../slideLayouts/slideLayout50.xml"/><Relationship Id="rId12" Type="http://schemas.openxmlformats.org/officeDocument/2006/relationships/theme" Target="../theme/theme5.xml"/><Relationship Id="rId2" Type="http://schemas.openxmlformats.org/officeDocument/2006/relationships/slideLayout" Target="../slideLayouts/slideLayout45.xml"/><Relationship Id="rId1" Type="http://schemas.openxmlformats.org/officeDocument/2006/relationships/slideLayout" Target="../slideLayouts/slideLayout44.xml"/><Relationship Id="rId6" Type="http://schemas.openxmlformats.org/officeDocument/2006/relationships/slideLayout" Target="../slideLayouts/slideLayout49.xml"/><Relationship Id="rId11" Type="http://schemas.openxmlformats.org/officeDocument/2006/relationships/slideLayout" Target="../slideLayouts/slideLayout54.xml"/><Relationship Id="rId5" Type="http://schemas.openxmlformats.org/officeDocument/2006/relationships/slideLayout" Target="../slideLayouts/slideLayout48.xml"/><Relationship Id="rId10" Type="http://schemas.openxmlformats.org/officeDocument/2006/relationships/slideLayout" Target="../slideLayouts/slideLayout53.xml"/><Relationship Id="rId4" Type="http://schemas.openxmlformats.org/officeDocument/2006/relationships/slideLayout" Target="../slideLayouts/slideLayout47.xml"/><Relationship Id="rId9" Type="http://schemas.openxmlformats.org/officeDocument/2006/relationships/slideLayout" Target="../slideLayouts/slideLayout52.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2.xml"/><Relationship Id="rId3" Type="http://schemas.openxmlformats.org/officeDocument/2006/relationships/slideLayout" Target="../slideLayouts/slideLayout57.xml"/><Relationship Id="rId7" Type="http://schemas.openxmlformats.org/officeDocument/2006/relationships/slideLayout" Target="../slideLayouts/slideLayout61.xml"/><Relationship Id="rId12" Type="http://schemas.openxmlformats.org/officeDocument/2006/relationships/theme" Target="../theme/theme6.xml"/><Relationship Id="rId2" Type="http://schemas.openxmlformats.org/officeDocument/2006/relationships/slideLayout" Target="../slideLayouts/slideLayout56.xml"/><Relationship Id="rId1" Type="http://schemas.openxmlformats.org/officeDocument/2006/relationships/slideLayout" Target="../slideLayouts/slideLayout55.xml"/><Relationship Id="rId6" Type="http://schemas.openxmlformats.org/officeDocument/2006/relationships/slideLayout" Target="../slideLayouts/slideLayout60.xml"/><Relationship Id="rId11" Type="http://schemas.openxmlformats.org/officeDocument/2006/relationships/slideLayout" Target="../slideLayouts/slideLayout65.xml"/><Relationship Id="rId5" Type="http://schemas.openxmlformats.org/officeDocument/2006/relationships/slideLayout" Target="../slideLayouts/slideLayout59.xml"/><Relationship Id="rId10" Type="http://schemas.openxmlformats.org/officeDocument/2006/relationships/slideLayout" Target="../slideLayouts/slideLayout64.xml"/><Relationship Id="rId4" Type="http://schemas.openxmlformats.org/officeDocument/2006/relationships/slideLayout" Target="../slideLayouts/slideLayout58.xml"/><Relationship Id="rId9" Type="http://schemas.openxmlformats.org/officeDocument/2006/relationships/slideLayout" Target="../slideLayouts/slideLayout63.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3.xml"/><Relationship Id="rId3" Type="http://schemas.openxmlformats.org/officeDocument/2006/relationships/slideLayout" Target="../slideLayouts/slideLayout68.xml"/><Relationship Id="rId7" Type="http://schemas.openxmlformats.org/officeDocument/2006/relationships/slideLayout" Target="../slideLayouts/slideLayout72.xml"/><Relationship Id="rId12" Type="http://schemas.openxmlformats.org/officeDocument/2006/relationships/theme" Target="../theme/theme7.xml"/><Relationship Id="rId2" Type="http://schemas.openxmlformats.org/officeDocument/2006/relationships/slideLayout" Target="../slideLayouts/slideLayout67.xml"/><Relationship Id="rId1" Type="http://schemas.openxmlformats.org/officeDocument/2006/relationships/slideLayout" Target="../slideLayouts/slideLayout66.xml"/><Relationship Id="rId6" Type="http://schemas.openxmlformats.org/officeDocument/2006/relationships/slideLayout" Target="../slideLayouts/slideLayout71.xml"/><Relationship Id="rId11" Type="http://schemas.openxmlformats.org/officeDocument/2006/relationships/slideLayout" Target="../slideLayouts/slideLayout76.xml"/><Relationship Id="rId5" Type="http://schemas.openxmlformats.org/officeDocument/2006/relationships/slideLayout" Target="../slideLayouts/slideLayout70.xml"/><Relationship Id="rId10" Type="http://schemas.openxmlformats.org/officeDocument/2006/relationships/slideLayout" Target="../slideLayouts/slideLayout75.xml"/><Relationship Id="rId4" Type="http://schemas.openxmlformats.org/officeDocument/2006/relationships/slideLayout" Target="../slideLayouts/slideLayout69.xml"/><Relationship Id="rId9" Type="http://schemas.openxmlformats.org/officeDocument/2006/relationships/slideLayout" Target="../slideLayouts/slideLayout74.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4.xml"/><Relationship Id="rId3" Type="http://schemas.openxmlformats.org/officeDocument/2006/relationships/slideLayout" Target="../slideLayouts/slideLayout79.xml"/><Relationship Id="rId7" Type="http://schemas.openxmlformats.org/officeDocument/2006/relationships/slideLayout" Target="../slideLayouts/slideLayout83.xml"/><Relationship Id="rId12" Type="http://schemas.openxmlformats.org/officeDocument/2006/relationships/theme" Target="../theme/theme8.xml"/><Relationship Id="rId2" Type="http://schemas.openxmlformats.org/officeDocument/2006/relationships/slideLayout" Target="../slideLayouts/slideLayout78.xml"/><Relationship Id="rId1" Type="http://schemas.openxmlformats.org/officeDocument/2006/relationships/slideLayout" Target="../slideLayouts/slideLayout77.xml"/><Relationship Id="rId6" Type="http://schemas.openxmlformats.org/officeDocument/2006/relationships/slideLayout" Target="../slideLayouts/slideLayout82.xml"/><Relationship Id="rId11" Type="http://schemas.openxmlformats.org/officeDocument/2006/relationships/slideLayout" Target="../slideLayouts/slideLayout87.xml"/><Relationship Id="rId5" Type="http://schemas.openxmlformats.org/officeDocument/2006/relationships/slideLayout" Target="../slideLayouts/slideLayout81.xml"/><Relationship Id="rId10" Type="http://schemas.openxmlformats.org/officeDocument/2006/relationships/slideLayout" Target="../slideLayouts/slideLayout86.xml"/><Relationship Id="rId4" Type="http://schemas.openxmlformats.org/officeDocument/2006/relationships/slideLayout" Target="../slideLayouts/slideLayout80.xml"/><Relationship Id="rId9" Type="http://schemas.openxmlformats.org/officeDocument/2006/relationships/slideLayout" Target="../slideLayouts/slideLayout85.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5.xml"/><Relationship Id="rId3" Type="http://schemas.openxmlformats.org/officeDocument/2006/relationships/slideLayout" Target="../slideLayouts/slideLayout90.xml"/><Relationship Id="rId7" Type="http://schemas.openxmlformats.org/officeDocument/2006/relationships/slideLayout" Target="../slideLayouts/slideLayout94.xml"/><Relationship Id="rId12" Type="http://schemas.openxmlformats.org/officeDocument/2006/relationships/theme" Target="../theme/theme9.xml"/><Relationship Id="rId2" Type="http://schemas.openxmlformats.org/officeDocument/2006/relationships/slideLayout" Target="../slideLayouts/slideLayout89.xml"/><Relationship Id="rId1" Type="http://schemas.openxmlformats.org/officeDocument/2006/relationships/slideLayout" Target="../slideLayouts/slideLayout88.xml"/><Relationship Id="rId6" Type="http://schemas.openxmlformats.org/officeDocument/2006/relationships/slideLayout" Target="../slideLayouts/slideLayout93.xml"/><Relationship Id="rId11" Type="http://schemas.openxmlformats.org/officeDocument/2006/relationships/slideLayout" Target="../slideLayouts/slideLayout98.xml"/><Relationship Id="rId5" Type="http://schemas.openxmlformats.org/officeDocument/2006/relationships/slideLayout" Target="../slideLayouts/slideLayout92.xml"/><Relationship Id="rId10" Type="http://schemas.openxmlformats.org/officeDocument/2006/relationships/slideLayout" Target="../slideLayouts/slideLayout97.xml"/><Relationship Id="rId4" Type="http://schemas.openxmlformats.org/officeDocument/2006/relationships/slideLayout" Target="../slideLayouts/slideLayout91.xml"/><Relationship Id="rId9" Type="http://schemas.openxmlformats.org/officeDocument/2006/relationships/slideLayout" Target="../slideLayouts/slideLayout9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2" cstate="print"/>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395288" y="1700213"/>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 name="Date Placeholder 3"/>
          <p:cNvSpPr>
            <a:spLocks noGrp="1"/>
          </p:cNvSpPr>
          <p:nvPr>
            <p:ph type="dt" sz="half" idx="2"/>
          </p:nvPr>
        </p:nvSpPr>
        <p:spPr>
          <a:xfrm>
            <a:off x="468313" y="6492875"/>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pitchFamily="34" charset="0"/>
              </a:defRPr>
            </a:lvl1pPr>
          </a:lstStyle>
          <a:p>
            <a:fld id="{24061FF0-8058-486E-B36A-7D08F3045DAA}" type="datetime1">
              <a:rPr lang="en-US" smtClean="0"/>
              <a:pPr/>
              <a:t>12/12/2013</a:t>
            </a:fld>
            <a:endParaRPr lang="en-US"/>
          </a:p>
        </p:txBody>
      </p:sp>
      <p:sp>
        <p:nvSpPr>
          <p:cNvPr id="5" name="Footer Placeholder 4"/>
          <p:cNvSpPr>
            <a:spLocks noGrp="1"/>
          </p:cNvSpPr>
          <p:nvPr>
            <p:ph type="ftr" sz="quarter" idx="3"/>
          </p:nvPr>
        </p:nvSpPr>
        <p:spPr>
          <a:xfrm>
            <a:off x="3132138" y="6492875"/>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Calibri" pitchFamily="34" charset="0"/>
              </a:defRPr>
            </a:lvl1pPr>
          </a:lstStyle>
          <a:p>
            <a:endParaRPr lang="en-US"/>
          </a:p>
        </p:txBody>
      </p:sp>
      <p:sp>
        <p:nvSpPr>
          <p:cNvPr id="6" name="Slide Number Placeholder 5"/>
          <p:cNvSpPr>
            <a:spLocks noGrp="1"/>
          </p:cNvSpPr>
          <p:nvPr>
            <p:ph type="sldNum" sz="quarter" idx="4"/>
          </p:nvPr>
        </p:nvSpPr>
        <p:spPr>
          <a:xfrm>
            <a:off x="6588125" y="6492875"/>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endParaRPr lang="en-US" dirty="0"/>
          </a:p>
        </p:txBody>
      </p:sp>
    </p:spTree>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Lst>
  <p:hf hdr="0" ftr="0" dt="0"/>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4578"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4579"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84CC8604-6495-4927-B94D-DE64E4843F14}" type="datetime1">
              <a:rPr lang="en-US">
                <a:solidFill>
                  <a:prstClr val="black">
                    <a:tint val="75000"/>
                  </a:prstClr>
                </a:solidFill>
              </a:rPr>
              <a:pPr>
                <a:defRPr/>
              </a:pPr>
              <a:t>12/12/2013</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9E5BB765-02DE-4766-BAB4-40FE94D36093}"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825392472"/>
      </p:ext>
    </p:extLst>
  </p:cSld>
  <p:clrMap bg1="lt1" tx1="dk1" bg2="lt2" tx2="dk2" accent1="accent1" accent2="accent2" accent3="accent3" accent4="accent4" accent5="accent5" accent6="accent6" hlink="hlink" folHlink="folHlink"/>
  <p:sldLayoutIdLst>
    <p:sldLayoutId id="2147483818" r:id="rId1"/>
    <p:sldLayoutId id="2147483819" r:id="rId2"/>
    <p:sldLayoutId id="2147483820" r:id="rId3"/>
    <p:sldLayoutId id="2147483821" r:id="rId4"/>
    <p:sldLayoutId id="2147483822" r:id="rId5"/>
    <p:sldLayoutId id="2147483823" r:id="rId6"/>
    <p:sldLayoutId id="2147483824" r:id="rId7"/>
    <p:sldLayoutId id="2147483825" r:id="rId8"/>
    <p:sldLayoutId id="2147483826" r:id="rId9"/>
    <p:sldLayoutId id="2147483827" r:id="rId10"/>
    <p:sldLayoutId id="2147483828"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0834"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20835"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mn-lt"/>
              </a:defRPr>
            </a:lvl1pPr>
          </a:lstStyle>
          <a:p>
            <a:pPr fontAlgn="base">
              <a:spcBef>
                <a:spcPct val="0"/>
              </a:spcBef>
              <a:spcAft>
                <a:spcPct val="0"/>
              </a:spcAft>
            </a:pPr>
            <a:fld id="{0414D376-D88A-48F6-A029-0E6180F60AFD}" type="datetime1">
              <a:rPr lang="en-US" smtClean="0"/>
              <a:pPr fontAlgn="base">
                <a:spcBef>
                  <a:spcPct val="0"/>
                </a:spcBef>
                <a:spcAft>
                  <a:spcPct val="0"/>
                </a:spcAft>
              </a:pPr>
              <a:t>12/12/2013</a:t>
            </a:fld>
            <a:endParaRPr lang="en-US" smtClean="0"/>
          </a:p>
        </p:txBody>
      </p:sp>
      <p:sp>
        <p:nvSpPr>
          <p:cNvPr id="8"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mn-lt"/>
              </a:defRPr>
            </a:lvl1pPr>
          </a:lstStyle>
          <a:p>
            <a:pPr fontAlgn="base">
              <a:spcBef>
                <a:spcPct val="0"/>
              </a:spcBef>
              <a:spcAft>
                <a:spcPct val="0"/>
              </a:spcAft>
            </a:pPr>
            <a:endParaRPr lang="en-US" smtClean="0"/>
          </a:p>
        </p:txBody>
      </p:sp>
      <p:sp>
        <p:nvSpPr>
          <p:cNvPr id="9"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mn-lt"/>
              </a:defRPr>
            </a:lvl1pPr>
          </a:lstStyle>
          <a:p>
            <a:pPr fontAlgn="base">
              <a:spcBef>
                <a:spcPct val="0"/>
              </a:spcBef>
              <a:spcAft>
                <a:spcPct val="0"/>
              </a:spcAft>
            </a:pPr>
            <a:fld id="{AC6B43AB-F535-4FA6-A3EC-E83D980782F6}" type="slidenum">
              <a:rPr lang="en-US" smtClean="0"/>
              <a:pPr fontAlgn="base">
                <a:spcBef>
                  <a:spcPct val="0"/>
                </a:spcBef>
                <a:spcAft>
                  <a:spcPct val="0"/>
                </a:spcAft>
              </a:pPr>
              <a:t>‹#›</a:t>
            </a:fld>
            <a:endParaRPr lang="en-US" smtClean="0"/>
          </a:p>
        </p:txBody>
      </p:sp>
    </p:spTree>
    <p:extLst>
      <p:ext uri="{BB962C8B-B14F-4D97-AF65-F5344CB8AC3E}">
        <p14:creationId xmlns:p14="http://schemas.microsoft.com/office/powerpoint/2010/main" val="1599067116"/>
      </p:ext>
    </p:extLst>
  </p:cSld>
  <p:clrMap bg1="lt1" tx1="dk1" bg2="lt2" tx2="dk2" accent1="accent1" accent2="accent2" accent3="accent3" accent4="accent4" accent5="accent5" accent6="accent6" hlink="hlink" folHlink="folHlink"/>
  <p:sldLayoutIdLst>
    <p:sldLayoutId id="2147483830" r:id="rId1"/>
    <p:sldLayoutId id="2147483831" r:id="rId2"/>
    <p:sldLayoutId id="2147483832" r:id="rId3"/>
    <p:sldLayoutId id="2147483833" r:id="rId4"/>
    <p:sldLayoutId id="2147483834" r:id="rId5"/>
    <p:sldLayoutId id="2147483835" r:id="rId6"/>
    <p:sldLayoutId id="2147483836" r:id="rId7"/>
    <p:sldLayoutId id="2147483837" r:id="rId8"/>
    <p:sldLayoutId id="2147483838" r:id="rId9"/>
    <p:sldLayoutId id="2147483839" r:id="rId10"/>
    <p:sldLayoutId id="2147483840" r:id="rId11"/>
  </p:sldLayoutIdLst>
  <p:hf hdr="0" ftr="0" dt="0"/>
  <p:txStyles>
    <p:titleStyle>
      <a:lvl1pPr algn="ctr" rtl="0" fontAlgn="base">
        <a:spcBef>
          <a:spcPct val="0"/>
        </a:spcBef>
        <a:spcAft>
          <a:spcPct val="0"/>
        </a:spcAft>
        <a:defRPr sz="44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pitchFamily="34" charset="0"/>
        <a:buChar char="•"/>
        <a:defRPr sz="3200">
          <a:solidFill>
            <a:schemeClr val="tx1"/>
          </a:solidFill>
          <a:latin typeface="+mn-lt"/>
          <a:ea typeface="+mn-ea"/>
          <a:cs typeface="+mn-cs"/>
        </a:defRPr>
      </a:lvl1pPr>
      <a:lvl2pPr marL="742950" indent="-285750" algn="l" rtl="0" fontAlgn="base">
        <a:spcBef>
          <a:spcPct val="20000"/>
        </a:spcBef>
        <a:spcAft>
          <a:spcPct val="0"/>
        </a:spcAft>
        <a:buFont typeface="Arial" pitchFamily="34" charset="0"/>
        <a:buChar char="–"/>
        <a:defRPr sz="2800">
          <a:solidFill>
            <a:schemeClr val="tx1"/>
          </a:solidFill>
          <a:latin typeface="+mn-lt"/>
        </a:defRPr>
      </a:lvl2pPr>
      <a:lvl3pPr marL="1143000" indent="-228600" algn="l" rtl="0" fontAlgn="base">
        <a:spcBef>
          <a:spcPct val="20000"/>
        </a:spcBef>
        <a:spcAft>
          <a:spcPct val="0"/>
        </a:spcAft>
        <a:buFont typeface="Arial" pitchFamily="34" charset="0"/>
        <a:buChar char="•"/>
        <a:defRPr sz="2400">
          <a:solidFill>
            <a:schemeClr val="tx1"/>
          </a:solidFill>
          <a:latin typeface="+mn-lt"/>
        </a:defRPr>
      </a:lvl3pPr>
      <a:lvl4pPr marL="1600200" indent="-228600" algn="l" rtl="0" fontAlgn="base">
        <a:spcBef>
          <a:spcPct val="20000"/>
        </a:spcBef>
        <a:spcAft>
          <a:spcPct val="0"/>
        </a:spcAft>
        <a:buFont typeface="Arial" pitchFamily="34" charset="0"/>
        <a:buChar char="–"/>
        <a:defRPr sz="2000">
          <a:solidFill>
            <a:schemeClr val="tx1"/>
          </a:solidFill>
          <a:latin typeface="+mn-lt"/>
        </a:defRPr>
      </a:lvl4pPr>
      <a:lvl5pPr marL="2057400" indent="-228600" algn="l" rtl="0" fontAlgn="base">
        <a:spcBef>
          <a:spcPct val="20000"/>
        </a:spcBef>
        <a:spcAft>
          <a:spcPct val="0"/>
        </a:spcAft>
        <a:buFont typeface="Arial" pitchFamily="34" charset="0"/>
        <a:buChar char="»"/>
        <a:defRPr sz="2000">
          <a:solidFill>
            <a:schemeClr val="tx1"/>
          </a:solidFill>
          <a:latin typeface="+mn-lt"/>
        </a:defRPr>
      </a:lvl5pPr>
      <a:lvl6pPr marL="2514600" indent="-228600" algn="l" rtl="0" fontAlgn="base">
        <a:spcBef>
          <a:spcPct val="20000"/>
        </a:spcBef>
        <a:spcAft>
          <a:spcPct val="0"/>
        </a:spcAft>
        <a:buFont typeface="Arial" pitchFamily="34" charset="0"/>
        <a:buChar char="»"/>
        <a:defRPr sz="2000">
          <a:solidFill>
            <a:schemeClr val="tx1"/>
          </a:solidFill>
          <a:latin typeface="+mn-lt"/>
        </a:defRPr>
      </a:lvl6pPr>
      <a:lvl7pPr marL="2971800" indent="-228600" algn="l" rtl="0" fontAlgn="base">
        <a:spcBef>
          <a:spcPct val="20000"/>
        </a:spcBef>
        <a:spcAft>
          <a:spcPct val="0"/>
        </a:spcAft>
        <a:buFont typeface="Arial" pitchFamily="34" charset="0"/>
        <a:buChar char="»"/>
        <a:defRPr sz="2000">
          <a:solidFill>
            <a:schemeClr val="tx1"/>
          </a:solidFill>
          <a:latin typeface="+mn-lt"/>
        </a:defRPr>
      </a:lvl7pPr>
      <a:lvl8pPr marL="3429000" indent="-228600" algn="l" rtl="0" fontAlgn="base">
        <a:spcBef>
          <a:spcPct val="20000"/>
        </a:spcBef>
        <a:spcAft>
          <a:spcPct val="0"/>
        </a:spcAft>
        <a:buFont typeface="Arial" pitchFamily="34" charset="0"/>
        <a:buChar char="»"/>
        <a:defRPr sz="2000">
          <a:solidFill>
            <a:schemeClr val="tx1"/>
          </a:solidFill>
          <a:latin typeface="+mn-lt"/>
        </a:defRPr>
      </a:lvl8pPr>
      <a:lvl9pPr marL="3886200" indent="-228600" algn="l" rtl="0" fontAlgn="base">
        <a:spcBef>
          <a:spcPct val="20000"/>
        </a:spcBef>
        <a:spcAft>
          <a:spcPct val="0"/>
        </a:spcAft>
        <a:buFont typeface="Arial" pitchFamily="34" charset="0"/>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C301B2-D54C-413C-A38B-7770B48CB16F}" type="datetime1">
              <a:rPr lang="en-GB" smtClean="0">
                <a:solidFill>
                  <a:prstClr val="black">
                    <a:tint val="75000"/>
                  </a:prstClr>
                </a:solidFill>
              </a:rPr>
              <a:pPr/>
              <a:t>12/12/2013</a:t>
            </a:fld>
            <a:endParaRPr lang="en-GB">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727CABE-32AB-4D32-B902-D92815B8FC2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510378589"/>
      </p:ext>
    </p:extLst>
  </p:cSld>
  <p:clrMap bg1="lt1" tx1="dk1" bg2="lt2" tx2="dk2" accent1="accent1" accent2="accent2" accent3="accent3" accent4="accent4" accent5="accent5" accent6="accent6" hlink="hlink" folHlink="folHlink"/>
  <p:sldLayoutIdLst>
    <p:sldLayoutId id="2147483842" r:id="rId1"/>
    <p:sldLayoutId id="2147483843" r:id="rId2"/>
    <p:sldLayoutId id="2147483844" r:id="rId3"/>
    <p:sldLayoutId id="2147483845" r:id="rId4"/>
    <p:sldLayoutId id="2147483846" r:id="rId5"/>
    <p:sldLayoutId id="2147483847" r:id="rId6"/>
    <p:sldLayoutId id="2147483848" r:id="rId7"/>
    <p:sldLayoutId id="2147483849" r:id="rId8"/>
    <p:sldLayoutId id="2147483850" r:id="rId9"/>
    <p:sldLayoutId id="2147483851" r:id="rId10"/>
    <p:sldLayoutId id="2147483852"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395288" y="1700213"/>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 name="Date Placeholder 3"/>
          <p:cNvSpPr>
            <a:spLocks noGrp="1"/>
          </p:cNvSpPr>
          <p:nvPr>
            <p:ph type="dt" sz="half" idx="2"/>
          </p:nvPr>
        </p:nvSpPr>
        <p:spPr>
          <a:xfrm>
            <a:off x="468313" y="6492875"/>
            <a:ext cx="2133600" cy="365125"/>
          </a:xfrm>
          <a:prstGeom prst="rect">
            <a:avLst/>
          </a:prstGeom>
        </p:spPr>
        <p:txBody>
          <a:bodyPr vert="horz" wrap="square" lIns="91440" tIns="45720" rIns="91440" bIns="45720" numCol="1" anchor="ctr" anchorCtr="0" compatLnSpc="1">
            <a:prstTxWarp prst="textNoShape">
              <a:avLst/>
            </a:prstTxWarp>
          </a:bodyPr>
          <a:lstStyle>
            <a:lvl1pPr algn="l">
              <a:defRPr sz="1200">
                <a:solidFill>
                  <a:srgbClr val="898989"/>
                </a:solidFill>
                <a:latin typeface="Calibri" pitchFamily="34" charset="0"/>
              </a:defRPr>
            </a:lvl1pPr>
          </a:lstStyle>
          <a:p>
            <a:pPr>
              <a:defRPr/>
            </a:pPr>
            <a:fld id="{C6637579-C1CA-4F4A-816E-080D8E31C597}" type="datetime1">
              <a:rPr lang="en-US" smtClean="0"/>
              <a:pPr>
                <a:defRPr/>
              </a:pPr>
              <a:t>12/12/2013</a:t>
            </a:fld>
            <a:endParaRPr lang="en-US"/>
          </a:p>
        </p:txBody>
      </p:sp>
      <p:sp>
        <p:nvSpPr>
          <p:cNvPr id="6" name="Slide Number Placeholder 5"/>
          <p:cNvSpPr>
            <a:spLocks noGrp="1"/>
          </p:cNvSpPr>
          <p:nvPr>
            <p:ph type="sldNum" sz="quarter" idx="4"/>
          </p:nvPr>
        </p:nvSpPr>
        <p:spPr>
          <a:xfrm>
            <a:off x="6588125" y="6492875"/>
            <a:ext cx="2133600" cy="365125"/>
          </a:xfrm>
          <a:prstGeom prst="rect">
            <a:avLst/>
          </a:prstGeom>
        </p:spPr>
        <p:txBody>
          <a:bodyPr vert="horz" lIns="91440" tIns="45720" rIns="91440" bIns="45720" rtlCol="0" anchor="ctr"/>
          <a:lstStyle>
            <a:lvl1pPr algn="r" fontAlgn="auto">
              <a:spcBef>
                <a:spcPts val="0"/>
              </a:spcBef>
              <a:spcAft>
                <a:spcPts val="0"/>
              </a:spcAft>
              <a:defRPr sz="1200">
                <a:solidFill>
                  <a:prstClr val="black">
                    <a:tint val="75000"/>
                  </a:prstClr>
                </a:solidFill>
                <a:latin typeface="+mn-lt"/>
              </a:defRPr>
            </a:lvl1pPr>
          </a:lstStyle>
          <a:p>
            <a:pPr>
              <a:defRPr/>
            </a:pPr>
            <a:fld id="{5FDF75E8-B716-4C67-BF67-E89134321F85}" type="slidenum">
              <a:rPr lang="en-US"/>
              <a:pPr>
                <a:defRPr/>
              </a:pPr>
              <a:t>‹#›</a:t>
            </a:fld>
            <a:endParaRPr lang="en-US"/>
          </a:p>
        </p:txBody>
      </p:sp>
      <p:sp>
        <p:nvSpPr>
          <p:cNvPr id="1032" name="Rectangle 8"/>
          <p:cNvSpPr>
            <a:spLocks noGrp="1" noChangeArrowheads="1"/>
          </p:cNvSpPr>
          <p:nvPr>
            <p:ph type="ftr" sz="quarter" idx="3"/>
          </p:nvPr>
        </p:nvSpPr>
        <p:spPr bwMode="auto">
          <a:xfrm>
            <a:off x="3124200" y="6524625"/>
            <a:ext cx="2895600" cy="360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200">
                <a:solidFill>
                  <a:srgbClr val="969696"/>
                </a:solidFill>
                <a:latin typeface="Calibri" pitchFamily="34" charset="0"/>
              </a:defRPr>
            </a:lvl1pPr>
          </a:lstStyle>
          <a:p>
            <a:pPr>
              <a:defRPr/>
            </a:pPr>
            <a:endParaRPr lang="en-GB"/>
          </a:p>
        </p:txBody>
      </p:sp>
    </p:spTree>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Lst>
  <p:hf hdr="0" ftr="0" dt="0"/>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4061FF0-8058-486E-B36A-7D08F3045DAA}" type="datetime1">
              <a:rPr lang="en-US" smtClean="0"/>
              <a:pPr/>
              <a:t>12/12/2013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FF1D98E-3878-4A6D-AAE3-397F93D9E645}" type="slidenum">
              <a:rPr lang="en-US" smtClean="0"/>
              <a:pPr/>
              <a:t>‹#›</a:t>
            </a:fld>
            <a:endParaRPr lang="en-US"/>
          </a:p>
        </p:txBody>
      </p:sp>
    </p:spTree>
    <p:extLst>
      <p:ext uri="{BB962C8B-B14F-4D97-AF65-F5344CB8AC3E}">
        <p14:creationId xmlns:p14="http://schemas.microsoft.com/office/powerpoint/2010/main" val="2486274218"/>
      </p:ext>
    </p:extLst>
  </p:cSld>
  <p:clrMap bg1="lt1" tx1="dk1" bg2="lt2" tx2="dk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 id="2147483716" r:id="rId5"/>
    <p:sldLayoutId id="2147483717" r:id="rId6"/>
    <p:sldLayoutId id="2147483718" r:id="rId7"/>
    <p:sldLayoutId id="2147483719" r:id="rId8"/>
    <p:sldLayoutId id="2147483720" r:id="rId9"/>
    <p:sldLayoutId id="2147483721" r:id="rId10"/>
    <p:sldLayoutId id="2147483722"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4061FF0-8058-486E-B36A-7D08F3045DAA}" type="datetime1">
              <a:rPr lang="en-US" smtClean="0"/>
              <a:pPr/>
              <a:t>12/12/2013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FF1D98E-3878-4A6D-AAE3-397F93D9E645}" type="slidenum">
              <a:rPr lang="en-US" smtClean="0"/>
              <a:pPr/>
              <a:t>‹#›</a:t>
            </a:fld>
            <a:endParaRPr lang="en-US"/>
          </a:p>
        </p:txBody>
      </p:sp>
    </p:spTree>
    <p:extLst>
      <p:ext uri="{BB962C8B-B14F-4D97-AF65-F5344CB8AC3E}">
        <p14:creationId xmlns:p14="http://schemas.microsoft.com/office/powerpoint/2010/main" val="1591107682"/>
      </p:ext>
    </p:extLst>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 id="2147483732" r:id="rId9"/>
    <p:sldLayoutId id="2147483733" r:id="rId10"/>
    <p:sldLayoutId id="2147483734"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457200"/>
            <a:fld id="{C3528BC8-D503-4912-B759-A64CB460CD02}" type="datetime1">
              <a:rPr lang="en-GB" smtClean="0">
                <a:solidFill>
                  <a:prstClr val="black">
                    <a:tint val="75000"/>
                  </a:prstClr>
                </a:solidFill>
              </a:rPr>
              <a:pPr defTabSz="457200"/>
              <a:t>12/12/2013</a:t>
            </a:fld>
            <a:endParaRPr lang="en-GB"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200"/>
            <a:endParaRPr lang="en-GB" dirty="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457200"/>
            <a:fld id="{9551435E-7605-9249-BED6-9C2A74AEF5FC}" type="slidenum">
              <a:rPr lang="en-GB" smtClean="0">
                <a:solidFill>
                  <a:prstClr val="black">
                    <a:tint val="75000"/>
                  </a:prstClr>
                </a:solidFill>
              </a:rPr>
              <a:pPr defTabSz="457200"/>
              <a:t>‹#›</a:t>
            </a:fld>
            <a:endParaRPr lang="en-GB" dirty="0">
              <a:solidFill>
                <a:prstClr val="black">
                  <a:tint val="75000"/>
                </a:prstClr>
              </a:solidFill>
            </a:endParaRPr>
          </a:p>
        </p:txBody>
      </p:sp>
    </p:spTree>
    <p:extLst>
      <p:ext uri="{BB962C8B-B14F-4D97-AF65-F5344CB8AC3E}">
        <p14:creationId xmlns:p14="http://schemas.microsoft.com/office/powerpoint/2010/main" val="4211220011"/>
      </p:ext>
    </p:extLst>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741" r:id="rId6"/>
    <p:sldLayoutId id="2147483742" r:id="rId7"/>
    <p:sldLayoutId id="2147483743" r:id="rId8"/>
    <p:sldLayoutId id="2147483744" r:id="rId9"/>
    <p:sldLayoutId id="2147483745" r:id="rId10"/>
    <p:sldLayoutId id="2147483746"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smtClean="0"/>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defTabSz="457200">
              <a:defRPr/>
            </a:pPr>
            <a:fld id="{FCAFAF8A-4614-4DFB-9CCD-CEDD095959DA}" type="datetime1">
              <a:rPr lang="en-GB">
                <a:solidFill>
                  <a:prstClr val="black">
                    <a:tint val="75000"/>
                  </a:prstClr>
                </a:solidFill>
              </a:rPr>
              <a:pPr defTabSz="457200">
                <a:defRPr/>
              </a:pPr>
              <a:t>12/12/2013</a:t>
            </a:fld>
            <a:endParaRPr lang="en-GB"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defTabSz="457200">
              <a:defRPr/>
            </a:pPr>
            <a:endParaRPr lang="en-GB">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defTabSz="457200">
              <a:defRPr/>
            </a:pPr>
            <a:fld id="{3400B3E7-4C75-4275-AE5A-26C844471208}" type="slidenum">
              <a:rPr lang="en-GB">
                <a:solidFill>
                  <a:prstClr val="black">
                    <a:tint val="75000"/>
                  </a:prstClr>
                </a:solidFill>
              </a:rPr>
              <a:pPr defTabSz="457200">
                <a:defRPr/>
              </a:pPr>
              <a:t>‹#›</a:t>
            </a:fld>
            <a:endParaRPr lang="en-GB" dirty="0">
              <a:solidFill>
                <a:prstClr val="black">
                  <a:tint val="75000"/>
                </a:prstClr>
              </a:solidFill>
            </a:endParaRPr>
          </a:p>
        </p:txBody>
      </p:sp>
    </p:spTree>
    <p:extLst>
      <p:ext uri="{BB962C8B-B14F-4D97-AF65-F5344CB8AC3E}">
        <p14:creationId xmlns:p14="http://schemas.microsoft.com/office/powerpoint/2010/main" val="3719329248"/>
      </p:ext>
    </p:extLst>
  </p:cSld>
  <p:clrMap bg1="lt1" tx1="dk1" bg2="lt2" tx2="dk2" accent1="accent1" accent2="accent2" accent3="accent3" accent4="accent4" accent5="accent5" accent6="accent6" hlink="hlink" folHlink="folHlink"/>
  <p:sldLayoutIdLst>
    <p:sldLayoutId id="2147483770" r:id="rId1"/>
    <p:sldLayoutId id="2147483771" r:id="rId2"/>
    <p:sldLayoutId id="2147483772" r:id="rId3"/>
    <p:sldLayoutId id="2147483773" r:id="rId4"/>
    <p:sldLayoutId id="2147483774" r:id="rId5"/>
    <p:sldLayoutId id="2147483775" r:id="rId6"/>
    <p:sldLayoutId id="2147483776" r:id="rId7"/>
    <p:sldLayoutId id="2147483777" r:id="rId8"/>
    <p:sldLayoutId id="2147483778" r:id="rId9"/>
    <p:sldLayoutId id="2147483779" r:id="rId10"/>
    <p:sldLayoutId id="2147483780"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smtClean="0"/>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defTabSz="457200">
              <a:defRPr/>
            </a:pPr>
            <a:fld id="{FCAFAF8A-4614-4DFB-9CCD-CEDD095959DA}" type="datetime1">
              <a:rPr lang="en-GB">
                <a:solidFill>
                  <a:prstClr val="black">
                    <a:tint val="75000"/>
                  </a:prstClr>
                </a:solidFill>
              </a:rPr>
              <a:pPr defTabSz="457200">
                <a:defRPr/>
              </a:pPr>
              <a:t>12/12/2013</a:t>
            </a:fld>
            <a:endParaRPr lang="en-GB"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defTabSz="457200">
              <a:defRPr/>
            </a:pPr>
            <a:endParaRPr lang="en-GB">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defTabSz="457200">
              <a:defRPr/>
            </a:pPr>
            <a:fld id="{3400B3E7-4C75-4275-AE5A-26C844471208}" type="slidenum">
              <a:rPr lang="en-GB">
                <a:solidFill>
                  <a:prstClr val="black">
                    <a:tint val="75000"/>
                  </a:prstClr>
                </a:solidFill>
              </a:rPr>
              <a:pPr defTabSz="457200">
                <a:defRPr/>
              </a:pPr>
              <a:t>‹#›</a:t>
            </a:fld>
            <a:endParaRPr lang="en-GB" dirty="0">
              <a:solidFill>
                <a:prstClr val="black">
                  <a:tint val="75000"/>
                </a:prstClr>
              </a:solidFill>
            </a:endParaRPr>
          </a:p>
        </p:txBody>
      </p:sp>
    </p:spTree>
    <p:extLst>
      <p:ext uri="{BB962C8B-B14F-4D97-AF65-F5344CB8AC3E}">
        <p14:creationId xmlns:p14="http://schemas.microsoft.com/office/powerpoint/2010/main" val="1648081163"/>
      </p:ext>
    </p:extLst>
  </p:cSld>
  <p:clrMap bg1="lt1" tx1="dk1" bg2="lt2" tx2="dk2" accent1="accent1" accent2="accent2" accent3="accent3" accent4="accent4" accent5="accent5" accent6="accent6" hlink="hlink" folHlink="folHlink"/>
  <p:sldLayoutIdLst>
    <p:sldLayoutId id="2147483782" r:id="rId1"/>
    <p:sldLayoutId id="2147483783" r:id="rId2"/>
    <p:sldLayoutId id="2147483784" r:id="rId3"/>
    <p:sldLayoutId id="2147483785" r:id="rId4"/>
    <p:sldLayoutId id="2147483786" r:id="rId5"/>
    <p:sldLayoutId id="2147483787" r:id="rId6"/>
    <p:sldLayoutId id="2147483788" r:id="rId7"/>
    <p:sldLayoutId id="2147483789" r:id="rId8"/>
    <p:sldLayoutId id="2147483790" r:id="rId9"/>
    <p:sldLayoutId id="2147483791" r:id="rId10"/>
    <p:sldLayoutId id="2147483792"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7042"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smtClean="0"/>
          </a:p>
        </p:txBody>
      </p:sp>
      <p:sp>
        <p:nvSpPr>
          <p:cNvPr id="87043"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pitchFamily="34" charset="0"/>
              </a:defRPr>
            </a:lvl1pPr>
          </a:lstStyle>
          <a:p>
            <a:pPr fontAlgn="base">
              <a:spcBef>
                <a:spcPct val="0"/>
              </a:spcBef>
              <a:spcAft>
                <a:spcPct val="0"/>
              </a:spcAft>
              <a:defRPr/>
            </a:pPr>
            <a:fld id="{993FF56E-B6D5-4C11-8F60-D3595268AFD6}" type="datetime1">
              <a:rPr lang="en-GB"/>
              <a:pPr fontAlgn="base">
                <a:spcBef>
                  <a:spcPct val="0"/>
                </a:spcBef>
                <a:spcAft>
                  <a:spcPct val="0"/>
                </a:spcAft>
                <a:defRPr/>
              </a:pPr>
              <a:t>12/12/2013</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Calibri" pitchFamily="34" charset="0"/>
              </a:defRPr>
            </a:lvl1pPr>
          </a:lstStyle>
          <a:p>
            <a:pPr fontAlgn="base">
              <a:spcBef>
                <a:spcPct val="0"/>
              </a:spcBef>
              <a:spcAft>
                <a:spcPct val="0"/>
              </a:spcAft>
              <a:defRPr/>
            </a:pP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itchFamily="34" charset="0"/>
              </a:defRPr>
            </a:lvl1pPr>
          </a:lstStyle>
          <a:p>
            <a:pPr fontAlgn="base">
              <a:spcBef>
                <a:spcPct val="0"/>
              </a:spcBef>
              <a:spcAft>
                <a:spcPct val="0"/>
              </a:spcAft>
              <a:defRPr/>
            </a:pPr>
            <a:fld id="{16F307CC-FB3C-4647-8573-71F1C5647953}" type="slidenum">
              <a:rPr lang="en-GB"/>
              <a:pPr fontAlgn="base">
                <a:spcBef>
                  <a:spcPct val="0"/>
                </a:spcBef>
                <a:spcAft>
                  <a:spcPct val="0"/>
                </a:spcAft>
                <a:defRPr/>
              </a:pPr>
              <a:t>‹#›</a:t>
            </a:fld>
            <a:endParaRPr lang="en-GB"/>
          </a:p>
        </p:txBody>
      </p:sp>
    </p:spTree>
    <p:extLst>
      <p:ext uri="{BB962C8B-B14F-4D97-AF65-F5344CB8AC3E}">
        <p14:creationId xmlns:p14="http://schemas.microsoft.com/office/powerpoint/2010/main" val="2710094872"/>
      </p:ext>
    </p:extLst>
  </p:cSld>
  <p:clrMap bg1="lt1" tx1="dk1" bg2="lt2" tx2="dk2" accent1="accent1" accent2="accent2" accent3="accent3" accent4="accent4" accent5="accent5" accent6="accent6" hlink="hlink" folHlink="folHlink"/>
  <p:sldLayoutIdLst>
    <p:sldLayoutId id="2147483794" r:id="rId1"/>
    <p:sldLayoutId id="2147483795" r:id="rId2"/>
    <p:sldLayoutId id="2147483796" r:id="rId3"/>
    <p:sldLayoutId id="2147483797" r:id="rId4"/>
    <p:sldLayoutId id="2147483798" r:id="rId5"/>
    <p:sldLayoutId id="2147483799" r:id="rId6"/>
    <p:sldLayoutId id="2147483800" r:id="rId7"/>
    <p:sldLayoutId id="2147483801" r:id="rId8"/>
    <p:sldLayoutId id="2147483802" r:id="rId9"/>
    <p:sldLayoutId id="2147483803" r:id="rId10"/>
    <p:sldLayoutId id="2147483804"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smtClean="0"/>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pitchFamily="34" charset="0"/>
              </a:defRPr>
            </a:lvl1pPr>
          </a:lstStyle>
          <a:p>
            <a:pPr fontAlgn="base">
              <a:spcBef>
                <a:spcPct val="0"/>
              </a:spcBef>
              <a:spcAft>
                <a:spcPct val="0"/>
              </a:spcAft>
              <a:defRPr/>
            </a:pPr>
            <a:fld id="{1D9FA35B-F512-4477-A872-91057C717D16}" type="datetime1">
              <a:rPr lang="en-GB"/>
              <a:pPr fontAlgn="base">
                <a:spcBef>
                  <a:spcPct val="0"/>
                </a:spcBef>
                <a:spcAft>
                  <a:spcPct val="0"/>
                </a:spcAft>
                <a:defRPr/>
              </a:pPr>
              <a:t>12/12/2013</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Calibri" pitchFamily="34" charset="0"/>
              </a:defRPr>
            </a:lvl1pPr>
          </a:lstStyle>
          <a:p>
            <a:pPr fontAlgn="base">
              <a:spcBef>
                <a:spcPct val="0"/>
              </a:spcBef>
              <a:spcAft>
                <a:spcPct val="0"/>
              </a:spcAft>
              <a:defRPr/>
            </a:pP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itchFamily="34" charset="0"/>
              </a:defRPr>
            </a:lvl1pPr>
          </a:lstStyle>
          <a:p>
            <a:pPr fontAlgn="base">
              <a:spcBef>
                <a:spcPct val="0"/>
              </a:spcBef>
              <a:spcAft>
                <a:spcPct val="0"/>
              </a:spcAft>
              <a:defRPr/>
            </a:pPr>
            <a:fld id="{5BD42BD3-3D1E-4E54-998A-0845ADF6CC97}" type="slidenum">
              <a:rPr lang="en-GB"/>
              <a:pPr fontAlgn="base">
                <a:spcBef>
                  <a:spcPct val="0"/>
                </a:spcBef>
                <a:spcAft>
                  <a:spcPct val="0"/>
                </a:spcAft>
                <a:defRPr/>
              </a:pPr>
              <a:t>‹#›</a:t>
            </a:fld>
            <a:endParaRPr lang="en-GB"/>
          </a:p>
        </p:txBody>
      </p:sp>
    </p:spTree>
    <p:extLst>
      <p:ext uri="{BB962C8B-B14F-4D97-AF65-F5344CB8AC3E}">
        <p14:creationId xmlns:p14="http://schemas.microsoft.com/office/powerpoint/2010/main" val="1638085163"/>
      </p:ext>
    </p:extLst>
  </p:cSld>
  <p:clrMap bg1="lt1" tx1="dk1" bg2="lt2" tx2="dk2" accent1="accent1" accent2="accent2" accent3="accent3" accent4="accent4" accent5="accent5" accent6="accent6" hlink="hlink" folHlink="folHlink"/>
  <p:sldLayoutIdLst>
    <p:sldLayoutId id="2147483806" r:id="rId1"/>
    <p:sldLayoutId id="2147483807" r:id="rId2"/>
    <p:sldLayoutId id="2147483808" r:id="rId3"/>
    <p:sldLayoutId id="2147483809" r:id="rId4"/>
    <p:sldLayoutId id="2147483810" r:id="rId5"/>
    <p:sldLayoutId id="2147483811" r:id="rId6"/>
    <p:sldLayoutId id="2147483812" r:id="rId7"/>
    <p:sldLayoutId id="2147483813" r:id="rId8"/>
    <p:sldLayoutId id="2147483814" r:id="rId9"/>
    <p:sldLayoutId id="2147483815" r:id="rId10"/>
    <p:sldLayoutId id="2147483816"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16.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23.xml"/><Relationship Id="rId4" Type="http://schemas.openxmlformats.org/officeDocument/2006/relationships/image" Target="../media/image15.gif"/></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28.xml"/><Relationship Id="rId4" Type="http://schemas.openxmlformats.org/officeDocument/2006/relationships/image" Target="../media/image15.gif"/></Relationships>
</file>

<file path=ppt/slides/_rels/slide12.xml.rels><?xml version="1.0" encoding="UTF-8" standalone="yes"?>
<Relationships xmlns="http://schemas.openxmlformats.org/package/2006/relationships"><Relationship Id="rId8" Type="http://schemas.openxmlformats.org/officeDocument/2006/relationships/image" Target="../media/image31.jpeg"/><Relationship Id="rId13" Type="http://schemas.openxmlformats.org/officeDocument/2006/relationships/image" Target="../media/image35.jpeg"/><Relationship Id="rId3" Type="http://schemas.openxmlformats.org/officeDocument/2006/relationships/image" Target="../media/image26.png"/><Relationship Id="rId7" Type="http://schemas.openxmlformats.org/officeDocument/2006/relationships/image" Target="../media/image30.jpeg"/><Relationship Id="rId12"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105.xml"/><Relationship Id="rId6" Type="http://schemas.openxmlformats.org/officeDocument/2006/relationships/image" Target="../media/image29.jpeg"/><Relationship Id="rId11" Type="http://schemas.openxmlformats.org/officeDocument/2006/relationships/image" Target="../media/image34.jpeg"/><Relationship Id="rId5" Type="http://schemas.openxmlformats.org/officeDocument/2006/relationships/image" Target="../media/image28.jpeg"/><Relationship Id="rId10" Type="http://schemas.openxmlformats.org/officeDocument/2006/relationships/image" Target="../media/image33.jpeg"/><Relationship Id="rId4" Type="http://schemas.openxmlformats.org/officeDocument/2006/relationships/image" Target="../media/image27.jpeg"/><Relationship Id="rId9" Type="http://schemas.openxmlformats.org/officeDocument/2006/relationships/image" Target="../media/image32.jpeg"/></Relationships>
</file>

<file path=ppt/slides/_rels/slide1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3.xml"/><Relationship Id="rId1" Type="http://schemas.openxmlformats.org/officeDocument/2006/relationships/slideLayout" Target="../slideLayouts/slideLayout23.xml"/><Relationship Id="rId6" Type="http://schemas.openxmlformats.org/officeDocument/2006/relationships/image" Target="../media/image37.jpeg"/><Relationship Id="rId5" Type="http://schemas.openxmlformats.org/officeDocument/2006/relationships/image" Target="../media/image15.gif"/><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28.xml"/><Relationship Id="rId4" Type="http://schemas.openxmlformats.org/officeDocument/2006/relationships/image" Target="../media/image15.gif"/></Relationships>
</file>

<file path=ppt/slides/_rels/slide1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5.xml"/><Relationship Id="rId1" Type="http://schemas.openxmlformats.org/officeDocument/2006/relationships/slideLayout" Target="../slideLayouts/slideLayout28.xml"/><Relationship Id="rId6" Type="http://schemas.openxmlformats.org/officeDocument/2006/relationships/image" Target="../media/image19.png"/><Relationship Id="rId5" Type="http://schemas.openxmlformats.org/officeDocument/2006/relationships/image" Target="../media/image16.png"/><Relationship Id="rId4" Type="http://schemas.openxmlformats.org/officeDocument/2006/relationships/image" Target="../media/image39.png"/></Relationships>
</file>

<file path=ppt/slides/_rels/slide1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6.xml"/><Relationship Id="rId1" Type="http://schemas.openxmlformats.org/officeDocument/2006/relationships/slideLayout" Target="../slideLayouts/slideLayout28.xml"/><Relationship Id="rId5" Type="http://schemas.openxmlformats.org/officeDocument/2006/relationships/image" Target="../media/image19.png"/><Relationship Id="rId4" Type="http://schemas.openxmlformats.org/officeDocument/2006/relationships/image" Target="../media/image16.png"/></Relationships>
</file>

<file path=ppt/slides/_rels/slide17.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17.xml"/><Relationship Id="rId1" Type="http://schemas.openxmlformats.org/officeDocument/2006/relationships/slideLayout" Target="../slideLayouts/slideLayout28.xml"/><Relationship Id="rId5" Type="http://schemas.openxmlformats.org/officeDocument/2006/relationships/image" Target="../media/image15.gif"/><Relationship Id="rId4" Type="http://schemas.openxmlformats.org/officeDocument/2006/relationships/image" Target="../media/image16.png"/></Relationships>
</file>

<file path=ppt/slides/_rels/slide1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27.xml"/></Relationships>
</file>

<file path=ppt/slides/_rels/slide1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8.xml"/><Relationship Id="rId1" Type="http://schemas.openxmlformats.org/officeDocument/2006/relationships/slideLayout" Target="../slideLayouts/slideLayout105.xml"/></Relationships>
</file>

<file path=ppt/slides/_rels/slide2.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jpe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23.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pn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s/_rels/slide20.xml.rels><?xml version="1.0" encoding="UTF-8" standalone="yes"?>
<Relationships xmlns="http://schemas.openxmlformats.org/package/2006/relationships"><Relationship Id="rId8" Type="http://schemas.openxmlformats.org/officeDocument/2006/relationships/image" Target="../media/image46.png"/><Relationship Id="rId13" Type="http://schemas.openxmlformats.org/officeDocument/2006/relationships/image" Target="../media/image35.jpeg"/><Relationship Id="rId3" Type="http://schemas.openxmlformats.org/officeDocument/2006/relationships/image" Target="../media/image26.png"/><Relationship Id="rId7" Type="http://schemas.openxmlformats.org/officeDocument/2006/relationships/image" Target="../media/image45.jpeg"/><Relationship Id="rId12" Type="http://schemas.openxmlformats.org/officeDocument/2006/relationships/image" Target="../media/image3.png"/><Relationship Id="rId2" Type="http://schemas.openxmlformats.org/officeDocument/2006/relationships/notesSlide" Target="../notesSlides/notesSlide19.xml"/><Relationship Id="rId1" Type="http://schemas.openxmlformats.org/officeDocument/2006/relationships/slideLayout" Target="../slideLayouts/slideLayout105.xml"/><Relationship Id="rId6" Type="http://schemas.openxmlformats.org/officeDocument/2006/relationships/image" Target="../media/image44.png"/><Relationship Id="rId11" Type="http://schemas.openxmlformats.org/officeDocument/2006/relationships/image" Target="../media/image50.png"/><Relationship Id="rId5" Type="http://schemas.openxmlformats.org/officeDocument/2006/relationships/image" Target="../media/image43.png"/><Relationship Id="rId10" Type="http://schemas.openxmlformats.org/officeDocument/2006/relationships/image" Target="../media/image48.png"/><Relationship Id="rId4" Type="http://schemas.openxmlformats.org/officeDocument/2006/relationships/image" Target="../media/image42.emf"/><Relationship Id="rId9" Type="http://schemas.openxmlformats.org/officeDocument/2006/relationships/image" Target="../media/image47.png"/></Relationships>
</file>

<file path=ppt/slides/_rels/slide21.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20.xml"/><Relationship Id="rId1" Type="http://schemas.openxmlformats.org/officeDocument/2006/relationships/slideLayout" Target="../slideLayouts/slideLayout83.xml"/></Relationships>
</file>

<file path=ppt/slides/_rels/slide22.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52.jpeg"/><Relationship Id="rId7" Type="http://schemas.openxmlformats.org/officeDocument/2006/relationships/diagramColors" Target="../diagrams/colors1.xml"/><Relationship Id="rId2" Type="http://schemas.openxmlformats.org/officeDocument/2006/relationships/notesSlide" Target="../notesSlides/notesSlide21.xml"/><Relationship Id="rId1" Type="http://schemas.openxmlformats.org/officeDocument/2006/relationships/slideLayout" Target="../slideLayouts/slideLayout50.xml"/><Relationship Id="rId6" Type="http://schemas.openxmlformats.org/officeDocument/2006/relationships/diagramQuickStyle" Target="../diagrams/quickStyle1.xml"/><Relationship Id="rId5" Type="http://schemas.openxmlformats.org/officeDocument/2006/relationships/diagramLayout" Target="../diagrams/layout1.xml"/><Relationship Id="rId10" Type="http://schemas.openxmlformats.org/officeDocument/2006/relationships/image" Target="../media/image15.gif"/><Relationship Id="rId4" Type="http://schemas.openxmlformats.org/officeDocument/2006/relationships/diagramData" Target="../diagrams/data1.xml"/><Relationship Id="rId9" Type="http://schemas.openxmlformats.org/officeDocument/2006/relationships/image" Target="../media/image16.png"/></Relationships>
</file>

<file path=ppt/slides/_rels/slide23.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notesSlide" Target="../notesSlides/notesSlide22.xml"/><Relationship Id="rId1" Type="http://schemas.openxmlformats.org/officeDocument/2006/relationships/slideLayout" Target="../slideLayouts/slideLayout50.xml"/><Relationship Id="rId6" Type="http://schemas.openxmlformats.org/officeDocument/2006/relationships/image" Target="../media/image19.png"/><Relationship Id="rId5" Type="http://schemas.openxmlformats.org/officeDocument/2006/relationships/image" Target="../media/image54.png"/><Relationship Id="rId4" Type="http://schemas.openxmlformats.org/officeDocument/2006/relationships/image" Target="../media/image16.png"/></Relationships>
</file>

<file path=ppt/slides/_rels/slide24.xml.rels><?xml version="1.0" encoding="UTF-8" standalone="yes"?>
<Relationships xmlns="http://schemas.openxmlformats.org/package/2006/relationships"><Relationship Id="rId8" Type="http://schemas.openxmlformats.org/officeDocument/2006/relationships/image" Target="../media/image56.png"/><Relationship Id="rId3" Type="http://schemas.openxmlformats.org/officeDocument/2006/relationships/notesSlide" Target="../notesSlides/notesSlide23.xml"/><Relationship Id="rId7" Type="http://schemas.openxmlformats.org/officeDocument/2006/relationships/image" Target="../media/image55.emf"/><Relationship Id="rId2" Type="http://schemas.openxmlformats.org/officeDocument/2006/relationships/slideLayout" Target="../slideLayouts/slideLayout111.xml"/><Relationship Id="rId1" Type="http://schemas.openxmlformats.org/officeDocument/2006/relationships/vmlDrawing" Target="../drawings/vmlDrawing2.vml"/><Relationship Id="rId6" Type="http://schemas.openxmlformats.org/officeDocument/2006/relationships/package" Target="../embeddings/Microsoft_Excel_Worksheet1.xlsx"/><Relationship Id="rId11" Type="http://schemas.openxmlformats.org/officeDocument/2006/relationships/image" Target="../media/image19.png"/><Relationship Id="rId5" Type="http://schemas.openxmlformats.org/officeDocument/2006/relationships/oleObject" Target="../embeddings/oleObject2.bin"/><Relationship Id="rId10" Type="http://schemas.openxmlformats.org/officeDocument/2006/relationships/image" Target="../media/image16.png"/><Relationship Id="rId4" Type="http://schemas.openxmlformats.org/officeDocument/2006/relationships/chart" Target="../charts/chart2.xml"/><Relationship Id="rId9" Type="http://schemas.openxmlformats.org/officeDocument/2006/relationships/image" Target="../media/image57.png"/></Relationships>
</file>

<file path=ppt/slides/_rels/slide25.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notesSlide" Target="../notesSlides/notesSlide24.xml"/><Relationship Id="rId1" Type="http://schemas.openxmlformats.org/officeDocument/2006/relationships/slideLayout" Target="../slideLayouts/slideLayout83.xml"/></Relationships>
</file>

<file path=ppt/slides/_rels/slide26.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5.xml"/><Relationship Id="rId1" Type="http://schemas.openxmlformats.org/officeDocument/2006/relationships/slideLayout" Target="../slideLayouts/slideLayout50.xml"/><Relationship Id="rId6" Type="http://schemas.openxmlformats.org/officeDocument/2006/relationships/diagramColors" Target="../diagrams/colors2.xml"/><Relationship Id="rId5" Type="http://schemas.openxmlformats.org/officeDocument/2006/relationships/diagramQuickStyle" Target="../diagrams/quickStyle2.xml"/><Relationship Id="rId10" Type="http://schemas.openxmlformats.org/officeDocument/2006/relationships/image" Target="../media/image59.jpeg"/><Relationship Id="rId4" Type="http://schemas.openxmlformats.org/officeDocument/2006/relationships/diagramLayout" Target="../diagrams/layout2.xml"/><Relationship Id="rId9" Type="http://schemas.openxmlformats.org/officeDocument/2006/relationships/image" Target="../media/image15.gif"/></Relationships>
</file>

<file path=ppt/slides/_rels/slide27.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notesSlide" Target="../notesSlides/notesSlide26.xml"/><Relationship Id="rId1" Type="http://schemas.openxmlformats.org/officeDocument/2006/relationships/slideLayout" Target="../slideLayouts/slideLayout50.xml"/><Relationship Id="rId6" Type="http://schemas.openxmlformats.org/officeDocument/2006/relationships/image" Target="../media/image19.png"/><Relationship Id="rId5" Type="http://schemas.openxmlformats.org/officeDocument/2006/relationships/image" Target="../media/image61.png"/><Relationship Id="rId4" Type="http://schemas.openxmlformats.org/officeDocument/2006/relationships/image" Target="../media/image16.png"/></Relationships>
</file>

<file path=ppt/slides/_rels/slide28.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27.xml"/><Relationship Id="rId1" Type="http://schemas.openxmlformats.org/officeDocument/2006/relationships/slideLayout" Target="../slideLayouts/slideLayout111.xml"/><Relationship Id="rId4" Type="http://schemas.openxmlformats.org/officeDocument/2006/relationships/image" Target="../media/image63.png"/></Relationships>
</file>

<file path=ppt/slides/_rels/slide29.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notesSlide" Target="../notesSlides/notesSlide28.xml"/><Relationship Id="rId1" Type="http://schemas.openxmlformats.org/officeDocument/2006/relationships/slideLayout" Target="../slideLayouts/slideLayout83.xml"/></Relationships>
</file>

<file path=ppt/slides/_rels/slide3.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notesSlide" Target="../notesSlides/notesSlide3.xml"/><Relationship Id="rId1" Type="http://schemas.openxmlformats.org/officeDocument/2006/relationships/slideLayout" Target="../slideLayouts/slideLayout23.xml"/><Relationship Id="rId5" Type="http://schemas.openxmlformats.org/officeDocument/2006/relationships/image" Target="../media/image17.png"/><Relationship Id="rId4" Type="http://schemas.openxmlformats.org/officeDocument/2006/relationships/image" Target="../media/image16.png"/></Relationships>
</file>

<file path=ppt/slides/_rels/slide30.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65.jpeg"/><Relationship Id="rId7" Type="http://schemas.openxmlformats.org/officeDocument/2006/relationships/diagramColors" Target="../diagrams/colors3.xml"/><Relationship Id="rId2" Type="http://schemas.openxmlformats.org/officeDocument/2006/relationships/notesSlide" Target="../notesSlides/notesSlide29.xml"/><Relationship Id="rId1" Type="http://schemas.openxmlformats.org/officeDocument/2006/relationships/slideLayout" Target="../slideLayouts/slideLayout50.xml"/><Relationship Id="rId6" Type="http://schemas.openxmlformats.org/officeDocument/2006/relationships/diagramQuickStyle" Target="../diagrams/quickStyle3.xml"/><Relationship Id="rId5" Type="http://schemas.openxmlformats.org/officeDocument/2006/relationships/diagramLayout" Target="../diagrams/layout3.xml"/><Relationship Id="rId10" Type="http://schemas.openxmlformats.org/officeDocument/2006/relationships/image" Target="../media/image15.gif"/><Relationship Id="rId4" Type="http://schemas.openxmlformats.org/officeDocument/2006/relationships/diagramData" Target="../diagrams/data3.xml"/><Relationship Id="rId9" Type="http://schemas.openxmlformats.org/officeDocument/2006/relationships/image" Target="../media/image16.png"/></Relationships>
</file>

<file path=ppt/slides/_rels/slide31.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notesSlide" Target="../notesSlides/notesSlide30.xml"/><Relationship Id="rId1" Type="http://schemas.openxmlformats.org/officeDocument/2006/relationships/slideLayout" Target="../slideLayouts/slideLayout50.xml"/><Relationship Id="rId6" Type="http://schemas.openxmlformats.org/officeDocument/2006/relationships/image" Target="../media/image19.png"/><Relationship Id="rId5" Type="http://schemas.openxmlformats.org/officeDocument/2006/relationships/image" Target="../media/image67.png"/><Relationship Id="rId4" Type="http://schemas.openxmlformats.org/officeDocument/2006/relationships/image" Target="../media/image16.png"/></Relationships>
</file>

<file path=ppt/slides/_rels/slide32.xml.rels><?xml version="1.0" encoding="UTF-8" standalone="yes"?>
<Relationships xmlns="http://schemas.openxmlformats.org/package/2006/relationships"><Relationship Id="rId8" Type="http://schemas.openxmlformats.org/officeDocument/2006/relationships/chart" Target="../charts/chart3.xml"/><Relationship Id="rId3" Type="http://schemas.openxmlformats.org/officeDocument/2006/relationships/notesSlide" Target="../notesSlides/notesSlide31.xml"/><Relationship Id="rId7" Type="http://schemas.openxmlformats.org/officeDocument/2006/relationships/image" Target="../media/image69.png"/><Relationship Id="rId2" Type="http://schemas.openxmlformats.org/officeDocument/2006/relationships/slideLayout" Target="../slideLayouts/slideLayout111.xml"/><Relationship Id="rId1" Type="http://schemas.openxmlformats.org/officeDocument/2006/relationships/vmlDrawing" Target="../drawings/vmlDrawing3.vml"/><Relationship Id="rId6" Type="http://schemas.openxmlformats.org/officeDocument/2006/relationships/image" Target="../media/image68.emf"/><Relationship Id="rId5" Type="http://schemas.openxmlformats.org/officeDocument/2006/relationships/package" Target="../embeddings/Microsoft_Excel_Worksheet2.xlsx"/><Relationship Id="rId10" Type="http://schemas.openxmlformats.org/officeDocument/2006/relationships/image" Target="../media/image70.png"/><Relationship Id="rId4" Type="http://schemas.openxmlformats.org/officeDocument/2006/relationships/oleObject" Target="../embeddings/oleObject3.bin"/><Relationship Id="rId9" Type="http://schemas.openxmlformats.org/officeDocument/2006/relationships/chart" Target="../charts/chart4.xml"/></Relationships>
</file>

<file path=ppt/slides/_rels/slide33.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70.png"/><Relationship Id="rId2" Type="http://schemas.openxmlformats.org/officeDocument/2006/relationships/notesSlide" Target="../notesSlides/notesSlide32.xml"/><Relationship Id="rId1" Type="http://schemas.openxmlformats.org/officeDocument/2006/relationships/slideLayout" Target="../slideLayouts/slideLayout78.xml"/><Relationship Id="rId6" Type="http://schemas.openxmlformats.org/officeDocument/2006/relationships/image" Target="../media/image69.png"/><Relationship Id="rId5" Type="http://schemas.openxmlformats.org/officeDocument/2006/relationships/chart" Target="../charts/chart5.xml"/><Relationship Id="rId4" Type="http://schemas.openxmlformats.org/officeDocument/2006/relationships/image" Target="../media/image19.png"/></Relationships>
</file>

<file path=ppt/slides/_rels/slide34.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notesSlide" Target="../notesSlides/notesSlide33.xml"/><Relationship Id="rId1" Type="http://schemas.openxmlformats.org/officeDocument/2006/relationships/slideLayout" Target="../slideLayouts/slideLayout83.xml"/></Relationships>
</file>

<file path=ppt/slides/_rels/slide35.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72.jpeg"/><Relationship Id="rId7" Type="http://schemas.openxmlformats.org/officeDocument/2006/relationships/diagramColors" Target="../diagrams/colors4.xml"/><Relationship Id="rId2" Type="http://schemas.openxmlformats.org/officeDocument/2006/relationships/notesSlide" Target="../notesSlides/notesSlide34.xml"/><Relationship Id="rId1" Type="http://schemas.openxmlformats.org/officeDocument/2006/relationships/slideLayout" Target="../slideLayouts/slideLayout50.xml"/><Relationship Id="rId6" Type="http://schemas.openxmlformats.org/officeDocument/2006/relationships/diagramQuickStyle" Target="../diagrams/quickStyle4.xml"/><Relationship Id="rId5" Type="http://schemas.openxmlformats.org/officeDocument/2006/relationships/diagramLayout" Target="../diagrams/layout4.xml"/><Relationship Id="rId10" Type="http://schemas.openxmlformats.org/officeDocument/2006/relationships/image" Target="../media/image15.gif"/><Relationship Id="rId4" Type="http://schemas.openxmlformats.org/officeDocument/2006/relationships/diagramData" Target="../diagrams/data4.xml"/><Relationship Id="rId9" Type="http://schemas.openxmlformats.org/officeDocument/2006/relationships/image" Target="../media/image16.png"/></Relationships>
</file>

<file path=ppt/slides/_rels/slide36.xml.rels><?xml version="1.0" encoding="UTF-8" standalone="yes"?>
<Relationships xmlns="http://schemas.openxmlformats.org/package/2006/relationships"><Relationship Id="rId3" Type="http://schemas.openxmlformats.org/officeDocument/2006/relationships/image" Target="../media/image73.jpeg"/><Relationship Id="rId2" Type="http://schemas.openxmlformats.org/officeDocument/2006/relationships/notesSlide" Target="../notesSlides/notesSlide35.xml"/><Relationship Id="rId1" Type="http://schemas.openxmlformats.org/officeDocument/2006/relationships/slideLayout" Target="../slideLayouts/slideLayout50.xml"/><Relationship Id="rId6" Type="http://schemas.openxmlformats.org/officeDocument/2006/relationships/image" Target="../media/image19.png"/><Relationship Id="rId5" Type="http://schemas.openxmlformats.org/officeDocument/2006/relationships/image" Target="../media/image16.png"/><Relationship Id="rId4" Type="http://schemas.openxmlformats.org/officeDocument/2006/relationships/image" Target="../media/image74.png"/></Relationships>
</file>

<file path=ppt/slides/_rels/slide37.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chart" Target="../charts/chart6.xml"/><Relationship Id="rId2" Type="http://schemas.openxmlformats.org/officeDocument/2006/relationships/notesSlide" Target="../notesSlides/notesSlide36.xml"/><Relationship Id="rId1" Type="http://schemas.openxmlformats.org/officeDocument/2006/relationships/slideLayout" Target="../slideLayouts/slideLayout78.xml"/><Relationship Id="rId6" Type="http://schemas.openxmlformats.org/officeDocument/2006/relationships/image" Target="../media/image76.png"/><Relationship Id="rId5" Type="http://schemas.openxmlformats.org/officeDocument/2006/relationships/image" Target="../media/image75.png"/><Relationship Id="rId4" Type="http://schemas.openxmlformats.org/officeDocument/2006/relationships/image" Target="../media/image16.png"/></Relationships>
</file>

<file path=ppt/slides/_rels/slide38.xml.rels><?xml version="1.0" encoding="UTF-8" standalone="yes"?>
<Relationships xmlns="http://schemas.openxmlformats.org/package/2006/relationships"><Relationship Id="rId3" Type="http://schemas.openxmlformats.org/officeDocument/2006/relationships/image" Target="../media/image77.jpeg"/><Relationship Id="rId2" Type="http://schemas.openxmlformats.org/officeDocument/2006/relationships/notesSlide" Target="../notesSlides/notesSlide37.xml"/><Relationship Id="rId1" Type="http://schemas.openxmlformats.org/officeDocument/2006/relationships/slideLayout" Target="../slideLayouts/slideLayout83.xml"/></Relationships>
</file>

<file path=ppt/slides/_rels/slide39.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image" Target="../media/image78.jpeg"/><Relationship Id="rId7" Type="http://schemas.openxmlformats.org/officeDocument/2006/relationships/diagramColors" Target="../diagrams/colors5.xml"/><Relationship Id="rId2" Type="http://schemas.openxmlformats.org/officeDocument/2006/relationships/notesSlide" Target="../notesSlides/notesSlide38.xml"/><Relationship Id="rId1" Type="http://schemas.openxmlformats.org/officeDocument/2006/relationships/slideLayout" Target="../slideLayouts/slideLayout50.xml"/><Relationship Id="rId6" Type="http://schemas.openxmlformats.org/officeDocument/2006/relationships/diagramQuickStyle" Target="../diagrams/quickStyle5.xml"/><Relationship Id="rId5" Type="http://schemas.openxmlformats.org/officeDocument/2006/relationships/diagramLayout" Target="../diagrams/layout5.xml"/><Relationship Id="rId10" Type="http://schemas.openxmlformats.org/officeDocument/2006/relationships/image" Target="../media/image15.gif"/><Relationship Id="rId4" Type="http://schemas.openxmlformats.org/officeDocument/2006/relationships/diagramData" Target="../diagrams/data5.xml"/><Relationship Id="rId9" Type="http://schemas.openxmlformats.org/officeDocument/2006/relationships/image" Target="../media/image16.png"/></Relationships>
</file>

<file path=ppt/slides/_rels/slide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xml"/><Relationship Id="rId1" Type="http://schemas.openxmlformats.org/officeDocument/2006/relationships/slideLayout" Target="../slideLayouts/slideLayout23.xml"/><Relationship Id="rId6" Type="http://schemas.openxmlformats.org/officeDocument/2006/relationships/image" Target="../media/image20.png"/><Relationship Id="rId5" Type="http://schemas.openxmlformats.org/officeDocument/2006/relationships/image" Target="../media/image16.png"/><Relationship Id="rId4" Type="http://schemas.openxmlformats.org/officeDocument/2006/relationships/image" Target="../media/image19.png"/></Relationships>
</file>

<file path=ppt/slides/_rels/slide40.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39.xml"/><Relationship Id="rId1" Type="http://schemas.openxmlformats.org/officeDocument/2006/relationships/slideLayout" Target="../slideLayouts/slideLayout50.xml"/><Relationship Id="rId6" Type="http://schemas.openxmlformats.org/officeDocument/2006/relationships/image" Target="../media/image19.png"/><Relationship Id="rId5" Type="http://schemas.openxmlformats.org/officeDocument/2006/relationships/image" Target="../media/image16.png"/><Relationship Id="rId4" Type="http://schemas.openxmlformats.org/officeDocument/2006/relationships/image" Target="../media/image80.jpeg"/></Relationships>
</file>

<file path=ppt/slides/_rels/slide41.xml.rels><?xml version="1.0" encoding="UTF-8" standalone="yes"?>
<Relationships xmlns="http://schemas.openxmlformats.org/package/2006/relationships"><Relationship Id="rId3" Type="http://schemas.openxmlformats.org/officeDocument/2006/relationships/image" Target="../media/image81.png"/><Relationship Id="rId7" Type="http://schemas.openxmlformats.org/officeDocument/2006/relationships/image" Target="../media/image16.png"/><Relationship Id="rId2" Type="http://schemas.openxmlformats.org/officeDocument/2006/relationships/notesSlide" Target="../notesSlides/notesSlide40.xml"/><Relationship Id="rId1" Type="http://schemas.openxmlformats.org/officeDocument/2006/relationships/slideLayout" Target="../slideLayouts/slideLayout83.xml"/><Relationship Id="rId6" Type="http://schemas.openxmlformats.org/officeDocument/2006/relationships/image" Target="../media/image19.png"/><Relationship Id="rId5" Type="http://schemas.openxmlformats.org/officeDocument/2006/relationships/chart" Target="../charts/chart7.xml"/><Relationship Id="rId4" Type="http://schemas.openxmlformats.org/officeDocument/2006/relationships/image" Target="../media/image82.png"/></Relationships>
</file>

<file path=ppt/slides/_rels/slide42.xml.rels><?xml version="1.0" encoding="UTF-8" standalone="yes"?>
<Relationships xmlns="http://schemas.openxmlformats.org/package/2006/relationships"><Relationship Id="rId3" Type="http://schemas.openxmlformats.org/officeDocument/2006/relationships/image" Target="../media/image83.jpeg"/><Relationship Id="rId2" Type="http://schemas.openxmlformats.org/officeDocument/2006/relationships/notesSlide" Target="../notesSlides/notesSlide41.xml"/><Relationship Id="rId1" Type="http://schemas.openxmlformats.org/officeDocument/2006/relationships/slideLayout" Target="../slideLayouts/slideLayout83.xml"/></Relationships>
</file>

<file path=ppt/slides/_rels/slide43.xml.rels><?xml version="1.0" encoding="UTF-8" standalone="yes"?>
<Relationships xmlns="http://schemas.openxmlformats.org/package/2006/relationships"><Relationship Id="rId8" Type="http://schemas.microsoft.com/office/2007/relationships/diagramDrawing" Target="../diagrams/drawing6.xml"/><Relationship Id="rId3" Type="http://schemas.openxmlformats.org/officeDocument/2006/relationships/image" Target="../media/image84.jpeg"/><Relationship Id="rId7" Type="http://schemas.openxmlformats.org/officeDocument/2006/relationships/diagramColors" Target="../diagrams/colors6.xml"/><Relationship Id="rId2" Type="http://schemas.openxmlformats.org/officeDocument/2006/relationships/notesSlide" Target="../notesSlides/notesSlide42.xml"/><Relationship Id="rId1" Type="http://schemas.openxmlformats.org/officeDocument/2006/relationships/slideLayout" Target="../slideLayouts/slideLayout50.xml"/><Relationship Id="rId6" Type="http://schemas.openxmlformats.org/officeDocument/2006/relationships/diagramQuickStyle" Target="../diagrams/quickStyle6.xml"/><Relationship Id="rId5" Type="http://schemas.openxmlformats.org/officeDocument/2006/relationships/diagramLayout" Target="../diagrams/layout6.xml"/><Relationship Id="rId10" Type="http://schemas.openxmlformats.org/officeDocument/2006/relationships/image" Target="../media/image15.gif"/><Relationship Id="rId4" Type="http://schemas.openxmlformats.org/officeDocument/2006/relationships/diagramData" Target="../diagrams/data6.xml"/><Relationship Id="rId9" Type="http://schemas.openxmlformats.org/officeDocument/2006/relationships/image" Target="../media/image16.png"/></Relationships>
</file>

<file path=ppt/slides/_rels/slide44.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43.xml"/><Relationship Id="rId1" Type="http://schemas.openxmlformats.org/officeDocument/2006/relationships/slideLayout" Target="../slideLayouts/slideLayout50.xml"/><Relationship Id="rId6" Type="http://schemas.openxmlformats.org/officeDocument/2006/relationships/image" Target="../media/image19.png"/><Relationship Id="rId5" Type="http://schemas.openxmlformats.org/officeDocument/2006/relationships/image" Target="../media/image16.png"/><Relationship Id="rId4" Type="http://schemas.openxmlformats.org/officeDocument/2006/relationships/image" Target="../media/image86.jpeg"/></Relationships>
</file>

<file path=ppt/slides/_rels/slide45.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chart" Target="../charts/chart8.xml"/><Relationship Id="rId2" Type="http://schemas.openxmlformats.org/officeDocument/2006/relationships/notesSlide" Target="../notesSlides/notesSlide44.xml"/><Relationship Id="rId1" Type="http://schemas.openxmlformats.org/officeDocument/2006/relationships/slideLayout" Target="../slideLayouts/slideLayout78.xml"/><Relationship Id="rId6" Type="http://schemas.openxmlformats.org/officeDocument/2006/relationships/image" Target="../media/image88.png"/><Relationship Id="rId5" Type="http://schemas.openxmlformats.org/officeDocument/2006/relationships/image" Target="../media/image87.png"/><Relationship Id="rId4" Type="http://schemas.openxmlformats.org/officeDocument/2006/relationships/image" Target="../media/image16.png"/></Relationships>
</file>

<file path=ppt/slides/_rels/slide46.xml.rels><?xml version="1.0" encoding="UTF-8" standalone="yes"?>
<Relationships xmlns="http://schemas.openxmlformats.org/package/2006/relationships"><Relationship Id="rId3" Type="http://schemas.openxmlformats.org/officeDocument/2006/relationships/image" Target="../media/image89.jpeg"/><Relationship Id="rId2" Type="http://schemas.openxmlformats.org/officeDocument/2006/relationships/notesSlide" Target="../notesSlides/notesSlide45.xml"/><Relationship Id="rId1" Type="http://schemas.openxmlformats.org/officeDocument/2006/relationships/slideLayout" Target="../slideLayouts/slideLayout61.xml"/></Relationships>
</file>

<file path=ppt/slides/_rels/slide47.xml.rels><?xml version="1.0" encoding="UTF-8" standalone="yes"?>
<Relationships xmlns="http://schemas.openxmlformats.org/package/2006/relationships"><Relationship Id="rId3" Type="http://schemas.openxmlformats.org/officeDocument/2006/relationships/image" Target="../media/image90.jpeg"/><Relationship Id="rId2" Type="http://schemas.openxmlformats.org/officeDocument/2006/relationships/notesSlide" Target="../notesSlides/notesSlide46.xml"/><Relationship Id="rId1" Type="http://schemas.openxmlformats.org/officeDocument/2006/relationships/slideLayout" Target="../slideLayouts/slideLayout61.xml"/></Relationships>
</file>

<file path=ppt/slides/_rels/slide4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7.xml"/><Relationship Id="rId1" Type="http://schemas.openxmlformats.org/officeDocument/2006/relationships/slideLayout" Target="../slideLayouts/slideLayout61.xml"/><Relationship Id="rId5" Type="http://schemas.openxmlformats.org/officeDocument/2006/relationships/image" Target="../media/image91.png"/><Relationship Id="rId4" Type="http://schemas.openxmlformats.org/officeDocument/2006/relationships/image" Target="../media/image19.png"/></Relationships>
</file>

<file path=ppt/slides/_rels/slide4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8.xml"/><Relationship Id="rId1" Type="http://schemas.openxmlformats.org/officeDocument/2006/relationships/slideLayout" Target="../slideLayouts/slideLayout61.xml"/><Relationship Id="rId5" Type="http://schemas.openxmlformats.org/officeDocument/2006/relationships/chart" Target="../charts/chart9.xml"/><Relationship Id="rId4" Type="http://schemas.openxmlformats.org/officeDocument/2006/relationships/image" Target="../media/image19.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4.xml"/></Relationships>
</file>

<file path=ppt/slides/_rels/slide50.xml.rels><?xml version="1.0" encoding="UTF-8" standalone="yes"?>
<Relationships xmlns="http://schemas.openxmlformats.org/package/2006/relationships"><Relationship Id="rId3" Type="http://schemas.openxmlformats.org/officeDocument/2006/relationships/image" Target="../media/image92.jpeg"/><Relationship Id="rId2" Type="http://schemas.openxmlformats.org/officeDocument/2006/relationships/notesSlide" Target="../notesSlides/notesSlide49.xml"/><Relationship Id="rId1" Type="http://schemas.openxmlformats.org/officeDocument/2006/relationships/slideLayout" Target="../slideLayouts/slideLayout61.xml"/></Relationships>
</file>

<file path=ppt/slides/_rels/slide51.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50.xml"/><Relationship Id="rId1" Type="http://schemas.openxmlformats.org/officeDocument/2006/relationships/slideLayout" Target="../slideLayouts/slideLayout61.xml"/><Relationship Id="rId6" Type="http://schemas.openxmlformats.org/officeDocument/2006/relationships/image" Target="../media/image19.png"/><Relationship Id="rId5" Type="http://schemas.openxmlformats.org/officeDocument/2006/relationships/image" Target="../media/image16.png"/><Relationship Id="rId4" Type="http://schemas.openxmlformats.org/officeDocument/2006/relationships/image" Target="../media/image94.jpeg"/></Relationships>
</file>

<file path=ppt/slides/_rels/slide52.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51.xml"/><Relationship Id="rId1" Type="http://schemas.openxmlformats.org/officeDocument/2006/relationships/slideLayout" Target="../slideLayouts/slideLayout61.xml"/><Relationship Id="rId5" Type="http://schemas.openxmlformats.org/officeDocument/2006/relationships/image" Target="../media/image4.jpeg"/><Relationship Id="rId4" Type="http://schemas.openxmlformats.org/officeDocument/2006/relationships/image" Target="../media/image3.png"/></Relationships>
</file>

<file path=ppt/slides/_rels/slide53.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notesSlide" Target="../notesSlides/notesSlide52.xml"/><Relationship Id="rId1" Type="http://schemas.openxmlformats.org/officeDocument/2006/relationships/slideLayout" Target="../slideLayouts/slideLayout72.xml"/><Relationship Id="rId6" Type="http://schemas.openxmlformats.org/officeDocument/2006/relationships/image" Target="../media/image19.png"/><Relationship Id="rId5" Type="http://schemas.openxmlformats.org/officeDocument/2006/relationships/image" Target="../media/image16.png"/><Relationship Id="rId4" Type="http://schemas.openxmlformats.org/officeDocument/2006/relationships/image" Target="../media/image97.jpeg"/></Relationships>
</file>

<file path=ppt/slides/_rels/slide54.xml.rels><?xml version="1.0" encoding="UTF-8" standalone="yes"?>
<Relationships xmlns="http://schemas.openxmlformats.org/package/2006/relationships"><Relationship Id="rId3" Type="http://schemas.openxmlformats.org/officeDocument/2006/relationships/image" Target="../media/image98.jpeg"/><Relationship Id="rId2" Type="http://schemas.openxmlformats.org/officeDocument/2006/relationships/notesSlide" Target="../notesSlides/notesSlide53.xml"/><Relationship Id="rId1" Type="http://schemas.openxmlformats.org/officeDocument/2006/relationships/slideLayout" Target="../slideLayouts/slideLayout78.xml"/><Relationship Id="rId4" Type="http://schemas.openxmlformats.org/officeDocument/2006/relationships/image" Target="../media/image4.jpeg"/></Relationships>
</file>

<file path=ppt/slides/_rels/slide55.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notesSlide" Target="../notesSlides/notesSlide54.xml"/><Relationship Id="rId1" Type="http://schemas.openxmlformats.org/officeDocument/2006/relationships/slideLayout" Target="../slideLayouts/slideLayout89.xml"/><Relationship Id="rId5" Type="http://schemas.openxmlformats.org/officeDocument/2006/relationships/hyperlink" Target="http://eige.europa.eu/content/gender-equality-index" TargetMode="External"/><Relationship Id="rId4" Type="http://schemas.openxmlformats.org/officeDocument/2006/relationships/image" Target="../media/image19.png"/></Relationships>
</file>

<file path=ppt/slides/_rels/slide56.xml.rels><?xml version="1.0" encoding="UTF-8" standalone="yes"?>
<Relationships xmlns="http://schemas.openxmlformats.org/package/2006/relationships"><Relationship Id="rId3" Type="http://schemas.openxmlformats.org/officeDocument/2006/relationships/image" Target="../media/image98.jpeg"/><Relationship Id="rId2" Type="http://schemas.openxmlformats.org/officeDocument/2006/relationships/notesSlide" Target="../notesSlides/notesSlide55.xml"/><Relationship Id="rId1" Type="http://schemas.openxmlformats.org/officeDocument/2006/relationships/slideLayout" Target="../slideLayouts/slideLayout89.xml"/></Relationships>
</file>

<file path=ppt/slides/_rels/slide57.xml.rels><?xml version="1.0" encoding="UTF-8" standalone="yes"?>
<Relationships xmlns="http://schemas.openxmlformats.org/package/2006/relationships"><Relationship Id="rId8" Type="http://schemas.openxmlformats.org/officeDocument/2006/relationships/hyperlink" Target="mailto:Ligia.Nobrega@eige.europa.eu" TargetMode="External"/><Relationship Id="rId3" Type="http://schemas.openxmlformats.org/officeDocument/2006/relationships/hyperlink" Target="mailto:Cristina.Alvarez@eige.europa.eu" TargetMode="External"/><Relationship Id="rId7" Type="http://schemas.openxmlformats.org/officeDocument/2006/relationships/hyperlink" Target="mailto:Anna.Manca@eige.europa.eu" TargetMode="External"/><Relationship Id="rId12" Type="http://schemas.openxmlformats.org/officeDocument/2006/relationships/image" Target="../media/image19.png"/><Relationship Id="rId2" Type="http://schemas.openxmlformats.org/officeDocument/2006/relationships/notesSlide" Target="../notesSlides/notesSlide56.xml"/><Relationship Id="rId1" Type="http://schemas.openxmlformats.org/officeDocument/2006/relationships/slideLayout" Target="../slideLayouts/slideLayout88.xml"/><Relationship Id="rId6" Type="http://schemas.openxmlformats.org/officeDocument/2006/relationships/hyperlink" Target="mailto:Anne.Humbert@eige.europa.eu" TargetMode="External"/><Relationship Id="rId11" Type="http://schemas.openxmlformats.org/officeDocument/2006/relationships/image" Target="../media/image5.jpeg"/><Relationship Id="rId5" Type="http://schemas.openxmlformats.org/officeDocument/2006/relationships/hyperlink" Target="mailto:Viginta.IvaskaiteTamosiune@eige.europa.eu" TargetMode="External"/><Relationship Id="rId10" Type="http://schemas.openxmlformats.org/officeDocument/2006/relationships/hyperlink" Target="mailto:Irene.Rioboo@eige.europa.eu" TargetMode="External"/><Relationship Id="rId4" Type="http://schemas.openxmlformats.org/officeDocument/2006/relationships/hyperlink" Target="mailto:Laura.debonfils@eige.europa.eu" TargetMode="External"/><Relationship Id="rId9" Type="http://schemas.openxmlformats.org/officeDocument/2006/relationships/hyperlink" Target="mailto:Jolanta.Reingarte@eige.europa.eu"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6.xml"/><Relationship Id="rId1" Type="http://schemas.openxmlformats.org/officeDocument/2006/relationships/slideLayout" Target="../slideLayouts/slideLayout23.xml"/><Relationship Id="rId6" Type="http://schemas.openxmlformats.org/officeDocument/2006/relationships/image" Target="../media/image15.gif"/><Relationship Id="rId5" Type="http://schemas.openxmlformats.org/officeDocument/2006/relationships/image" Target="../media/image16.png"/><Relationship Id="rId4" Type="http://schemas.openxmlformats.org/officeDocument/2006/relationships/image" Target="../media/image22.jpeg"/></Relationships>
</file>

<file path=ppt/slides/_rels/slide7.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15.gif"/><Relationship Id="rId2" Type="http://schemas.openxmlformats.org/officeDocument/2006/relationships/notesSlide" Target="../notesSlides/notesSlide7.xml"/><Relationship Id="rId1" Type="http://schemas.openxmlformats.org/officeDocument/2006/relationships/slideLayout" Target="../slideLayouts/slideLayout122.xml"/><Relationship Id="rId6" Type="http://schemas.openxmlformats.org/officeDocument/2006/relationships/image" Target="../media/image16.png"/><Relationship Id="rId5" Type="http://schemas.openxmlformats.org/officeDocument/2006/relationships/image" Target="../media/image25.png"/><Relationship Id="rId4" Type="http://schemas.openxmlformats.org/officeDocument/2006/relationships/image" Target="../media/image24.png"/></Relationships>
</file>

<file path=ppt/slides/_rels/slide8.xml.rels><?xml version="1.0" encoding="UTF-8" standalone="yes"?>
<Relationships xmlns="http://schemas.openxmlformats.org/package/2006/relationships"><Relationship Id="rId8" Type="http://schemas.openxmlformats.org/officeDocument/2006/relationships/image" Target="../media/image31.jpeg"/><Relationship Id="rId13" Type="http://schemas.openxmlformats.org/officeDocument/2006/relationships/image" Target="../media/image35.jpeg"/><Relationship Id="rId3" Type="http://schemas.openxmlformats.org/officeDocument/2006/relationships/image" Target="../media/image26.png"/><Relationship Id="rId7" Type="http://schemas.openxmlformats.org/officeDocument/2006/relationships/image" Target="../media/image30.jpeg"/><Relationship Id="rId12"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105.xml"/><Relationship Id="rId6" Type="http://schemas.openxmlformats.org/officeDocument/2006/relationships/image" Target="../media/image29.jpeg"/><Relationship Id="rId11" Type="http://schemas.openxmlformats.org/officeDocument/2006/relationships/image" Target="../media/image34.jpeg"/><Relationship Id="rId5" Type="http://schemas.openxmlformats.org/officeDocument/2006/relationships/image" Target="../media/image28.jpeg"/><Relationship Id="rId10" Type="http://schemas.openxmlformats.org/officeDocument/2006/relationships/image" Target="../media/image33.jpeg"/><Relationship Id="rId4" Type="http://schemas.openxmlformats.org/officeDocument/2006/relationships/image" Target="../media/image27.jpeg"/><Relationship Id="rId9" Type="http://schemas.openxmlformats.org/officeDocument/2006/relationships/image" Target="../media/image32.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7" Type="http://schemas.openxmlformats.org/officeDocument/2006/relationships/image" Target="../media/image15.gif"/><Relationship Id="rId2" Type="http://schemas.openxmlformats.org/officeDocument/2006/relationships/slideLayout" Target="../slideLayouts/slideLayout127.xml"/><Relationship Id="rId1" Type="http://schemas.openxmlformats.org/officeDocument/2006/relationships/vmlDrawing" Target="../drawings/vmlDrawing1.vml"/><Relationship Id="rId6" Type="http://schemas.openxmlformats.org/officeDocument/2006/relationships/image" Target="../media/image16.png"/><Relationship Id="rId5" Type="http://schemas.openxmlformats.org/officeDocument/2006/relationships/image" Target="../media/image36.emf"/><Relationship Id="rId4" Type="http://schemas.openxmlformats.org/officeDocument/2006/relationships/oleObject" Target="../embeddings/oleObject1.bin"/></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8C3D98"/>
        </a:solidFill>
        <a:effectLst/>
      </p:bgPr>
    </p:bg>
    <p:spTree>
      <p:nvGrpSpPr>
        <p:cNvPr id="1" name=""/>
        <p:cNvGrpSpPr/>
        <p:nvPr/>
      </p:nvGrpSpPr>
      <p:grpSpPr>
        <a:xfrm>
          <a:off x="0" y="0"/>
          <a:ext cx="0" cy="0"/>
          <a:chOff x="0" y="0"/>
          <a:chExt cx="0" cy="0"/>
        </a:xfrm>
      </p:grpSpPr>
      <p:sp>
        <p:nvSpPr>
          <p:cNvPr id="121859" name="Title 1"/>
          <p:cNvSpPr txBox="1">
            <a:spLocks/>
          </p:cNvSpPr>
          <p:nvPr/>
        </p:nvSpPr>
        <p:spPr bwMode="auto">
          <a:xfrm>
            <a:off x="2843808" y="970337"/>
            <a:ext cx="5928792" cy="2546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57200">
              <a:defRPr>
                <a:solidFill>
                  <a:schemeClr val="tx1"/>
                </a:solidFill>
                <a:latin typeface="Arial" pitchFamily="34" charset="0"/>
              </a:defRPr>
            </a:lvl1pPr>
            <a:lvl2pPr marL="742950" indent="-285750" defTabSz="457200">
              <a:defRPr>
                <a:solidFill>
                  <a:schemeClr val="tx1"/>
                </a:solidFill>
                <a:latin typeface="Arial" pitchFamily="34" charset="0"/>
              </a:defRPr>
            </a:lvl2pPr>
            <a:lvl3pPr marL="1143000" indent="-228600" defTabSz="457200">
              <a:defRPr>
                <a:solidFill>
                  <a:schemeClr val="tx1"/>
                </a:solidFill>
                <a:latin typeface="Arial" pitchFamily="34" charset="0"/>
              </a:defRPr>
            </a:lvl3pPr>
            <a:lvl4pPr marL="1600200" indent="-228600" defTabSz="457200">
              <a:defRPr>
                <a:solidFill>
                  <a:schemeClr val="tx1"/>
                </a:solidFill>
                <a:latin typeface="Arial" pitchFamily="34" charset="0"/>
              </a:defRPr>
            </a:lvl4pPr>
            <a:lvl5pPr marL="2057400" indent="-228600" defTabSz="457200">
              <a:defRPr>
                <a:solidFill>
                  <a:schemeClr val="tx1"/>
                </a:solidFill>
                <a:latin typeface="Arial" pitchFamily="34" charset="0"/>
              </a:defRPr>
            </a:lvl5pPr>
            <a:lvl6pPr marL="2514600" indent="-228600" defTabSz="457200" fontAlgn="base">
              <a:spcBef>
                <a:spcPct val="0"/>
              </a:spcBef>
              <a:spcAft>
                <a:spcPct val="0"/>
              </a:spcAft>
              <a:defRPr>
                <a:solidFill>
                  <a:schemeClr val="tx1"/>
                </a:solidFill>
                <a:latin typeface="Arial" pitchFamily="34" charset="0"/>
              </a:defRPr>
            </a:lvl6pPr>
            <a:lvl7pPr marL="2971800" indent="-228600" defTabSz="457200" fontAlgn="base">
              <a:spcBef>
                <a:spcPct val="0"/>
              </a:spcBef>
              <a:spcAft>
                <a:spcPct val="0"/>
              </a:spcAft>
              <a:defRPr>
                <a:solidFill>
                  <a:schemeClr val="tx1"/>
                </a:solidFill>
                <a:latin typeface="Arial" pitchFamily="34" charset="0"/>
              </a:defRPr>
            </a:lvl7pPr>
            <a:lvl8pPr marL="3429000" indent="-228600" defTabSz="457200" fontAlgn="base">
              <a:spcBef>
                <a:spcPct val="0"/>
              </a:spcBef>
              <a:spcAft>
                <a:spcPct val="0"/>
              </a:spcAft>
              <a:defRPr>
                <a:solidFill>
                  <a:schemeClr val="tx1"/>
                </a:solidFill>
                <a:latin typeface="Arial" pitchFamily="34" charset="0"/>
              </a:defRPr>
            </a:lvl8pPr>
            <a:lvl9pPr marL="3886200" indent="-228600" defTabSz="457200" fontAlgn="base">
              <a:spcBef>
                <a:spcPct val="0"/>
              </a:spcBef>
              <a:spcAft>
                <a:spcPct val="0"/>
              </a:spcAft>
              <a:defRPr>
                <a:solidFill>
                  <a:schemeClr val="tx1"/>
                </a:solidFill>
                <a:latin typeface="Arial" pitchFamily="34" charset="0"/>
              </a:defRPr>
            </a:lvl9pPr>
          </a:lstStyle>
          <a:p>
            <a:pPr algn="r" fontAlgn="base">
              <a:lnSpc>
                <a:spcPct val="150000"/>
              </a:lnSpc>
              <a:spcBef>
                <a:spcPct val="0"/>
              </a:spcBef>
              <a:spcAft>
                <a:spcPct val="0"/>
              </a:spcAft>
            </a:pPr>
            <a:r>
              <a:rPr lang="en-GB" sz="3200" b="1" dirty="0">
                <a:solidFill>
                  <a:srgbClr val="FFFFFF"/>
                </a:solidFill>
                <a:latin typeface="Myriad Pro" pitchFamily="34" charset="0"/>
              </a:rPr>
              <a:t>Measuring Gender Equality in the European Union: </a:t>
            </a:r>
            <a:endParaRPr lang="en-GB" sz="3200" b="1" dirty="0" smtClean="0">
              <a:solidFill>
                <a:srgbClr val="FFFFFF"/>
              </a:solidFill>
              <a:latin typeface="Myriad Pro" pitchFamily="34" charset="0"/>
            </a:endParaRPr>
          </a:p>
          <a:p>
            <a:pPr algn="r" fontAlgn="base">
              <a:lnSpc>
                <a:spcPct val="150000"/>
              </a:lnSpc>
              <a:spcBef>
                <a:spcPct val="0"/>
              </a:spcBef>
              <a:spcAft>
                <a:spcPct val="0"/>
              </a:spcAft>
            </a:pPr>
            <a:r>
              <a:rPr lang="en-GB" sz="3200" b="1" dirty="0" smtClean="0">
                <a:solidFill>
                  <a:srgbClr val="FFFFFF"/>
                </a:solidFill>
                <a:latin typeface="Myriad Pro" pitchFamily="34" charset="0"/>
              </a:rPr>
              <a:t>The </a:t>
            </a:r>
            <a:r>
              <a:rPr lang="en-GB" sz="3200" b="1" dirty="0">
                <a:solidFill>
                  <a:srgbClr val="FFFFFF"/>
                </a:solidFill>
                <a:latin typeface="Myriad Pro" pitchFamily="34" charset="0"/>
              </a:rPr>
              <a:t>Gender Equality Index</a:t>
            </a:r>
            <a:endParaRPr lang="en-US" sz="3200" b="1" dirty="0" smtClean="0">
              <a:solidFill>
                <a:srgbClr val="FFFFFF"/>
              </a:solidFill>
              <a:latin typeface="Myriad Pro" pitchFamily="34" charset="0"/>
            </a:endParaRPr>
          </a:p>
          <a:p>
            <a:pPr algn="r" fontAlgn="base">
              <a:lnSpc>
                <a:spcPct val="150000"/>
              </a:lnSpc>
              <a:spcBef>
                <a:spcPct val="0"/>
              </a:spcBef>
              <a:spcAft>
                <a:spcPct val="0"/>
              </a:spcAft>
            </a:pPr>
            <a:endParaRPr lang="en-US" sz="3200" b="1" dirty="0" smtClean="0">
              <a:solidFill>
                <a:srgbClr val="FFFFFF"/>
              </a:solidFill>
              <a:latin typeface="Myriad Pro" pitchFamily="34" charset="0"/>
            </a:endParaRPr>
          </a:p>
        </p:txBody>
      </p:sp>
      <p:pic>
        <p:nvPicPr>
          <p:cNvPr id="121861" name="Picture 6" descr="EIGE_EN (1).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5913" y="656212"/>
            <a:ext cx="2527895" cy="2526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1862" name="Picture 7" descr="EU Flag.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0813" y="6416675"/>
            <a:ext cx="479425" cy="327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Subtitle 2"/>
          <p:cNvSpPr txBox="1">
            <a:spLocks/>
          </p:cNvSpPr>
          <p:nvPr/>
        </p:nvSpPr>
        <p:spPr>
          <a:xfrm>
            <a:off x="1219200" y="5302965"/>
            <a:ext cx="7696200" cy="1113710"/>
          </a:xfrm>
          <a:prstGeom prst="rect">
            <a:avLst/>
          </a:prstGeom>
        </p:spPr>
        <p:txBody>
          <a:bodyPr>
            <a:normAutofit/>
          </a:bodyPr>
          <a:lstStyle>
            <a:lvl1pPr marL="342900" indent="-342900" algn="l" rtl="0" fontAlgn="base">
              <a:spcBef>
                <a:spcPct val="20000"/>
              </a:spcBef>
              <a:spcAft>
                <a:spcPct val="0"/>
              </a:spcAft>
              <a:buFont typeface="Arial" pitchFamily="34" charset="0"/>
              <a:buChar char="•"/>
              <a:defRPr sz="3200">
                <a:solidFill>
                  <a:schemeClr val="tx1"/>
                </a:solidFill>
                <a:latin typeface="+mn-lt"/>
                <a:ea typeface="+mn-ea"/>
                <a:cs typeface="+mn-cs"/>
              </a:defRPr>
            </a:lvl1pPr>
            <a:lvl2pPr marL="742950" indent="-285750" algn="l" rtl="0" fontAlgn="base">
              <a:spcBef>
                <a:spcPct val="20000"/>
              </a:spcBef>
              <a:spcAft>
                <a:spcPct val="0"/>
              </a:spcAft>
              <a:buFont typeface="Arial" pitchFamily="34" charset="0"/>
              <a:buChar char="–"/>
              <a:defRPr sz="2800">
                <a:solidFill>
                  <a:schemeClr val="tx1"/>
                </a:solidFill>
                <a:latin typeface="+mn-lt"/>
              </a:defRPr>
            </a:lvl2pPr>
            <a:lvl3pPr marL="1143000" indent="-228600" algn="l" rtl="0" fontAlgn="base">
              <a:spcBef>
                <a:spcPct val="20000"/>
              </a:spcBef>
              <a:spcAft>
                <a:spcPct val="0"/>
              </a:spcAft>
              <a:buFont typeface="Arial" pitchFamily="34" charset="0"/>
              <a:buChar char="•"/>
              <a:defRPr sz="2400">
                <a:solidFill>
                  <a:schemeClr val="tx1"/>
                </a:solidFill>
                <a:latin typeface="+mn-lt"/>
              </a:defRPr>
            </a:lvl3pPr>
            <a:lvl4pPr marL="1600200" indent="-228600" algn="l" rtl="0" fontAlgn="base">
              <a:spcBef>
                <a:spcPct val="20000"/>
              </a:spcBef>
              <a:spcAft>
                <a:spcPct val="0"/>
              </a:spcAft>
              <a:buFont typeface="Arial" pitchFamily="34" charset="0"/>
              <a:buChar char="–"/>
              <a:defRPr sz="2000">
                <a:solidFill>
                  <a:schemeClr val="tx1"/>
                </a:solidFill>
                <a:latin typeface="+mn-lt"/>
              </a:defRPr>
            </a:lvl4pPr>
            <a:lvl5pPr marL="2057400" indent="-228600" algn="l" rtl="0" fontAlgn="base">
              <a:spcBef>
                <a:spcPct val="20000"/>
              </a:spcBef>
              <a:spcAft>
                <a:spcPct val="0"/>
              </a:spcAft>
              <a:buFont typeface="Arial" pitchFamily="34" charset="0"/>
              <a:buChar char="»"/>
              <a:defRPr sz="2000">
                <a:solidFill>
                  <a:schemeClr val="tx1"/>
                </a:solidFill>
                <a:latin typeface="+mn-lt"/>
              </a:defRPr>
            </a:lvl5pPr>
            <a:lvl6pPr marL="2514600" indent="-228600" algn="l" rtl="0" fontAlgn="base">
              <a:spcBef>
                <a:spcPct val="20000"/>
              </a:spcBef>
              <a:spcAft>
                <a:spcPct val="0"/>
              </a:spcAft>
              <a:buFont typeface="Arial" pitchFamily="34" charset="0"/>
              <a:buChar char="»"/>
              <a:defRPr sz="2000">
                <a:solidFill>
                  <a:schemeClr val="tx1"/>
                </a:solidFill>
                <a:latin typeface="+mn-lt"/>
              </a:defRPr>
            </a:lvl6pPr>
            <a:lvl7pPr marL="2971800" indent="-228600" algn="l" rtl="0" fontAlgn="base">
              <a:spcBef>
                <a:spcPct val="20000"/>
              </a:spcBef>
              <a:spcAft>
                <a:spcPct val="0"/>
              </a:spcAft>
              <a:buFont typeface="Arial" pitchFamily="34" charset="0"/>
              <a:buChar char="»"/>
              <a:defRPr sz="2000">
                <a:solidFill>
                  <a:schemeClr val="tx1"/>
                </a:solidFill>
                <a:latin typeface="+mn-lt"/>
              </a:defRPr>
            </a:lvl7pPr>
            <a:lvl8pPr marL="3429000" indent="-228600" algn="l" rtl="0" fontAlgn="base">
              <a:spcBef>
                <a:spcPct val="20000"/>
              </a:spcBef>
              <a:spcAft>
                <a:spcPct val="0"/>
              </a:spcAft>
              <a:buFont typeface="Arial" pitchFamily="34" charset="0"/>
              <a:buChar char="»"/>
              <a:defRPr sz="2000">
                <a:solidFill>
                  <a:schemeClr val="tx1"/>
                </a:solidFill>
                <a:latin typeface="+mn-lt"/>
              </a:defRPr>
            </a:lvl8pPr>
            <a:lvl9pPr marL="3886200" indent="-228600" algn="l" rtl="0" fontAlgn="base">
              <a:spcBef>
                <a:spcPct val="20000"/>
              </a:spcBef>
              <a:spcAft>
                <a:spcPct val="0"/>
              </a:spcAft>
              <a:buFont typeface="Arial" pitchFamily="34" charset="0"/>
              <a:buChar char="»"/>
              <a:defRPr sz="2000">
                <a:solidFill>
                  <a:schemeClr val="tx1"/>
                </a:solidFill>
                <a:latin typeface="+mn-lt"/>
              </a:defRPr>
            </a:lvl9pPr>
          </a:lstStyle>
          <a:p>
            <a:pPr marL="0" indent="0" algn="r">
              <a:buNone/>
            </a:pPr>
            <a:r>
              <a:rPr lang="en-GB" sz="2000" dirty="0">
                <a:solidFill>
                  <a:srgbClr val="FFFFFF"/>
                </a:solidFill>
                <a:latin typeface="Myriad Pro" pitchFamily="34" charset="0"/>
              </a:rPr>
              <a:t>Laura de Bonfils, </a:t>
            </a:r>
            <a:r>
              <a:rPr lang="lt-LT" sz="2000" dirty="0">
                <a:solidFill>
                  <a:srgbClr val="FFFFFF"/>
                </a:solidFill>
                <a:latin typeface="Myriad Pro" pitchFamily="34" charset="0"/>
              </a:rPr>
              <a:t>Viginta </a:t>
            </a:r>
            <a:r>
              <a:rPr lang="lt-LT" sz="2000" dirty="0" smtClean="0">
                <a:solidFill>
                  <a:srgbClr val="FFFFFF"/>
                </a:solidFill>
                <a:latin typeface="Myriad Pro" pitchFamily="34" charset="0"/>
              </a:rPr>
              <a:t>Ivaškaitė-Tamošiūnė</a:t>
            </a:r>
            <a:r>
              <a:rPr lang="en-GB" sz="2000" dirty="0" smtClean="0">
                <a:solidFill>
                  <a:srgbClr val="FFFFFF"/>
                </a:solidFill>
                <a:latin typeface="Myriad Pro" pitchFamily="34" charset="0"/>
              </a:rPr>
              <a:t>, Anne </a:t>
            </a:r>
            <a:r>
              <a:rPr lang="en-GB" sz="2000" dirty="0">
                <a:solidFill>
                  <a:srgbClr val="FFFFFF"/>
                </a:solidFill>
                <a:latin typeface="Myriad Pro" pitchFamily="34" charset="0"/>
              </a:rPr>
              <a:t>Laure </a:t>
            </a:r>
            <a:r>
              <a:rPr lang="en-GB" sz="2000" dirty="0" smtClean="0">
                <a:solidFill>
                  <a:srgbClr val="FFFFFF"/>
                </a:solidFill>
                <a:latin typeface="Myriad Pro" pitchFamily="34" charset="0"/>
              </a:rPr>
              <a:t>Humbert,</a:t>
            </a:r>
            <a:r>
              <a:rPr lang="en-GB" sz="2000" kern="0" dirty="0">
                <a:solidFill>
                  <a:srgbClr val="FFFFFF"/>
                </a:solidFill>
                <a:latin typeface="Myriad Pro" pitchFamily="34" charset="0"/>
              </a:rPr>
              <a:t> Anna Rita </a:t>
            </a:r>
            <a:r>
              <a:rPr lang="en-GB" sz="2000" kern="0" dirty="0" smtClean="0">
                <a:solidFill>
                  <a:srgbClr val="FFFFFF"/>
                </a:solidFill>
                <a:latin typeface="Myriad Pro" pitchFamily="34" charset="0"/>
              </a:rPr>
              <a:t>Manca,</a:t>
            </a:r>
            <a:r>
              <a:rPr lang="en-GB" sz="2000" dirty="0" smtClean="0">
                <a:solidFill>
                  <a:srgbClr val="FFFFFF"/>
                </a:solidFill>
                <a:latin typeface="Myriad Pro" pitchFamily="34" charset="0"/>
              </a:rPr>
              <a:t> </a:t>
            </a:r>
            <a:r>
              <a:rPr lang="en-GB" sz="2000" dirty="0">
                <a:solidFill>
                  <a:srgbClr val="FFFFFF"/>
                </a:solidFill>
                <a:latin typeface="Myriad Pro" pitchFamily="34" charset="0"/>
              </a:rPr>
              <a:t>Ligia Nobrega, Jolanta Reingarde, Irene </a:t>
            </a:r>
            <a:r>
              <a:rPr lang="en-GB" sz="2000" dirty="0" smtClean="0">
                <a:solidFill>
                  <a:srgbClr val="FFFFFF"/>
                </a:solidFill>
                <a:latin typeface="Myriad Pro" pitchFamily="34" charset="0"/>
              </a:rPr>
              <a:t>Rioboo </a:t>
            </a:r>
            <a:endParaRPr lang="en-GB" sz="2000" i="1" kern="0" dirty="0" smtClean="0">
              <a:solidFill>
                <a:srgbClr val="FFFFFF"/>
              </a:solidFill>
              <a:latin typeface="Myriad Pro" pitchFamily="34" charset="0"/>
            </a:endParaRPr>
          </a:p>
        </p:txBody>
      </p:sp>
    </p:spTree>
    <p:extLst>
      <p:ext uri="{BB962C8B-B14F-4D97-AF65-F5344CB8AC3E}">
        <p14:creationId xmlns:p14="http://schemas.microsoft.com/office/powerpoint/2010/main" val="383549445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2"/>
          <p:cNvSpPr>
            <a:spLocks noGrp="1"/>
          </p:cNvSpPr>
          <p:nvPr>
            <p:ph idx="1"/>
          </p:nvPr>
        </p:nvSpPr>
        <p:spPr>
          <a:xfrm>
            <a:off x="179512" y="2348880"/>
            <a:ext cx="8712968" cy="918841"/>
          </a:xfrm>
        </p:spPr>
        <p:txBody>
          <a:bodyPr rtlCol="0">
            <a:noAutofit/>
          </a:bodyPr>
          <a:lstStyle/>
          <a:p>
            <a:pPr marL="457200" lvl="1" indent="0" algn="ctr" fontAlgn="auto">
              <a:spcBef>
                <a:spcPts val="1200"/>
              </a:spcBef>
              <a:spcAft>
                <a:spcPts val="1200"/>
              </a:spcAft>
              <a:buNone/>
              <a:defRPr/>
            </a:pPr>
            <a:r>
              <a:rPr lang="en-GB" dirty="0" smtClean="0">
                <a:latin typeface="Myriad Pro" pitchFamily="34" charset="0"/>
              </a:rPr>
              <a:t>Focus on </a:t>
            </a:r>
            <a:r>
              <a:rPr lang="en-GB" sz="3200" b="1" dirty="0">
                <a:solidFill>
                  <a:srgbClr val="8C3D98"/>
                </a:solidFill>
                <a:latin typeface="Myriad Pro" pitchFamily="34" charset="0"/>
                <a:ea typeface="Batang" pitchFamily="18" charset="-127"/>
              </a:rPr>
              <a:t>individual</a:t>
            </a:r>
            <a:r>
              <a:rPr lang="en-GB" dirty="0" smtClean="0">
                <a:latin typeface="Myriad Pro" pitchFamily="34" charset="0"/>
              </a:rPr>
              <a:t> and </a:t>
            </a:r>
            <a:r>
              <a:rPr lang="en-GB" sz="3200" b="1" dirty="0">
                <a:solidFill>
                  <a:srgbClr val="8C3D98"/>
                </a:solidFill>
                <a:latin typeface="Myriad Pro" pitchFamily="34" charset="0"/>
                <a:ea typeface="Batang" pitchFamily="18" charset="-127"/>
              </a:rPr>
              <a:t>outcomes</a:t>
            </a:r>
            <a:r>
              <a:rPr lang="en-GB" dirty="0" smtClean="0">
                <a:latin typeface="Myriad Pro" pitchFamily="34" charset="0"/>
              </a:rPr>
              <a:t> variables</a:t>
            </a:r>
            <a:endParaRPr lang="en-US" dirty="0" smtClean="0">
              <a:latin typeface="Myriad Pro" pitchFamily="34" charset="0"/>
            </a:endParaRPr>
          </a:p>
        </p:txBody>
      </p:sp>
      <p:pic>
        <p:nvPicPr>
          <p:cNvPr id="5" name="Picture 4" descr="G:\Operations\Communication_Information\GRAPHICAL-CHART-VISUAL-IDENTITY\FINAL FILES !!!\2010.4176_Logo\2010.4176_Logo\CMYK\FORMAT_PNG\EIGE_EN.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3006" y="245870"/>
            <a:ext cx="923471" cy="92347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52440" y="6172200"/>
            <a:ext cx="479536" cy="324184"/>
          </a:xfrm>
          <a:prstGeom prst="rect">
            <a:avLst/>
          </a:prstGeom>
        </p:spPr>
      </p:pic>
      <p:sp>
        <p:nvSpPr>
          <p:cNvPr id="8" name="Rectangle 4"/>
          <p:cNvSpPr>
            <a:spLocks noChangeArrowheads="1"/>
          </p:cNvSpPr>
          <p:nvPr/>
        </p:nvSpPr>
        <p:spPr bwMode="auto">
          <a:xfrm>
            <a:off x="1403648" y="476672"/>
            <a:ext cx="4968552" cy="646113"/>
          </a:xfrm>
          <a:prstGeom prst="rect">
            <a:avLst/>
          </a:prstGeom>
        </p:spPr>
        <p:txBody>
          <a:bodyPr/>
          <a:lstStyle/>
          <a:p>
            <a:pPr marL="342900" indent="-342900" eaLnBrk="0" hangingPunct="0">
              <a:spcBef>
                <a:spcPct val="20000"/>
              </a:spcBef>
              <a:buFont typeface="Arial" pitchFamily="34" charset="0"/>
              <a:buNone/>
            </a:pPr>
            <a:r>
              <a:rPr lang="en-GB" sz="3600" b="1" dirty="0" smtClean="0">
                <a:solidFill>
                  <a:srgbClr val="8C3D98"/>
                </a:solidFill>
                <a:latin typeface="Myriad Pro"/>
              </a:rPr>
              <a:t>Selecting variables</a:t>
            </a:r>
            <a:endParaRPr lang="en-GB" sz="3600" b="1" dirty="0">
              <a:solidFill>
                <a:srgbClr val="8C3D98"/>
              </a:solidFill>
              <a:latin typeface="Myriad Pro"/>
            </a:endParaRPr>
          </a:p>
        </p:txBody>
      </p:sp>
      <p:sp>
        <p:nvSpPr>
          <p:cNvPr id="6" name="Content Placeholder 2"/>
          <p:cNvSpPr txBox="1">
            <a:spLocks/>
          </p:cNvSpPr>
          <p:nvPr/>
        </p:nvSpPr>
        <p:spPr>
          <a:xfrm>
            <a:off x="308108" y="3346759"/>
            <a:ext cx="8712968" cy="91884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57200" lvl="1" indent="0" algn="ctr">
              <a:spcBef>
                <a:spcPts val="1200"/>
              </a:spcBef>
              <a:spcAft>
                <a:spcPts val="1200"/>
              </a:spcAft>
              <a:buFont typeface="Arial" pitchFamily="34" charset="0"/>
              <a:buNone/>
              <a:defRPr/>
            </a:pPr>
            <a:r>
              <a:rPr lang="en-GB" sz="3200" b="1" dirty="0">
                <a:solidFill>
                  <a:srgbClr val="8C3D98"/>
                </a:solidFill>
                <a:latin typeface="Myriad Pro" pitchFamily="34" charset="0"/>
                <a:ea typeface="Batang" pitchFamily="18" charset="-127"/>
              </a:rPr>
              <a:t>Reliable</a:t>
            </a:r>
            <a:r>
              <a:rPr lang="en-GB" dirty="0" smtClean="0">
                <a:latin typeface="Myriad Pro" pitchFamily="34" charset="0"/>
              </a:rPr>
              <a:t>, </a:t>
            </a:r>
            <a:r>
              <a:rPr lang="en-GB" sz="3200" b="1" dirty="0">
                <a:solidFill>
                  <a:srgbClr val="8C3D98"/>
                </a:solidFill>
                <a:latin typeface="Myriad Pro" pitchFamily="34" charset="0"/>
                <a:ea typeface="Batang" pitchFamily="18" charset="-127"/>
              </a:rPr>
              <a:t>comparable</a:t>
            </a:r>
            <a:r>
              <a:rPr lang="en-GB" dirty="0" smtClean="0">
                <a:latin typeface="Myriad Pro" pitchFamily="34" charset="0"/>
              </a:rPr>
              <a:t> and </a:t>
            </a:r>
            <a:r>
              <a:rPr lang="en-GB" sz="3200" b="1" dirty="0">
                <a:solidFill>
                  <a:srgbClr val="8C3D98"/>
                </a:solidFill>
                <a:latin typeface="Myriad Pro" pitchFamily="34" charset="0"/>
                <a:ea typeface="Batang" pitchFamily="18" charset="-127"/>
              </a:rPr>
              <a:t>harmonised</a:t>
            </a:r>
            <a:r>
              <a:rPr lang="en-GB" dirty="0" smtClean="0">
                <a:latin typeface="Myriad Pro" pitchFamily="34" charset="0"/>
              </a:rPr>
              <a:t> data for the 27 EU Member States.</a:t>
            </a:r>
            <a:endParaRPr lang="en-US" dirty="0" smtClean="0">
              <a:latin typeface="Myriad Pro" pitchFamily="34" charset="0"/>
            </a:endParaRPr>
          </a:p>
        </p:txBody>
      </p:sp>
    </p:spTree>
    <p:extLst>
      <p:ext uri="{BB962C8B-B14F-4D97-AF65-F5344CB8AC3E}">
        <p14:creationId xmlns:p14="http://schemas.microsoft.com/office/powerpoint/2010/main" val="3398096819"/>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Title 1"/>
          <p:cNvSpPr txBox="1">
            <a:spLocks/>
          </p:cNvSpPr>
          <p:nvPr/>
        </p:nvSpPr>
        <p:spPr bwMode="auto">
          <a:xfrm>
            <a:off x="1346200" y="533400"/>
            <a:ext cx="7493000" cy="728662"/>
          </a:xfrm>
          <a:prstGeom prst="rect">
            <a:avLst/>
          </a:prstGeom>
          <a:noFill/>
          <a:ln w="9525">
            <a:noFill/>
            <a:miter lim="800000"/>
            <a:headEnd/>
            <a:tailEnd/>
          </a:ln>
        </p:spPr>
        <p:txBody>
          <a:bodyPr/>
          <a:lstStyle/>
          <a:p>
            <a:endParaRPr lang="en-US" sz="2800" b="1" dirty="0">
              <a:solidFill>
                <a:srgbClr val="000066"/>
              </a:solidFill>
              <a:latin typeface="Calibri" pitchFamily="34" charset="0"/>
            </a:endParaRPr>
          </a:p>
        </p:txBody>
      </p:sp>
      <p:grpSp>
        <p:nvGrpSpPr>
          <p:cNvPr id="9" name="8 Grupo"/>
          <p:cNvGrpSpPr/>
          <p:nvPr/>
        </p:nvGrpSpPr>
        <p:grpSpPr>
          <a:xfrm>
            <a:off x="1820149" y="1240405"/>
            <a:ext cx="6057364" cy="3919538"/>
            <a:chOff x="1586908" y="1690688"/>
            <a:chExt cx="6097574" cy="4100512"/>
          </a:xfrm>
          <a:solidFill>
            <a:srgbClr val="8C3D98"/>
          </a:solidFill>
        </p:grpSpPr>
        <p:sp>
          <p:nvSpPr>
            <p:cNvPr id="4" name="Freccia circolare a destra 3"/>
            <p:cNvSpPr/>
            <p:nvPr/>
          </p:nvSpPr>
          <p:spPr>
            <a:xfrm rot="16200000">
              <a:off x="3932238" y="3219450"/>
              <a:ext cx="1371600" cy="3771900"/>
            </a:xfrm>
            <a:prstGeom prst="curvedRightArrow">
              <a:avLst/>
            </a:prstGeom>
            <a:grpFill/>
            <a:ln>
              <a:solidFill>
                <a:srgbClr val="8C3D9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sz="2400">
                <a:solidFill>
                  <a:schemeClr val="tx1"/>
                </a:solidFill>
              </a:endParaRPr>
            </a:p>
          </p:txBody>
        </p:sp>
        <p:sp>
          <p:nvSpPr>
            <p:cNvPr id="5" name="Freccia circolare a destra 4"/>
            <p:cNvSpPr/>
            <p:nvPr/>
          </p:nvSpPr>
          <p:spPr>
            <a:xfrm rot="5400000">
              <a:off x="3901282" y="489744"/>
              <a:ext cx="1255712" cy="3657600"/>
            </a:xfrm>
            <a:prstGeom prst="curvedRightArrow">
              <a:avLst/>
            </a:prstGeom>
            <a:grpFill/>
            <a:ln>
              <a:solidFill>
                <a:srgbClr val="8C3D9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sz="2400">
                <a:solidFill>
                  <a:schemeClr val="tx1"/>
                </a:solidFill>
              </a:endParaRPr>
            </a:p>
          </p:txBody>
        </p:sp>
        <p:sp>
          <p:nvSpPr>
            <p:cNvPr id="6" name="CasellaDiTesto 5"/>
            <p:cNvSpPr txBox="1"/>
            <p:nvPr/>
          </p:nvSpPr>
          <p:spPr>
            <a:xfrm>
              <a:off x="1586908" y="3092535"/>
              <a:ext cx="2356759" cy="1126956"/>
            </a:xfrm>
            <a:prstGeom prst="rect">
              <a:avLst/>
            </a:prstGeom>
            <a:noFill/>
          </p:spPr>
          <p:txBody>
            <a:bodyPr wrap="none">
              <a:spAutoFit/>
            </a:bodyPr>
            <a:lstStyle/>
            <a:p>
              <a:pPr algn="ctr" fontAlgn="auto">
                <a:spcBef>
                  <a:spcPts val="0"/>
                </a:spcBef>
                <a:spcAft>
                  <a:spcPts val="0"/>
                </a:spcAft>
                <a:defRPr/>
              </a:pPr>
              <a:r>
                <a:rPr lang="en-GB" sz="3200" b="1" dirty="0">
                  <a:latin typeface="Myriad Pro" pitchFamily="34" charset="0"/>
                </a:rPr>
                <a:t>Conceptual </a:t>
              </a:r>
            </a:p>
            <a:p>
              <a:pPr algn="ctr" fontAlgn="auto">
                <a:spcBef>
                  <a:spcPts val="0"/>
                </a:spcBef>
                <a:spcAft>
                  <a:spcPts val="0"/>
                </a:spcAft>
                <a:defRPr/>
              </a:pPr>
              <a:r>
                <a:rPr lang="en-GB" sz="3200" b="1" dirty="0">
                  <a:latin typeface="Myriad Pro" pitchFamily="34" charset="0"/>
                </a:rPr>
                <a:t>framework</a:t>
              </a:r>
            </a:p>
          </p:txBody>
        </p:sp>
        <p:sp>
          <p:nvSpPr>
            <p:cNvPr id="7" name="CasellaDiTesto 6"/>
            <p:cNvSpPr txBox="1"/>
            <p:nvPr/>
          </p:nvSpPr>
          <p:spPr>
            <a:xfrm>
              <a:off x="4956778" y="3092535"/>
              <a:ext cx="2727704" cy="1126956"/>
            </a:xfrm>
            <a:prstGeom prst="rect">
              <a:avLst/>
            </a:prstGeom>
            <a:noFill/>
          </p:spPr>
          <p:txBody>
            <a:bodyPr wrap="none">
              <a:spAutoFit/>
            </a:bodyPr>
            <a:lstStyle/>
            <a:p>
              <a:pPr algn="ctr" fontAlgn="auto">
                <a:spcBef>
                  <a:spcPts val="0"/>
                </a:spcBef>
                <a:spcAft>
                  <a:spcPts val="0"/>
                </a:spcAft>
                <a:defRPr/>
              </a:pPr>
              <a:r>
                <a:rPr lang="it-IT" sz="3200" b="1" dirty="0">
                  <a:latin typeface="Myriad Pro" pitchFamily="34" charset="0"/>
                </a:rPr>
                <a:t>Measurement</a:t>
              </a:r>
            </a:p>
            <a:p>
              <a:pPr algn="ctr" fontAlgn="auto">
                <a:spcBef>
                  <a:spcPts val="0"/>
                </a:spcBef>
                <a:spcAft>
                  <a:spcPts val="0"/>
                </a:spcAft>
                <a:defRPr/>
              </a:pPr>
              <a:r>
                <a:rPr lang="it-IT" sz="3200" b="1" dirty="0">
                  <a:latin typeface="Myriad Pro" pitchFamily="34" charset="0"/>
                </a:rPr>
                <a:t>framework</a:t>
              </a:r>
            </a:p>
          </p:txBody>
        </p:sp>
      </p:grpSp>
      <p:sp>
        <p:nvSpPr>
          <p:cNvPr id="10" name="Content Placeholder 2"/>
          <p:cNvSpPr txBox="1">
            <a:spLocks/>
          </p:cNvSpPr>
          <p:nvPr/>
        </p:nvSpPr>
        <p:spPr>
          <a:xfrm>
            <a:off x="304800" y="1371600"/>
            <a:ext cx="8610600" cy="4572000"/>
          </a:xfrm>
          <a:prstGeom prst="rect">
            <a:avLst/>
          </a:prstGeom>
        </p:spPr>
        <p:txBody>
          <a:bodyPr/>
          <a:lst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514350" lvl="1" indent="-514350">
              <a:spcBef>
                <a:spcPts val="1200"/>
              </a:spcBef>
              <a:spcAft>
                <a:spcPts val="1200"/>
              </a:spcAft>
              <a:buFont typeface="+mj-lt"/>
              <a:buAutoNum type="arabicPeriod"/>
              <a:defRPr/>
            </a:pPr>
            <a:endParaRPr lang="en-US" sz="2600" dirty="0" smtClean="0">
              <a:solidFill>
                <a:srgbClr val="000066"/>
              </a:solidFill>
              <a:latin typeface="+mj-lt"/>
            </a:endParaRPr>
          </a:p>
        </p:txBody>
      </p:sp>
      <p:sp>
        <p:nvSpPr>
          <p:cNvPr id="11" name="10 Marcador de número de diapositiva"/>
          <p:cNvSpPr>
            <a:spLocks noGrp="1"/>
          </p:cNvSpPr>
          <p:nvPr>
            <p:ph type="sldNum" sz="quarter" idx="12"/>
          </p:nvPr>
        </p:nvSpPr>
        <p:spPr/>
        <p:txBody>
          <a:bodyPr/>
          <a:lstStyle/>
          <a:p>
            <a:pPr>
              <a:defRPr/>
            </a:pPr>
            <a:fld id="{91AC2B62-0052-4FD0-9C28-8802C5BA0B74}" type="slidenum">
              <a:rPr lang="en-US" smtClean="0"/>
              <a:pPr>
                <a:defRPr/>
              </a:pPr>
              <a:t>11</a:t>
            </a:fld>
            <a:endParaRPr lang="en-US"/>
          </a:p>
        </p:txBody>
      </p:sp>
      <p:pic>
        <p:nvPicPr>
          <p:cNvPr id="12" name="Picture 11" descr="G:\Operations\Communication_Information\GRAPHICAL-CHART-VISUAL-IDENTITY\FINAL FILES !!!\2010.4176_Logo\2010.4176_Logo\CMYK\FORMAT_PNG\EIGE_EN.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3006" y="245870"/>
            <a:ext cx="923471" cy="923471"/>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52440" y="6172200"/>
            <a:ext cx="479536" cy="324184"/>
          </a:xfrm>
          <a:prstGeom prst="rect">
            <a:avLst/>
          </a:prstGeom>
        </p:spPr>
      </p:pic>
    </p:spTree>
    <p:extLst>
      <p:ext uri="{BB962C8B-B14F-4D97-AF65-F5344CB8AC3E}">
        <p14:creationId xmlns:p14="http://schemas.microsoft.com/office/powerpoint/2010/main" val="32017291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nodePh="1">
                                  <p:stCondLst>
                                    <p:cond delay="0"/>
                                  </p:stCondLst>
                                  <p:endCondLst>
                                    <p:cond evt="begin" delay="0">
                                      <p:tn val="5"/>
                                    </p:cond>
                                  </p:endCondLst>
                                  <p:childTnLst>
                                    <p:set>
                                      <p:cBhvr>
                                        <p:cTn id="6" dur="1" fill="hold">
                                          <p:stCondLst>
                                            <p:cond delay="0"/>
                                          </p:stCondLst>
                                        </p:cTn>
                                        <p:tgtEl>
                                          <p:spTgt spid="10"/>
                                        </p:tgtEl>
                                        <p:attrNameLst>
                                          <p:attrName>style.visibility</p:attrName>
                                        </p:attrNameLst>
                                      </p:cBhvr>
                                      <p:to>
                                        <p:strVal val="visible"/>
                                      </p:to>
                                    </p:set>
                                  </p:childTnLst>
                                </p:cTn>
                              </p:par>
                              <p:par>
                                <p:cTn id="7" presetID="22" presetClass="entr" presetSubtype="1" fill="hold" nodeType="withEffect">
                                  <p:stCondLst>
                                    <p:cond delay="0"/>
                                  </p:stCondLst>
                                  <p:childTnLst>
                                    <p:set>
                                      <p:cBhvr>
                                        <p:cTn id="8" dur="1" fill="hold">
                                          <p:stCondLst>
                                            <p:cond delay="0"/>
                                          </p:stCondLst>
                                        </p:cTn>
                                        <p:tgtEl>
                                          <p:spTgt spid="9"/>
                                        </p:tgtEl>
                                        <p:attrNameLst>
                                          <p:attrName>style.visibility</p:attrName>
                                        </p:attrNameLst>
                                      </p:cBhvr>
                                      <p:to>
                                        <p:strVal val="visible"/>
                                      </p:to>
                                    </p:set>
                                    <p:animEffect transition="in" filter="wipe(up)">
                                      <p:cBhvr>
                                        <p:cTn id="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8C3D98"/>
        </a:solidFill>
        <a:effectLst/>
      </p:bgPr>
    </p:bg>
    <p:spTree>
      <p:nvGrpSpPr>
        <p:cNvPr id="1" name=""/>
        <p:cNvGrpSpPr/>
        <p:nvPr/>
      </p:nvGrpSpPr>
      <p:grpSpPr>
        <a:xfrm>
          <a:off x="0" y="0"/>
          <a:ext cx="0" cy="0"/>
          <a:chOff x="0" y="0"/>
          <a:chExt cx="0" cy="0"/>
        </a:xfrm>
      </p:grpSpPr>
      <p:grpSp>
        <p:nvGrpSpPr>
          <p:cNvPr id="3" name="Group 2"/>
          <p:cNvGrpSpPr/>
          <p:nvPr/>
        </p:nvGrpSpPr>
        <p:grpSpPr>
          <a:xfrm>
            <a:off x="-914400" y="228600"/>
            <a:ext cx="11241088" cy="6323013"/>
            <a:chOff x="-914400" y="228600"/>
            <a:chExt cx="11241088" cy="6323013"/>
          </a:xfrm>
        </p:grpSpPr>
        <p:pic>
          <p:nvPicPr>
            <p:cNvPr id="7373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14400" y="228600"/>
              <a:ext cx="11241088" cy="6323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3301988" y="4941168"/>
              <a:ext cx="2926196" cy="1224136"/>
            </a:xfrm>
            <a:prstGeom prst="rect">
              <a:avLst/>
            </a:prstGeom>
            <a:solidFill>
              <a:srgbClr val="8C3D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Rectangle 11"/>
            <p:cNvSpPr/>
            <p:nvPr/>
          </p:nvSpPr>
          <p:spPr>
            <a:xfrm>
              <a:off x="6156176" y="2943842"/>
              <a:ext cx="1512473" cy="1224136"/>
            </a:xfrm>
            <a:prstGeom prst="rect">
              <a:avLst/>
            </a:prstGeom>
            <a:solidFill>
              <a:srgbClr val="8C3D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3" name="Rectangle 12"/>
            <p:cNvSpPr/>
            <p:nvPr/>
          </p:nvSpPr>
          <p:spPr>
            <a:xfrm>
              <a:off x="6156175" y="1772816"/>
              <a:ext cx="1512473" cy="1224136"/>
            </a:xfrm>
            <a:prstGeom prst="rect">
              <a:avLst/>
            </a:prstGeom>
            <a:solidFill>
              <a:srgbClr val="8C3D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4" name="Rectangle 13"/>
            <p:cNvSpPr/>
            <p:nvPr/>
          </p:nvSpPr>
          <p:spPr>
            <a:xfrm>
              <a:off x="5076056" y="580495"/>
              <a:ext cx="1512473" cy="1224136"/>
            </a:xfrm>
            <a:prstGeom prst="rect">
              <a:avLst/>
            </a:prstGeom>
            <a:solidFill>
              <a:srgbClr val="8C3D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5" name="Rectangle 14"/>
            <p:cNvSpPr/>
            <p:nvPr/>
          </p:nvSpPr>
          <p:spPr>
            <a:xfrm>
              <a:off x="3554633" y="620688"/>
              <a:ext cx="1512473" cy="1224136"/>
            </a:xfrm>
            <a:prstGeom prst="rect">
              <a:avLst/>
            </a:prstGeom>
            <a:solidFill>
              <a:srgbClr val="8C3D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6" name="Rectangle 15"/>
            <p:cNvSpPr/>
            <p:nvPr/>
          </p:nvSpPr>
          <p:spPr>
            <a:xfrm>
              <a:off x="2042160" y="1412776"/>
              <a:ext cx="1512473" cy="1224136"/>
            </a:xfrm>
            <a:prstGeom prst="rect">
              <a:avLst/>
            </a:prstGeom>
            <a:solidFill>
              <a:srgbClr val="8C3D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7" name="Rectangle 16"/>
            <p:cNvSpPr/>
            <p:nvPr/>
          </p:nvSpPr>
          <p:spPr>
            <a:xfrm>
              <a:off x="1389888" y="2662845"/>
              <a:ext cx="1512473" cy="1224136"/>
            </a:xfrm>
            <a:prstGeom prst="rect">
              <a:avLst/>
            </a:prstGeom>
            <a:solidFill>
              <a:srgbClr val="8C3D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8" name="Rectangle 17"/>
            <p:cNvSpPr/>
            <p:nvPr/>
          </p:nvSpPr>
          <p:spPr>
            <a:xfrm>
              <a:off x="2971800" y="2286000"/>
              <a:ext cx="570993" cy="394357"/>
            </a:xfrm>
            <a:prstGeom prst="rect">
              <a:avLst/>
            </a:prstGeom>
            <a:solidFill>
              <a:srgbClr val="8C3D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9" name="Rectangle 18"/>
            <p:cNvSpPr/>
            <p:nvPr/>
          </p:nvSpPr>
          <p:spPr>
            <a:xfrm>
              <a:off x="3923928" y="1663731"/>
              <a:ext cx="570993" cy="394357"/>
            </a:xfrm>
            <a:prstGeom prst="rect">
              <a:avLst/>
            </a:prstGeom>
            <a:solidFill>
              <a:srgbClr val="8C3D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0" name="Rectangle 19"/>
            <p:cNvSpPr/>
            <p:nvPr/>
          </p:nvSpPr>
          <p:spPr>
            <a:xfrm>
              <a:off x="5292080" y="1594483"/>
              <a:ext cx="144016" cy="394357"/>
            </a:xfrm>
            <a:prstGeom prst="rect">
              <a:avLst/>
            </a:prstGeom>
            <a:solidFill>
              <a:srgbClr val="8C3D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1" name="Rectangle 20"/>
            <p:cNvSpPr/>
            <p:nvPr/>
          </p:nvSpPr>
          <p:spPr>
            <a:xfrm>
              <a:off x="5982112" y="2314563"/>
              <a:ext cx="570993" cy="394357"/>
            </a:xfrm>
            <a:prstGeom prst="rect">
              <a:avLst/>
            </a:prstGeom>
            <a:solidFill>
              <a:srgbClr val="8C3D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2" name="Rectangle 21"/>
            <p:cNvSpPr/>
            <p:nvPr/>
          </p:nvSpPr>
          <p:spPr>
            <a:xfrm>
              <a:off x="6080760" y="3593365"/>
              <a:ext cx="534418" cy="98589"/>
            </a:xfrm>
            <a:prstGeom prst="rect">
              <a:avLst/>
            </a:prstGeom>
            <a:solidFill>
              <a:srgbClr val="8C3D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pic>
        <p:nvPicPr>
          <p:cNvPr id="25" name="Picture 24"/>
          <p:cNvPicPr>
            <a:picLocks/>
          </p:cNvPicPr>
          <p:nvPr/>
        </p:nvPicPr>
        <p:blipFill>
          <a:blip r:embed="rId4" cstate="print">
            <a:extLst>
              <a:ext uri="{28A0092B-C50C-407E-A947-70E740481C1C}">
                <a14:useLocalDpi xmlns:a14="http://schemas.microsoft.com/office/drawing/2010/main" val="0"/>
              </a:ext>
            </a:extLst>
          </a:blip>
          <a:stretch>
            <a:fillRect/>
          </a:stretch>
        </p:blipFill>
        <p:spPr>
          <a:xfrm>
            <a:off x="1701116" y="2789701"/>
            <a:ext cx="1097280" cy="1097280"/>
          </a:xfrm>
          <a:prstGeom prst="rect">
            <a:avLst/>
          </a:prstGeom>
        </p:spPr>
      </p:pic>
      <p:pic>
        <p:nvPicPr>
          <p:cNvPr id="26" name="Picture 2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353721" y="1539632"/>
            <a:ext cx="1097280" cy="1097280"/>
          </a:xfrm>
          <a:prstGeom prst="rect">
            <a:avLst/>
          </a:prstGeom>
        </p:spPr>
      </p:pic>
      <p:pic>
        <p:nvPicPr>
          <p:cNvPr id="27" name="Picture 2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598967" y="675536"/>
            <a:ext cx="1097280" cy="1097280"/>
          </a:xfrm>
          <a:prstGeom prst="rect">
            <a:avLst/>
          </a:prstGeom>
        </p:spPr>
      </p:pic>
      <p:pic>
        <p:nvPicPr>
          <p:cNvPr id="28" name="Picture 2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011658" y="675536"/>
            <a:ext cx="1097280" cy="1097280"/>
          </a:xfrm>
          <a:prstGeom prst="rect">
            <a:avLst/>
          </a:prstGeom>
        </p:spPr>
      </p:pic>
      <p:pic>
        <p:nvPicPr>
          <p:cNvPr id="29" name="Picture 28"/>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267608" y="1539620"/>
            <a:ext cx="1097280" cy="1097280"/>
          </a:xfrm>
          <a:prstGeom prst="rect">
            <a:avLst/>
          </a:prstGeom>
        </p:spPr>
      </p:pic>
      <p:pic>
        <p:nvPicPr>
          <p:cNvPr id="30" name="Picture 29"/>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427048" y="2788920"/>
            <a:ext cx="1097280" cy="1097280"/>
          </a:xfrm>
          <a:prstGeom prst="rect">
            <a:avLst/>
          </a:prstGeom>
        </p:spPr>
      </p:pic>
      <p:pic>
        <p:nvPicPr>
          <p:cNvPr id="31" name="Picture 30"/>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4884832" y="4941168"/>
            <a:ext cx="1097280" cy="1097280"/>
          </a:xfrm>
          <a:prstGeom prst="rect">
            <a:avLst/>
          </a:prstGeom>
        </p:spPr>
      </p:pic>
      <p:pic>
        <p:nvPicPr>
          <p:cNvPr id="32" name="Picture 31"/>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3084632" y="4941168"/>
            <a:ext cx="1097280" cy="1097280"/>
          </a:xfrm>
          <a:prstGeom prst="rect">
            <a:avLst/>
          </a:prstGeom>
        </p:spPr>
      </p:pic>
      <p:pic>
        <p:nvPicPr>
          <p:cNvPr id="24" name="Picture 12" descr="EIGE_EN (1).png"/>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50813" y="160338"/>
            <a:ext cx="925512" cy="925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 name="Picture 13" descr="EU Flag.jpg"/>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50813" y="6391275"/>
            <a:ext cx="479425" cy="327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7849419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Immagine 12"/>
          <p:cNvPicPr>
            <a:picLocks noChangeAspect="1"/>
          </p:cNvPicPr>
          <p:nvPr/>
        </p:nvPicPr>
        <p:blipFill>
          <a:blip r:embed="rId3" cstate="print"/>
          <a:srcRect/>
          <a:stretch>
            <a:fillRect/>
          </a:stretch>
        </p:blipFill>
        <p:spPr bwMode="auto">
          <a:xfrm>
            <a:off x="467543" y="1310654"/>
            <a:ext cx="3138819" cy="3138819"/>
          </a:xfrm>
          <a:prstGeom prst="rect">
            <a:avLst/>
          </a:prstGeom>
          <a:noFill/>
          <a:ln w="9525">
            <a:noFill/>
            <a:miter lim="800000"/>
            <a:headEnd/>
            <a:tailEnd/>
          </a:ln>
        </p:spPr>
      </p:pic>
      <p:pic>
        <p:nvPicPr>
          <p:cNvPr id="20" name="Picture 19" descr="G:\Operations\Communication_Information\GRAPHICAL-CHART-VISUAL-IDENTITY\FINAL FILES !!!\2010.4176_Logo\2010.4176_Logo\CMYK\FORMAT_PNG\EIGE_EN.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93006" y="245870"/>
            <a:ext cx="923471" cy="923471"/>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52440" y="6172200"/>
            <a:ext cx="479536" cy="324184"/>
          </a:xfrm>
          <a:prstGeom prst="rect">
            <a:avLst/>
          </a:prstGeom>
        </p:spPr>
      </p:pic>
      <p:pic>
        <p:nvPicPr>
          <p:cNvPr id="2" name="Picture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080985" y="2209800"/>
            <a:ext cx="5063015" cy="3310644"/>
          </a:xfrm>
          <a:prstGeom prst="rect">
            <a:avLst/>
          </a:prstGeom>
        </p:spPr>
      </p:pic>
      <p:sp>
        <p:nvSpPr>
          <p:cNvPr id="10" name="TextBox 9"/>
          <p:cNvSpPr txBox="1"/>
          <p:nvPr/>
        </p:nvSpPr>
        <p:spPr>
          <a:xfrm>
            <a:off x="3454982" y="2925487"/>
            <a:ext cx="812218" cy="646331"/>
          </a:xfrm>
          <a:prstGeom prst="rect">
            <a:avLst/>
          </a:prstGeom>
          <a:noFill/>
        </p:spPr>
        <p:txBody>
          <a:bodyPr wrap="square" rtlCol="0">
            <a:spAutoFit/>
          </a:bodyPr>
          <a:lstStyle/>
          <a:p>
            <a:pPr algn="ctr"/>
            <a:r>
              <a:rPr lang="en-GB" sz="3600" b="1" dirty="0" smtClean="0">
                <a:solidFill>
                  <a:srgbClr val="8C3D98"/>
                </a:solidFill>
              </a:rPr>
              <a:t>VS</a:t>
            </a:r>
            <a:endParaRPr lang="en-US" sz="2800" b="1" dirty="0">
              <a:solidFill>
                <a:srgbClr val="8C3D98"/>
              </a:solidFill>
            </a:endParaRPr>
          </a:p>
        </p:txBody>
      </p:sp>
    </p:spTree>
    <p:extLst>
      <p:ext uri="{BB962C8B-B14F-4D97-AF65-F5344CB8AC3E}">
        <p14:creationId xmlns:p14="http://schemas.microsoft.com/office/powerpoint/2010/main" val="292287097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Line 2"/>
          <p:cNvSpPr>
            <a:spLocks noChangeShapeType="1"/>
          </p:cNvSpPr>
          <p:nvPr/>
        </p:nvSpPr>
        <p:spPr bwMode="auto">
          <a:xfrm>
            <a:off x="7848600" y="1371600"/>
            <a:ext cx="0" cy="3733800"/>
          </a:xfrm>
          <a:prstGeom prst="line">
            <a:avLst/>
          </a:prstGeom>
          <a:noFill/>
          <a:ln w="25400" cap="rnd">
            <a:solidFill>
              <a:schemeClr val="tx1"/>
            </a:solidFill>
            <a:prstDash val="sysDot"/>
            <a:round/>
            <a:headEnd/>
            <a:tailEnd/>
          </a:ln>
        </p:spPr>
        <p:txBody>
          <a:bodyPr/>
          <a:lstStyle/>
          <a:p>
            <a:endParaRPr lang="en-US"/>
          </a:p>
        </p:txBody>
      </p:sp>
      <p:sp>
        <p:nvSpPr>
          <p:cNvPr id="63490" name="Line 3"/>
          <p:cNvSpPr>
            <a:spLocks noChangeShapeType="1"/>
          </p:cNvSpPr>
          <p:nvPr/>
        </p:nvSpPr>
        <p:spPr bwMode="auto">
          <a:xfrm>
            <a:off x="6553200" y="1371600"/>
            <a:ext cx="0" cy="3733800"/>
          </a:xfrm>
          <a:prstGeom prst="line">
            <a:avLst/>
          </a:prstGeom>
          <a:noFill/>
          <a:ln w="25400" cap="rnd">
            <a:solidFill>
              <a:schemeClr val="tx1"/>
            </a:solidFill>
            <a:prstDash val="sysDot"/>
            <a:round/>
            <a:headEnd/>
            <a:tailEnd/>
          </a:ln>
        </p:spPr>
        <p:txBody>
          <a:bodyPr/>
          <a:lstStyle/>
          <a:p>
            <a:endParaRPr lang="en-US"/>
          </a:p>
        </p:txBody>
      </p:sp>
      <p:sp>
        <p:nvSpPr>
          <p:cNvPr id="63491" name="Line 4"/>
          <p:cNvSpPr>
            <a:spLocks noChangeShapeType="1"/>
          </p:cNvSpPr>
          <p:nvPr/>
        </p:nvSpPr>
        <p:spPr bwMode="auto">
          <a:xfrm>
            <a:off x="5410200" y="1371600"/>
            <a:ext cx="0" cy="3733800"/>
          </a:xfrm>
          <a:prstGeom prst="line">
            <a:avLst/>
          </a:prstGeom>
          <a:noFill/>
          <a:ln w="25400" cap="rnd">
            <a:solidFill>
              <a:schemeClr val="tx1"/>
            </a:solidFill>
            <a:prstDash val="sysDot"/>
            <a:round/>
            <a:headEnd/>
            <a:tailEnd/>
          </a:ln>
        </p:spPr>
        <p:txBody>
          <a:bodyPr/>
          <a:lstStyle/>
          <a:p>
            <a:endParaRPr lang="en-US"/>
          </a:p>
        </p:txBody>
      </p:sp>
      <p:grpSp>
        <p:nvGrpSpPr>
          <p:cNvPr id="63492" name="Group 5"/>
          <p:cNvGrpSpPr>
            <a:grpSpLocks/>
          </p:cNvGrpSpPr>
          <p:nvPr/>
        </p:nvGrpSpPr>
        <p:grpSpPr bwMode="auto">
          <a:xfrm>
            <a:off x="444422" y="2286000"/>
            <a:ext cx="2424352" cy="2552700"/>
            <a:chOff x="402" y="1296"/>
            <a:chExt cx="1528" cy="1608"/>
          </a:xfrm>
        </p:grpSpPr>
        <p:sp>
          <p:nvSpPr>
            <p:cNvPr id="63594" name="Line 9"/>
            <p:cNvSpPr>
              <a:spLocks noChangeShapeType="1"/>
            </p:cNvSpPr>
            <p:nvPr/>
          </p:nvSpPr>
          <p:spPr bwMode="auto">
            <a:xfrm>
              <a:off x="1177" y="2229"/>
              <a:ext cx="314" cy="460"/>
            </a:xfrm>
            <a:prstGeom prst="line">
              <a:avLst/>
            </a:prstGeom>
            <a:noFill/>
            <a:ln w="9525">
              <a:solidFill>
                <a:schemeClr val="tx1"/>
              </a:solidFill>
              <a:round/>
              <a:headEnd/>
              <a:tailEnd type="stealth" w="med" len="med"/>
            </a:ln>
          </p:spPr>
          <p:txBody>
            <a:bodyPr wrap="none" anchor="ctr"/>
            <a:lstStyle/>
            <a:p>
              <a:endParaRPr lang="en-US"/>
            </a:p>
          </p:txBody>
        </p:sp>
        <p:sp>
          <p:nvSpPr>
            <p:cNvPr id="63595" name="Line 10"/>
            <p:cNvSpPr>
              <a:spLocks noChangeShapeType="1"/>
            </p:cNvSpPr>
            <p:nvPr/>
          </p:nvSpPr>
          <p:spPr bwMode="auto">
            <a:xfrm rot="18392976" flipV="1">
              <a:off x="892" y="1680"/>
              <a:ext cx="563" cy="405"/>
            </a:xfrm>
            <a:prstGeom prst="line">
              <a:avLst/>
            </a:prstGeom>
            <a:noFill/>
            <a:ln w="9525">
              <a:solidFill>
                <a:schemeClr val="tx1"/>
              </a:solidFill>
              <a:round/>
              <a:headEnd/>
              <a:tailEnd type="stealth" w="med" len="med"/>
            </a:ln>
          </p:spPr>
          <p:txBody>
            <a:bodyPr wrap="none" anchor="ctr"/>
            <a:lstStyle/>
            <a:p>
              <a:endParaRPr lang="en-US"/>
            </a:p>
          </p:txBody>
        </p:sp>
        <p:sp>
          <p:nvSpPr>
            <p:cNvPr id="63596" name="Line 12"/>
            <p:cNvSpPr>
              <a:spLocks noChangeShapeType="1"/>
            </p:cNvSpPr>
            <p:nvPr/>
          </p:nvSpPr>
          <p:spPr bwMode="auto">
            <a:xfrm flipH="1">
              <a:off x="864" y="2229"/>
              <a:ext cx="313" cy="460"/>
            </a:xfrm>
            <a:prstGeom prst="line">
              <a:avLst/>
            </a:prstGeom>
            <a:noFill/>
            <a:ln w="9525">
              <a:solidFill>
                <a:schemeClr val="tx1"/>
              </a:solidFill>
              <a:round/>
              <a:headEnd/>
              <a:tailEnd type="stealth" w="med" len="med"/>
            </a:ln>
          </p:spPr>
          <p:txBody>
            <a:bodyPr wrap="none" anchor="ctr"/>
            <a:lstStyle/>
            <a:p>
              <a:endParaRPr lang="en-US"/>
            </a:p>
          </p:txBody>
        </p:sp>
        <p:sp>
          <p:nvSpPr>
            <p:cNvPr id="63597" name="Rectangle 15"/>
            <p:cNvSpPr>
              <a:spLocks noChangeArrowheads="1"/>
            </p:cNvSpPr>
            <p:nvPr/>
          </p:nvSpPr>
          <p:spPr bwMode="auto">
            <a:xfrm>
              <a:off x="1268" y="2688"/>
              <a:ext cx="662" cy="216"/>
            </a:xfrm>
            <a:prstGeom prst="rect">
              <a:avLst/>
            </a:prstGeom>
            <a:noFill/>
            <a:ln w="9525">
              <a:noFill/>
              <a:miter lim="800000"/>
              <a:headEnd/>
              <a:tailEnd/>
            </a:ln>
          </p:spPr>
          <p:txBody>
            <a:bodyPr wrap="none" lIns="95787" tIns="47894" rIns="95787" bIns="47894">
              <a:spAutoFit/>
            </a:bodyPr>
            <a:lstStyle/>
            <a:p>
              <a:pPr marL="0" lvl="1" algn="ctr" fontAlgn="base">
                <a:spcBef>
                  <a:spcPts val="1200"/>
                </a:spcBef>
                <a:spcAft>
                  <a:spcPts val="1200"/>
                </a:spcAft>
                <a:defRPr/>
              </a:pPr>
              <a:r>
                <a:rPr lang="en-US" sz="1600" b="1" dirty="0">
                  <a:solidFill>
                    <a:srgbClr val="8C3D98"/>
                  </a:solidFill>
                  <a:latin typeface="Arial Narrow" pitchFamily="34" charset="0"/>
                </a:rPr>
                <a:t>Imputation</a:t>
              </a:r>
            </a:p>
          </p:txBody>
        </p:sp>
        <p:sp>
          <p:nvSpPr>
            <p:cNvPr id="63598" name="Rectangle 17"/>
            <p:cNvSpPr>
              <a:spLocks noChangeArrowheads="1"/>
            </p:cNvSpPr>
            <p:nvPr/>
          </p:nvSpPr>
          <p:spPr bwMode="auto">
            <a:xfrm>
              <a:off x="888" y="1296"/>
              <a:ext cx="531" cy="216"/>
            </a:xfrm>
            <a:prstGeom prst="rect">
              <a:avLst/>
            </a:prstGeom>
            <a:noFill/>
            <a:ln w="9525">
              <a:noFill/>
              <a:miter lim="800000"/>
              <a:headEnd/>
              <a:tailEnd/>
            </a:ln>
          </p:spPr>
          <p:txBody>
            <a:bodyPr wrap="none" lIns="95787" tIns="47894" rIns="95787" bIns="47894">
              <a:spAutoFit/>
            </a:bodyPr>
            <a:lstStyle/>
            <a:p>
              <a:pPr marL="0" lvl="1" algn="ctr" fontAlgn="base">
                <a:spcBef>
                  <a:spcPts val="1200"/>
                </a:spcBef>
                <a:spcAft>
                  <a:spcPts val="1200"/>
                </a:spcAft>
                <a:defRPr/>
              </a:pPr>
              <a:r>
                <a:rPr lang="en-US" sz="1600" b="1" dirty="0">
                  <a:solidFill>
                    <a:srgbClr val="8C3D98"/>
                  </a:solidFill>
                  <a:latin typeface="Arial Narrow" pitchFamily="34" charset="0"/>
                </a:rPr>
                <a:t>Weights</a:t>
              </a:r>
            </a:p>
          </p:txBody>
        </p:sp>
        <p:sp>
          <p:nvSpPr>
            <p:cNvPr id="63599" name="Rectangle 18"/>
            <p:cNvSpPr>
              <a:spLocks noChangeArrowheads="1"/>
            </p:cNvSpPr>
            <p:nvPr/>
          </p:nvSpPr>
          <p:spPr bwMode="auto">
            <a:xfrm>
              <a:off x="402" y="2688"/>
              <a:ext cx="791" cy="216"/>
            </a:xfrm>
            <a:prstGeom prst="rect">
              <a:avLst/>
            </a:prstGeom>
            <a:noFill/>
            <a:ln w="9525">
              <a:noFill/>
              <a:miter lim="800000"/>
              <a:headEnd/>
              <a:tailEnd/>
            </a:ln>
          </p:spPr>
          <p:txBody>
            <a:bodyPr wrap="square" lIns="95787" tIns="47894" rIns="95787" bIns="47894">
              <a:spAutoFit/>
            </a:bodyPr>
            <a:lstStyle/>
            <a:p>
              <a:pPr marL="0" lvl="1" algn="ctr" fontAlgn="base">
                <a:spcBef>
                  <a:spcPts val="1200"/>
                </a:spcBef>
                <a:spcAft>
                  <a:spcPts val="1200"/>
                </a:spcAft>
                <a:defRPr/>
              </a:pPr>
              <a:r>
                <a:rPr lang="en-US" sz="1600" b="1" dirty="0">
                  <a:solidFill>
                    <a:srgbClr val="8C3D98"/>
                  </a:solidFill>
                  <a:latin typeface="Arial Narrow" pitchFamily="34" charset="0"/>
                </a:rPr>
                <a:t>Aggregation</a:t>
              </a:r>
            </a:p>
          </p:txBody>
        </p:sp>
        <p:sp>
          <p:nvSpPr>
            <p:cNvPr id="63600" name="Oval 19"/>
            <p:cNvSpPr>
              <a:spLocks noChangeArrowheads="1"/>
            </p:cNvSpPr>
            <p:nvPr/>
          </p:nvSpPr>
          <p:spPr bwMode="auto">
            <a:xfrm>
              <a:off x="1138" y="2193"/>
              <a:ext cx="71" cy="74"/>
            </a:xfrm>
            <a:prstGeom prst="ellipse">
              <a:avLst/>
            </a:prstGeom>
            <a:solidFill>
              <a:schemeClr val="bg1"/>
            </a:solidFill>
            <a:ln w="9525">
              <a:solidFill>
                <a:schemeClr val="tx1"/>
              </a:solidFill>
              <a:round/>
              <a:headEnd/>
              <a:tailEnd/>
            </a:ln>
          </p:spPr>
          <p:txBody>
            <a:bodyPr wrap="none" anchor="ctr"/>
            <a:lstStyle/>
            <a:p>
              <a:endParaRPr lang="it-IT">
                <a:latin typeface="Calibri" pitchFamily="34" charset="0"/>
              </a:endParaRPr>
            </a:p>
          </p:txBody>
        </p:sp>
      </p:grpSp>
      <p:grpSp>
        <p:nvGrpSpPr>
          <p:cNvPr id="4" name="Group 20"/>
          <p:cNvGrpSpPr>
            <a:grpSpLocks/>
          </p:cNvGrpSpPr>
          <p:nvPr/>
        </p:nvGrpSpPr>
        <p:grpSpPr bwMode="auto">
          <a:xfrm>
            <a:off x="1333500" y="3238500"/>
            <a:ext cx="595313" cy="1104900"/>
            <a:chOff x="900" y="1920"/>
            <a:chExt cx="376" cy="696"/>
          </a:xfrm>
        </p:grpSpPr>
        <p:sp>
          <p:nvSpPr>
            <p:cNvPr id="63590" name="Oval 23"/>
            <p:cNvSpPr>
              <a:spLocks noChangeArrowheads="1"/>
            </p:cNvSpPr>
            <p:nvPr/>
          </p:nvSpPr>
          <p:spPr bwMode="auto">
            <a:xfrm>
              <a:off x="900" y="2544"/>
              <a:ext cx="64" cy="72"/>
            </a:xfrm>
            <a:prstGeom prst="ellipse">
              <a:avLst/>
            </a:prstGeom>
            <a:solidFill>
              <a:schemeClr val="accent1"/>
            </a:solidFill>
            <a:ln w="9525">
              <a:solidFill>
                <a:schemeClr val="tx1"/>
              </a:solidFill>
              <a:round/>
              <a:headEnd/>
              <a:tailEnd/>
            </a:ln>
          </p:spPr>
          <p:txBody>
            <a:bodyPr wrap="none" anchor="ctr"/>
            <a:lstStyle/>
            <a:p>
              <a:endParaRPr lang="it-IT">
                <a:latin typeface="Calibri" pitchFamily="34" charset="0"/>
              </a:endParaRPr>
            </a:p>
          </p:txBody>
        </p:sp>
        <p:sp>
          <p:nvSpPr>
            <p:cNvPr id="63591" name="Oval 24"/>
            <p:cNvSpPr>
              <a:spLocks noChangeArrowheads="1"/>
            </p:cNvSpPr>
            <p:nvPr/>
          </p:nvSpPr>
          <p:spPr bwMode="auto">
            <a:xfrm>
              <a:off x="1068" y="1920"/>
              <a:ext cx="64" cy="72"/>
            </a:xfrm>
            <a:prstGeom prst="ellipse">
              <a:avLst/>
            </a:prstGeom>
            <a:solidFill>
              <a:schemeClr val="accent1"/>
            </a:solidFill>
            <a:ln w="9525">
              <a:solidFill>
                <a:schemeClr val="tx1"/>
              </a:solidFill>
              <a:round/>
              <a:headEnd/>
              <a:tailEnd/>
            </a:ln>
          </p:spPr>
          <p:txBody>
            <a:bodyPr wrap="none" anchor="ctr"/>
            <a:lstStyle/>
            <a:p>
              <a:endParaRPr lang="it-IT">
                <a:latin typeface="Calibri" pitchFamily="34" charset="0"/>
              </a:endParaRPr>
            </a:p>
          </p:txBody>
        </p:sp>
        <p:sp>
          <p:nvSpPr>
            <p:cNvPr id="63592" name="Oval 26"/>
            <p:cNvSpPr>
              <a:spLocks noChangeArrowheads="1"/>
            </p:cNvSpPr>
            <p:nvPr/>
          </p:nvSpPr>
          <p:spPr bwMode="auto">
            <a:xfrm>
              <a:off x="1212" y="2400"/>
              <a:ext cx="64" cy="72"/>
            </a:xfrm>
            <a:prstGeom prst="ellipse">
              <a:avLst/>
            </a:prstGeom>
            <a:solidFill>
              <a:schemeClr val="accent1"/>
            </a:solidFill>
            <a:ln w="9525">
              <a:solidFill>
                <a:schemeClr val="tx1"/>
              </a:solidFill>
              <a:round/>
              <a:headEnd/>
              <a:tailEnd/>
            </a:ln>
          </p:spPr>
          <p:txBody>
            <a:bodyPr wrap="none" anchor="ctr"/>
            <a:lstStyle/>
            <a:p>
              <a:endParaRPr lang="it-IT">
                <a:latin typeface="Calibri" pitchFamily="34" charset="0"/>
              </a:endParaRPr>
            </a:p>
          </p:txBody>
        </p:sp>
      </p:grpSp>
      <p:grpSp>
        <p:nvGrpSpPr>
          <p:cNvPr id="5" name="Group 27"/>
          <p:cNvGrpSpPr>
            <a:grpSpLocks/>
          </p:cNvGrpSpPr>
          <p:nvPr/>
        </p:nvGrpSpPr>
        <p:grpSpPr bwMode="auto">
          <a:xfrm>
            <a:off x="1447800" y="3048000"/>
            <a:ext cx="488950" cy="1143000"/>
            <a:chOff x="1035" y="1776"/>
            <a:chExt cx="309" cy="720"/>
          </a:xfrm>
        </p:grpSpPr>
        <p:sp>
          <p:nvSpPr>
            <p:cNvPr id="63587" name="Oval 29"/>
            <p:cNvSpPr>
              <a:spLocks noChangeArrowheads="1"/>
            </p:cNvSpPr>
            <p:nvPr/>
          </p:nvSpPr>
          <p:spPr bwMode="auto">
            <a:xfrm>
              <a:off x="1035" y="2352"/>
              <a:ext cx="64" cy="72"/>
            </a:xfrm>
            <a:prstGeom prst="ellipse">
              <a:avLst/>
            </a:prstGeom>
            <a:solidFill>
              <a:srgbClr val="FFFF00"/>
            </a:solidFill>
            <a:ln w="9525">
              <a:solidFill>
                <a:schemeClr val="tx1"/>
              </a:solidFill>
              <a:round/>
              <a:headEnd/>
              <a:tailEnd/>
            </a:ln>
          </p:spPr>
          <p:txBody>
            <a:bodyPr wrap="none" anchor="ctr"/>
            <a:lstStyle/>
            <a:p>
              <a:endParaRPr lang="it-IT">
                <a:latin typeface="Calibri" pitchFamily="34" charset="0"/>
              </a:endParaRPr>
            </a:p>
          </p:txBody>
        </p:sp>
        <p:sp>
          <p:nvSpPr>
            <p:cNvPr id="63588" name="Oval 30"/>
            <p:cNvSpPr>
              <a:spLocks noChangeArrowheads="1"/>
            </p:cNvSpPr>
            <p:nvPr/>
          </p:nvSpPr>
          <p:spPr bwMode="auto">
            <a:xfrm>
              <a:off x="1131" y="1776"/>
              <a:ext cx="64" cy="72"/>
            </a:xfrm>
            <a:prstGeom prst="ellipse">
              <a:avLst/>
            </a:prstGeom>
            <a:solidFill>
              <a:srgbClr val="FFFF00"/>
            </a:solidFill>
            <a:ln w="9525">
              <a:solidFill>
                <a:schemeClr val="tx1"/>
              </a:solidFill>
              <a:round/>
              <a:headEnd/>
              <a:tailEnd/>
            </a:ln>
          </p:spPr>
          <p:txBody>
            <a:bodyPr wrap="none" anchor="ctr"/>
            <a:lstStyle/>
            <a:p>
              <a:endParaRPr lang="it-IT">
                <a:latin typeface="Calibri" pitchFamily="34" charset="0"/>
              </a:endParaRPr>
            </a:p>
          </p:txBody>
        </p:sp>
        <p:sp>
          <p:nvSpPr>
            <p:cNvPr id="63589" name="Oval 32"/>
            <p:cNvSpPr>
              <a:spLocks noChangeArrowheads="1"/>
            </p:cNvSpPr>
            <p:nvPr/>
          </p:nvSpPr>
          <p:spPr bwMode="auto">
            <a:xfrm>
              <a:off x="1280" y="2424"/>
              <a:ext cx="64" cy="72"/>
            </a:xfrm>
            <a:prstGeom prst="ellipse">
              <a:avLst/>
            </a:prstGeom>
            <a:solidFill>
              <a:srgbClr val="FFFF00"/>
            </a:solidFill>
            <a:ln w="9525">
              <a:solidFill>
                <a:schemeClr val="tx1"/>
              </a:solidFill>
              <a:round/>
              <a:headEnd/>
              <a:tailEnd/>
            </a:ln>
          </p:spPr>
          <p:txBody>
            <a:bodyPr wrap="none" anchor="ctr"/>
            <a:lstStyle/>
            <a:p>
              <a:endParaRPr lang="it-IT">
                <a:latin typeface="Calibri" pitchFamily="34" charset="0"/>
              </a:endParaRPr>
            </a:p>
          </p:txBody>
        </p:sp>
      </p:grpSp>
      <p:grpSp>
        <p:nvGrpSpPr>
          <p:cNvPr id="6" name="Group 34"/>
          <p:cNvGrpSpPr>
            <a:grpSpLocks/>
          </p:cNvGrpSpPr>
          <p:nvPr/>
        </p:nvGrpSpPr>
        <p:grpSpPr bwMode="auto">
          <a:xfrm>
            <a:off x="1219200" y="3162300"/>
            <a:ext cx="625475" cy="1257300"/>
            <a:chOff x="966" y="1728"/>
            <a:chExt cx="394" cy="792"/>
          </a:xfrm>
        </p:grpSpPr>
        <p:sp>
          <p:nvSpPr>
            <p:cNvPr id="63584" name="Oval 37"/>
            <p:cNvSpPr>
              <a:spLocks noChangeArrowheads="1"/>
            </p:cNvSpPr>
            <p:nvPr/>
          </p:nvSpPr>
          <p:spPr bwMode="auto">
            <a:xfrm>
              <a:off x="966" y="2448"/>
              <a:ext cx="64" cy="72"/>
            </a:xfrm>
            <a:prstGeom prst="ellipse">
              <a:avLst/>
            </a:prstGeom>
            <a:solidFill>
              <a:srgbClr val="0000FF"/>
            </a:solidFill>
            <a:ln w="9525">
              <a:solidFill>
                <a:schemeClr val="tx1"/>
              </a:solidFill>
              <a:round/>
              <a:headEnd/>
              <a:tailEnd/>
            </a:ln>
          </p:spPr>
          <p:txBody>
            <a:bodyPr wrap="none" anchor="ctr"/>
            <a:lstStyle/>
            <a:p>
              <a:endParaRPr lang="it-IT">
                <a:latin typeface="Calibri" pitchFamily="34" charset="0"/>
              </a:endParaRPr>
            </a:p>
          </p:txBody>
        </p:sp>
        <p:sp>
          <p:nvSpPr>
            <p:cNvPr id="63585" name="Oval 39"/>
            <p:cNvSpPr>
              <a:spLocks noChangeArrowheads="1"/>
            </p:cNvSpPr>
            <p:nvPr/>
          </p:nvSpPr>
          <p:spPr bwMode="auto">
            <a:xfrm>
              <a:off x="1296" y="2196"/>
              <a:ext cx="64" cy="72"/>
            </a:xfrm>
            <a:prstGeom prst="ellipse">
              <a:avLst/>
            </a:prstGeom>
            <a:solidFill>
              <a:srgbClr val="0000FF"/>
            </a:solidFill>
            <a:ln w="9525">
              <a:solidFill>
                <a:schemeClr val="tx1"/>
              </a:solidFill>
              <a:round/>
              <a:headEnd/>
              <a:tailEnd/>
            </a:ln>
          </p:spPr>
          <p:txBody>
            <a:bodyPr wrap="none" anchor="ctr"/>
            <a:lstStyle/>
            <a:p>
              <a:endParaRPr lang="it-IT">
                <a:latin typeface="Calibri" pitchFamily="34" charset="0"/>
              </a:endParaRPr>
            </a:p>
          </p:txBody>
        </p:sp>
        <p:sp>
          <p:nvSpPr>
            <p:cNvPr id="63586" name="Oval 40"/>
            <p:cNvSpPr>
              <a:spLocks noChangeArrowheads="1"/>
            </p:cNvSpPr>
            <p:nvPr/>
          </p:nvSpPr>
          <p:spPr bwMode="auto">
            <a:xfrm>
              <a:off x="1206" y="1728"/>
              <a:ext cx="64" cy="72"/>
            </a:xfrm>
            <a:prstGeom prst="ellipse">
              <a:avLst/>
            </a:prstGeom>
            <a:solidFill>
              <a:srgbClr val="0000FF"/>
            </a:solidFill>
            <a:ln w="9525">
              <a:solidFill>
                <a:schemeClr val="tx1"/>
              </a:solidFill>
              <a:round/>
              <a:headEnd/>
              <a:tailEnd/>
            </a:ln>
          </p:spPr>
          <p:txBody>
            <a:bodyPr wrap="none" anchor="ctr"/>
            <a:lstStyle/>
            <a:p>
              <a:endParaRPr lang="it-IT">
                <a:latin typeface="Calibri" pitchFamily="34" charset="0"/>
              </a:endParaRPr>
            </a:p>
          </p:txBody>
        </p:sp>
      </p:grpSp>
      <p:sp>
        <p:nvSpPr>
          <p:cNvPr id="1074218" name="AutoShape 42"/>
          <p:cNvSpPr>
            <a:spLocks noChangeArrowheads="1"/>
          </p:cNvSpPr>
          <p:nvPr/>
        </p:nvSpPr>
        <p:spPr bwMode="auto">
          <a:xfrm>
            <a:off x="3124200" y="2667000"/>
            <a:ext cx="762000" cy="68580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bg1">
              <a:lumMod val="65000"/>
            </a:schemeClr>
          </a:solidFill>
          <a:ln w="9525">
            <a:solidFill>
              <a:schemeClr val="bg1">
                <a:lumMod val="75000"/>
              </a:schemeClr>
            </a:solidFill>
            <a:miter lim="800000"/>
            <a:headEnd/>
            <a:tailEnd/>
          </a:ln>
          <a:effectLst/>
          <a:extLst/>
        </p:spPr>
        <p:txBody>
          <a:bodyPr wrap="none" anchor="ctr"/>
          <a:lstStyle/>
          <a:p>
            <a:pPr fontAlgn="auto">
              <a:spcBef>
                <a:spcPts val="0"/>
              </a:spcBef>
              <a:spcAft>
                <a:spcPts val="0"/>
              </a:spcAft>
              <a:defRPr/>
            </a:pPr>
            <a:endParaRPr lang="it-IT">
              <a:ln>
                <a:solidFill>
                  <a:schemeClr val="tx2">
                    <a:lumMod val="75000"/>
                  </a:schemeClr>
                </a:solidFill>
              </a:ln>
              <a:latin typeface="+mn-lt"/>
            </a:endParaRPr>
          </a:p>
        </p:txBody>
      </p:sp>
      <p:sp>
        <p:nvSpPr>
          <p:cNvPr id="1074219" name="Freeform 43"/>
          <p:cNvSpPr>
            <a:spLocks/>
          </p:cNvSpPr>
          <p:nvPr/>
        </p:nvSpPr>
        <p:spPr bwMode="auto">
          <a:xfrm>
            <a:off x="7848600" y="1828800"/>
            <a:ext cx="469900" cy="1447800"/>
          </a:xfrm>
          <a:custGeom>
            <a:avLst/>
            <a:gdLst>
              <a:gd name="T0" fmla="*/ 12713 w 296"/>
              <a:gd name="T1" fmla="*/ 0 h 2688"/>
              <a:gd name="T2" fmla="*/ 12713 w 296"/>
              <a:gd name="T3" fmla="*/ 180975 h 2688"/>
              <a:gd name="T4" fmla="*/ 88993 w 296"/>
              <a:gd name="T5" fmla="*/ 336096 h 2688"/>
              <a:gd name="T6" fmla="*/ 470389 w 296"/>
              <a:gd name="T7" fmla="*/ 723900 h 2688"/>
              <a:gd name="T8" fmla="*/ 88993 w 296"/>
              <a:gd name="T9" fmla="*/ 1240972 h 2688"/>
              <a:gd name="T10" fmla="*/ 12713 w 296"/>
              <a:gd name="T11" fmla="*/ 1344386 h 2688"/>
              <a:gd name="T12" fmla="*/ 12713 w 296"/>
              <a:gd name="T13" fmla="*/ 1447800 h 2688"/>
              <a:gd name="T14" fmla="*/ 0 60000 65536"/>
              <a:gd name="T15" fmla="*/ 0 60000 65536"/>
              <a:gd name="T16" fmla="*/ 0 60000 65536"/>
              <a:gd name="T17" fmla="*/ 0 60000 65536"/>
              <a:gd name="T18" fmla="*/ 0 60000 65536"/>
              <a:gd name="T19" fmla="*/ 0 60000 65536"/>
              <a:gd name="T20" fmla="*/ 0 60000 65536"/>
              <a:gd name="T21" fmla="*/ 0 w 296"/>
              <a:gd name="T22" fmla="*/ 0 h 2688"/>
              <a:gd name="T23" fmla="*/ 296 w 296"/>
              <a:gd name="T24" fmla="*/ 2688 h 268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96" h="2688">
                <a:moveTo>
                  <a:pt x="8" y="0"/>
                </a:moveTo>
                <a:cubicBezTo>
                  <a:pt x="4" y="116"/>
                  <a:pt x="0" y="232"/>
                  <a:pt x="8" y="336"/>
                </a:cubicBezTo>
                <a:cubicBezTo>
                  <a:pt x="16" y="440"/>
                  <a:pt x="8" y="456"/>
                  <a:pt x="56" y="624"/>
                </a:cubicBezTo>
                <a:cubicBezTo>
                  <a:pt x="104" y="792"/>
                  <a:pt x="296" y="1064"/>
                  <a:pt x="296" y="1344"/>
                </a:cubicBezTo>
                <a:cubicBezTo>
                  <a:pt x="296" y="1624"/>
                  <a:pt x="104" y="2112"/>
                  <a:pt x="56" y="2304"/>
                </a:cubicBezTo>
                <a:cubicBezTo>
                  <a:pt x="8" y="2496"/>
                  <a:pt x="16" y="2432"/>
                  <a:pt x="8" y="2496"/>
                </a:cubicBezTo>
                <a:cubicBezTo>
                  <a:pt x="0" y="2560"/>
                  <a:pt x="8" y="2656"/>
                  <a:pt x="8" y="2688"/>
                </a:cubicBezTo>
              </a:path>
            </a:pathLst>
          </a:custGeom>
          <a:noFill/>
          <a:ln w="25400">
            <a:solidFill>
              <a:srgbClr val="FF0000"/>
            </a:solidFill>
            <a:round/>
            <a:headEnd/>
            <a:tailEnd/>
          </a:ln>
        </p:spPr>
        <p:txBody>
          <a:bodyPr/>
          <a:lstStyle/>
          <a:p>
            <a:endParaRPr lang="en-US"/>
          </a:p>
        </p:txBody>
      </p:sp>
      <p:sp>
        <p:nvSpPr>
          <p:cNvPr id="1074220" name="Freeform 44"/>
          <p:cNvSpPr>
            <a:spLocks/>
          </p:cNvSpPr>
          <p:nvPr/>
        </p:nvSpPr>
        <p:spPr bwMode="auto">
          <a:xfrm>
            <a:off x="5397500" y="2743200"/>
            <a:ext cx="317500" cy="1600200"/>
          </a:xfrm>
          <a:custGeom>
            <a:avLst/>
            <a:gdLst>
              <a:gd name="T0" fmla="*/ 8594 w 296"/>
              <a:gd name="T1" fmla="*/ 0 h 2688"/>
              <a:gd name="T2" fmla="*/ 8594 w 296"/>
              <a:gd name="T3" fmla="*/ 200025 h 2688"/>
              <a:gd name="T4" fmla="*/ 60160 w 296"/>
              <a:gd name="T5" fmla="*/ 371475 h 2688"/>
              <a:gd name="T6" fmla="*/ 317988 w 296"/>
              <a:gd name="T7" fmla="*/ 800100 h 2688"/>
              <a:gd name="T8" fmla="*/ 60160 w 296"/>
              <a:gd name="T9" fmla="*/ 1371600 h 2688"/>
              <a:gd name="T10" fmla="*/ 8594 w 296"/>
              <a:gd name="T11" fmla="*/ 1485900 h 2688"/>
              <a:gd name="T12" fmla="*/ 8594 w 296"/>
              <a:gd name="T13" fmla="*/ 1600200 h 2688"/>
              <a:gd name="T14" fmla="*/ 0 60000 65536"/>
              <a:gd name="T15" fmla="*/ 0 60000 65536"/>
              <a:gd name="T16" fmla="*/ 0 60000 65536"/>
              <a:gd name="T17" fmla="*/ 0 60000 65536"/>
              <a:gd name="T18" fmla="*/ 0 60000 65536"/>
              <a:gd name="T19" fmla="*/ 0 60000 65536"/>
              <a:gd name="T20" fmla="*/ 0 60000 65536"/>
              <a:gd name="T21" fmla="*/ 0 w 296"/>
              <a:gd name="T22" fmla="*/ 0 h 2688"/>
              <a:gd name="T23" fmla="*/ 296 w 296"/>
              <a:gd name="T24" fmla="*/ 2688 h 268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96" h="2688">
                <a:moveTo>
                  <a:pt x="8" y="0"/>
                </a:moveTo>
                <a:cubicBezTo>
                  <a:pt x="4" y="116"/>
                  <a:pt x="0" y="232"/>
                  <a:pt x="8" y="336"/>
                </a:cubicBezTo>
                <a:cubicBezTo>
                  <a:pt x="16" y="440"/>
                  <a:pt x="8" y="456"/>
                  <a:pt x="56" y="624"/>
                </a:cubicBezTo>
                <a:cubicBezTo>
                  <a:pt x="104" y="792"/>
                  <a:pt x="296" y="1064"/>
                  <a:pt x="296" y="1344"/>
                </a:cubicBezTo>
                <a:cubicBezTo>
                  <a:pt x="296" y="1624"/>
                  <a:pt x="104" y="2112"/>
                  <a:pt x="56" y="2304"/>
                </a:cubicBezTo>
                <a:cubicBezTo>
                  <a:pt x="8" y="2496"/>
                  <a:pt x="16" y="2432"/>
                  <a:pt x="8" y="2496"/>
                </a:cubicBezTo>
                <a:cubicBezTo>
                  <a:pt x="0" y="2560"/>
                  <a:pt x="8" y="2656"/>
                  <a:pt x="8" y="2688"/>
                </a:cubicBezTo>
              </a:path>
            </a:pathLst>
          </a:custGeom>
          <a:noFill/>
          <a:ln w="25400">
            <a:solidFill>
              <a:srgbClr val="FF0000"/>
            </a:solidFill>
            <a:round/>
            <a:headEnd/>
            <a:tailEnd/>
          </a:ln>
        </p:spPr>
        <p:txBody>
          <a:bodyPr/>
          <a:lstStyle/>
          <a:p>
            <a:endParaRPr lang="en-US"/>
          </a:p>
        </p:txBody>
      </p:sp>
      <p:sp>
        <p:nvSpPr>
          <p:cNvPr id="1074221" name="Freeform 45"/>
          <p:cNvSpPr>
            <a:spLocks/>
          </p:cNvSpPr>
          <p:nvPr/>
        </p:nvSpPr>
        <p:spPr bwMode="auto">
          <a:xfrm>
            <a:off x="6553200" y="3225800"/>
            <a:ext cx="381000" cy="1143000"/>
          </a:xfrm>
          <a:custGeom>
            <a:avLst/>
            <a:gdLst>
              <a:gd name="T0" fmla="*/ 10297 w 296"/>
              <a:gd name="T1" fmla="*/ 0 h 2688"/>
              <a:gd name="T2" fmla="*/ 10297 w 296"/>
              <a:gd name="T3" fmla="*/ 142875 h 2688"/>
              <a:gd name="T4" fmla="*/ 72081 w 296"/>
              <a:gd name="T5" fmla="*/ 265339 h 2688"/>
              <a:gd name="T6" fmla="*/ 381000 w 296"/>
              <a:gd name="T7" fmla="*/ 571500 h 2688"/>
              <a:gd name="T8" fmla="*/ 72081 w 296"/>
              <a:gd name="T9" fmla="*/ 979714 h 2688"/>
              <a:gd name="T10" fmla="*/ 10297 w 296"/>
              <a:gd name="T11" fmla="*/ 1061357 h 2688"/>
              <a:gd name="T12" fmla="*/ 10297 w 296"/>
              <a:gd name="T13" fmla="*/ 1143000 h 2688"/>
              <a:gd name="T14" fmla="*/ 0 60000 65536"/>
              <a:gd name="T15" fmla="*/ 0 60000 65536"/>
              <a:gd name="T16" fmla="*/ 0 60000 65536"/>
              <a:gd name="T17" fmla="*/ 0 60000 65536"/>
              <a:gd name="T18" fmla="*/ 0 60000 65536"/>
              <a:gd name="T19" fmla="*/ 0 60000 65536"/>
              <a:gd name="T20" fmla="*/ 0 60000 65536"/>
              <a:gd name="T21" fmla="*/ 0 w 296"/>
              <a:gd name="T22" fmla="*/ 0 h 2688"/>
              <a:gd name="T23" fmla="*/ 296 w 296"/>
              <a:gd name="T24" fmla="*/ 2688 h 268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96" h="2688">
                <a:moveTo>
                  <a:pt x="8" y="0"/>
                </a:moveTo>
                <a:cubicBezTo>
                  <a:pt x="4" y="116"/>
                  <a:pt x="0" y="232"/>
                  <a:pt x="8" y="336"/>
                </a:cubicBezTo>
                <a:cubicBezTo>
                  <a:pt x="16" y="440"/>
                  <a:pt x="8" y="456"/>
                  <a:pt x="56" y="624"/>
                </a:cubicBezTo>
                <a:cubicBezTo>
                  <a:pt x="104" y="792"/>
                  <a:pt x="296" y="1064"/>
                  <a:pt x="296" y="1344"/>
                </a:cubicBezTo>
                <a:cubicBezTo>
                  <a:pt x="296" y="1624"/>
                  <a:pt x="104" y="2112"/>
                  <a:pt x="56" y="2304"/>
                </a:cubicBezTo>
                <a:cubicBezTo>
                  <a:pt x="8" y="2496"/>
                  <a:pt x="16" y="2432"/>
                  <a:pt x="8" y="2496"/>
                </a:cubicBezTo>
                <a:cubicBezTo>
                  <a:pt x="0" y="2560"/>
                  <a:pt x="8" y="2656"/>
                  <a:pt x="8" y="2688"/>
                </a:cubicBezTo>
              </a:path>
            </a:pathLst>
          </a:custGeom>
          <a:noFill/>
          <a:ln w="25400">
            <a:solidFill>
              <a:srgbClr val="FF0000"/>
            </a:solidFill>
            <a:round/>
            <a:headEnd/>
            <a:tailEnd/>
          </a:ln>
        </p:spPr>
        <p:txBody>
          <a:bodyPr/>
          <a:lstStyle/>
          <a:p>
            <a:endParaRPr lang="en-US"/>
          </a:p>
        </p:txBody>
      </p:sp>
      <p:grpSp>
        <p:nvGrpSpPr>
          <p:cNvPr id="7" name="Group 46"/>
          <p:cNvGrpSpPr>
            <a:grpSpLocks/>
          </p:cNvGrpSpPr>
          <p:nvPr/>
        </p:nvGrpSpPr>
        <p:grpSpPr bwMode="auto">
          <a:xfrm>
            <a:off x="5334000" y="2819400"/>
            <a:ext cx="2590800" cy="1371600"/>
            <a:chOff x="3360" y="1776"/>
            <a:chExt cx="1632" cy="864"/>
          </a:xfrm>
        </p:grpSpPr>
        <p:sp>
          <p:nvSpPr>
            <p:cNvPr id="63581" name="Oval 47"/>
            <p:cNvSpPr>
              <a:spLocks noChangeArrowheads="1"/>
            </p:cNvSpPr>
            <p:nvPr/>
          </p:nvSpPr>
          <p:spPr bwMode="auto">
            <a:xfrm>
              <a:off x="3360" y="1968"/>
              <a:ext cx="96" cy="96"/>
            </a:xfrm>
            <a:prstGeom prst="ellipse">
              <a:avLst/>
            </a:prstGeom>
            <a:solidFill>
              <a:schemeClr val="accent1"/>
            </a:solidFill>
            <a:ln w="9525">
              <a:solidFill>
                <a:schemeClr val="tx1"/>
              </a:solidFill>
              <a:round/>
              <a:headEnd/>
              <a:tailEnd/>
            </a:ln>
          </p:spPr>
          <p:txBody>
            <a:bodyPr wrap="none" anchor="ctr"/>
            <a:lstStyle/>
            <a:p>
              <a:endParaRPr lang="it-IT">
                <a:latin typeface="Calibri" pitchFamily="34" charset="0"/>
              </a:endParaRPr>
            </a:p>
          </p:txBody>
        </p:sp>
        <p:sp>
          <p:nvSpPr>
            <p:cNvPr id="63582" name="Oval 48"/>
            <p:cNvSpPr>
              <a:spLocks noChangeArrowheads="1"/>
            </p:cNvSpPr>
            <p:nvPr/>
          </p:nvSpPr>
          <p:spPr bwMode="auto">
            <a:xfrm>
              <a:off x="4080" y="2544"/>
              <a:ext cx="96" cy="96"/>
            </a:xfrm>
            <a:prstGeom prst="ellipse">
              <a:avLst/>
            </a:prstGeom>
            <a:solidFill>
              <a:schemeClr val="accent1"/>
            </a:solidFill>
            <a:ln w="9525">
              <a:solidFill>
                <a:schemeClr val="tx1"/>
              </a:solidFill>
              <a:round/>
              <a:headEnd/>
              <a:tailEnd/>
            </a:ln>
          </p:spPr>
          <p:txBody>
            <a:bodyPr wrap="none" anchor="ctr"/>
            <a:lstStyle/>
            <a:p>
              <a:endParaRPr lang="it-IT">
                <a:latin typeface="Calibri" pitchFamily="34" charset="0"/>
              </a:endParaRPr>
            </a:p>
          </p:txBody>
        </p:sp>
        <p:sp>
          <p:nvSpPr>
            <p:cNvPr id="63583" name="Oval 49"/>
            <p:cNvSpPr>
              <a:spLocks noChangeArrowheads="1"/>
            </p:cNvSpPr>
            <p:nvPr/>
          </p:nvSpPr>
          <p:spPr bwMode="auto">
            <a:xfrm>
              <a:off x="4896" y="1776"/>
              <a:ext cx="96" cy="96"/>
            </a:xfrm>
            <a:prstGeom prst="ellipse">
              <a:avLst/>
            </a:prstGeom>
            <a:solidFill>
              <a:schemeClr val="accent1"/>
            </a:solidFill>
            <a:ln w="9525">
              <a:solidFill>
                <a:schemeClr val="tx1"/>
              </a:solidFill>
              <a:round/>
              <a:headEnd/>
              <a:tailEnd/>
            </a:ln>
          </p:spPr>
          <p:txBody>
            <a:bodyPr wrap="none" anchor="ctr"/>
            <a:lstStyle/>
            <a:p>
              <a:endParaRPr lang="it-IT">
                <a:latin typeface="Calibri" pitchFamily="34" charset="0"/>
              </a:endParaRPr>
            </a:p>
          </p:txBody>
        </p:sp>
      </p:grpSp>
      <p:grpSp>
        <p:nvGrpSpPr>
          <p:cNvPr id="8" name="Group 50"/>
          <p:cNvGrpSpPr>
            <a:grpSpLocks/>
          </p:cNvGrpSpPr>
          <p:nvPr/>
        </p:nvGrpSpPr>
        <p:grpSpPr bwMode="auto">
          <a:xfrm>
            <a:off x="5334000" y="2514600"/>
            <a:ext cx="2590800" cy="1600200"/>
            <a:chOff x="3360" y="1584"/>
            <a:chExt cx="1632" cy="1008"/>
          </a:xfrm>
        </p:grpSpPr>
        <p:sp>
          <p:nvSpPr>
            <p:cNvPr id="63578" name="Oval 51"/>
            <p:cNvSpPr>
              <a:spLocks noChangeArrowheads="1"/>
            </p:cNvSpPr>
            <p:nvPr/>
          </p:nvSpPr>
          <p:spPr bwMode="auto">
            <a:xfrm>
              <a:off x="4896" y="1584"/>
              <a:ext cx="96" cy="96"/>
            </a:xfrm>
            <a:prstGeom prst="ellipse">
              <a:avLst/>
            </a:prstGeom>
            <a:solidFill>
              <a:srgbClr val="FFFF00"/>
            </a:solidFill>
            <a:ln w="9525">
              <a:solidFill>
                <a:schemeClr val="tx1"/>
              </a:solidFill>
              <a:round/>
              <a:headEnd/>
              <a:tailEnd/>
            </a:ln>
          </p:spPr>
          <p:txBody>
            <a:bodyPr wrap="none" anchor="ctr"/>
            <a:lstStyle/>
            <a:p>
              <a:endParaRPr lang="it-IT">
                <a:latin typeface="Calibri" pitchFamily="34" charset="0"/>
              </a:endParaRPr>
            </a:p>
          </p:txBody>
        </p:sp>
        <p:sp>
          <p:nvSpPr>
            <p:cNvPr id="63579" name="Oval 52"/>
            <p:cNvSpPr>
              <a:spLocks noChangeArrowheads="1"/>
            </p:cNvSpPr>
            <p:nvPr/>
          </p:nvSpPr>
          <p:spPr bwMode="auto">
            <a:xfrm>
              <a:off x="3360" y="2496"/>
              <a:ext cx="96" cy="96"/>
            </a:xfrm>
            <a:prstGeom prst="ellipse">
              <a:avLst/>
            </a:prstGeom>
            <a:solidFill>
              <a:srgbClr val="FFFF00"/>
            </a:solidFill>
            <a:ln w="9525">
              <a:solidFill>
                <a:schemeClr val="tx1"/>
              </a:solidFill>
              <a:round/>
              <a:headEnd/>
              <a:tailEnd/>
            </a:ln>
          </p:spPr>
          <p:txBody>
            <a:bodyPr wrap="none" anchor="ctr"/>
            <a:lstStyle/>
            <a:p>
              <a:endParaRPr lang="it-IT">
                <a:latin typeface="Calibri" pitchFamily="34" charset="0"/>
              </a:endParaRPr>
            </a:p>
          </p:txBody>
        </p:sp>
        <p:sp>
          <p:nvSpPr>
            <p:cNvPr id="63580" name="Oval 53"/>
            <p:cNvSpPr>
              <a:spLocks noChangeArrowheads="1"/>
            </p:cNvSpPr>
            <p:nvPr/>
          </p:nvSpPr>
          <p:spPr bwMode="auto">
            <a:xfrm>
              <a:off x="4080" y="2304"/>
              <a:ext cx="96" cy="96"/>
            </a:xfrm>
            <a:prstGeom prst="ellipse">
              <a:avLst/>
            </a:prstGeom>
            <a:solidFill>
              <a:srgbClr val="FFFF00"/>
            </a:solidFill>
            <a:ln w="9525">
              <a:solidFill>
                <a:schemeClr val="tx1"/>
              </a:solidFill>
              <a:round/>
              <a:headEnd/>
              <a:tailEnd/>
            </a:ln>
          </p:spPr>
          <p:txBody>
            <a:bodyPr wrap="none" anchor="ctr"/>
            <a:lstStyle/>
            <a:p>
              <a:endParaRPr lang="it-IT">
                <a:latin typeface="Calibri" pitchFamily="34" charset="0"/>
              </a:endParaRPr>
            </a:p>
          </p:txBody>
        </p:sp>
      </p:grpSp>
      <p:sp>
        <p:nvSpPr>
          <p:cNvPr id="63502" name="Line 54"/>
          <p:cNvSpPr>
            <a:spLocks noChangeShapeType="1"/>
          </p:cNvSpPr>
          <p:nvPr/>
        </p:nvSpPr>
        <p:spPr bwMode="auto">
          <a:xfrm flipV="1">
            <a:off x="4876800" y="1371600"/>
            <a:ext cx="0" cy="3962400"/>
          </a:xfrm>
          <a:prstGeom prst="line">
            <a:avLst/>
          </a:prstGeom>
          <a:noFill/>
          <a:ln w="25400">
            <a:solidFill>
              <a:schemeClr val="tx1"/>
            </a:solidFill>
            <a:round/>
            <a:headEnd/>
            <a:tailEnd type="triangle" w="med" len="med"/>
          </a:ln>
        </p:spPr>
        <p:txBody>
          <a:bodyPr/>
          <a:lstStyle/>
          <a:p>
            <a:endParaRPr lang="en-US"/>
          </a:p>
        </p:txBody>
      </p:sp>
      <p:sp>
        <p:nvSpPr>
          <p:cNvPr id="63503" name="Line 55"/>
          <p:cNvSpPr>
            <a:spLocks noChangeShapeType="1"/>
          </p:cNvSpPr>
          <p:nvPr/>
        </p:nvSpPr>
        <p:spPr bwMode="auto">
          <a:xfrm>
            <a:off x="4572000" y="5105400"/>
            <a:ext cx="4038600" cy="0"/>
          </a:xfrm>
          <a:prstGeom prst="line">
            <a:avLst/>
          </a:prstGeom>
          <a:noFill/>
          <a:ln w="25400">
            <a:solidFill>
              <a:schemeClr val="tx1"/>
            </a:solidFill>
            <a:round/>
            <a:headEnd/>
            <a:tailEnd type="triangle" w="med" len="med"/>
          </a:ln>
        </p:spPr>
        <p:txBody>
          <a:bodyPr/>
          <a:lstStyle/>
          <a:p>
            <a:endParaRPr lang="en-US"/>
          </a:p>
        </p:txBody>
      </p:sp>
      <p:grpSp>
        <p:nvGrpSpPr>
          <p:cNvPr id="9" name="Group 56"/>
          <p:cNvGrpSpPr>
            <a:grpSpLocks/>
          </p:cNvGrpSpPr>
          <p:nvPr/>
        </p:nvGrpSpPr>
        <p:grpSpPr bwMode="auto">
          <a:xfrm>
            <a:off x="5334000" y="2743200"/>
            <a:ext cx="2590800" cy="1295400"/>
            <a:chOff x="3360" y="1728"/>
            <a:chExt cx="1632" cy="816"/>
          </a:xfrm>
        </p:grpSpPr>
        <p:sp>
          <p:nvSpPr>
            <p:cNvPr id="63575" name="Oval 57"/>
            <p:cNvSpPr>
              <a:spLocks noChangeArrowheads="1"/>
            </p:cNvSpPr>
            <p:nvPr/>
          </p:nvSpPr>
          <p:spPr bwMode="auto">
            <a:xfrm>
              <a:off x="4080" y="2448"/>
              <a:ext cx="96" cy="96"/>
            </a:xfrm>
            <a:prstGeom prst="ellipse">
              <a:avLst/>
            </a:prstGeom>
            <a:solidFill>
              <a:srgbClr val="0000FF"/>
            </a:solidFill>
            <a:ln w="9525">
              <a:solidFill>
                <a:schemeClr val="tx1"/>
              </a:solidFill>
              <a:round/>
              <a:headEnd/>
              <a:tailEnd/>
            </a:ln>
          </p:spPr>
          <p:txBody>
            <a:bodyPr wrap="none" anchor="ctr"/>
            <a:lstStyle/>
            <a:p>
              <a:endParaRPr lang="it-IT">
                <a:latin typeface="Calibri" pitchFamily="34" charset="0"/>
              </a:endParaRPr>
            </a:p>
          </p:txBody>
        </p:sp>
        <p:sp>
          <p:nvSpPr>
            <p:cNvPr id="63576" name="Oval 58"/>
            <p:cNvSpPr>
              <a:spLocks noChangeArrowheads="1"/>
            </p:cNvSpPr>
            <p:nvPr/>
          </p:nvSpPr>
          <p:spPr bwMode="auto">
            <a:xfrm>
              <a:off x="3360" y="2160"/>
              <a:ext cx="96" cy="96"/>
            </a:xfrm>
            <a:prstGeom prst="ellipse">
              <a:avLst/>
            </a:prstGeom>
            <a:solidFill>
              <a:srgbClr val="0000FF"/>
            </a:solidFill>
            <a:ln w="9525">
              <a:solidFill>
                <a:schemeClr val="tx1"/>
              </a:solidFill>
              <a:round/>
              <a:headEnd/>
              <a:tailEnd/>
            </a:ln>
          </p:spPr>
          <p:txBody>
            <a:bodyPr wrap="none" anchor="ctr"/>
            <a:lstStyle/>
            <a:p>
              <a:endParaRPr lang="it-IT">
                <a:latin typeface="Calibri" pitchFamily="34" charset="0"/>
              </a:endParaRPr>
            </a:p>
          </p:txBody>
        </p:sp>
        <p:sp>
          <p:nvSpPr>
            <p:cNvPr id="63577" name="Oval 59"/>
            <p:cNvSpPr>
              <a:spLocks noChangeArrowheads="1"/>
            </p:cNvSpPr>
            <p:nvPr/>
          </p:nvSpPr>
          <p:spPr bwMode="auto">
            <a:xfrm>
              <a:off x="4896" y="1728"/>
              <a:ext cx="96" cy="96"/>
            </a:xfrm>
            <a:prstGeom prst="ellipse">
              <a:avLst/>
            </a:prstGeom>
            <a:solidFill>
              <a:srgbClr val="0000FF"/>
            </a:solidFill>
            <a:ln w="9525">
              <a:solidFill>
                <a:schemeClr val="tx1"/>
              </a:solidFill>
              <a:round/>
              <a:headEnd/>
              <a:tailEnd/>
            </a:ln>
          </p:spPr>
          <p:txBody>
            <a:bodyPr wrap="none" anchor="ctr"/>
            <a:lstStyle/>
            <a:p>
              <a:endParaRPr lang="it-IT">
                <a:latin typeface="Calibri" pitchFamily="34" charset="0"/>
              </a:endParaRPr>
            </a:p>
          </p:txBody>
        </p:sp>
      </p:grpSp>
      <p:grpSp>
        <p:nvGrpSpPr>
          <p:cNvPr id="10" name="Group 60"/>
          <p:cNvGrpSpPr>
            <a:grpSpLocks/>
          </p:cNvGrpSpPr>
          <p:nvPr/>
        </p:nvGrpSpPr>
        <p:grpSpPr bwMode="auto">
          <a:xfrm>
            <a:off x="1446213" y="3314700"/>
            <a:ext cx="482600" cy="762000"/>
            <a:chOff x="1008" y="1992"/>
            <a:chExt cx="304" cy="480"/>
          </a:xfrm>
        </p:grpSpPr>
        <p:sp>
          <p:nvSpPr>
            <p:cNvPr id="63572" name="Oval 63"/>
            <p:cNvSpPr>
              <a:spLocks noChangeArrowheads="1"/>
            </p:cNvSpPr>
            <p:nvPr/>
          </p:nvSpPr>
          <p:spPr bwMode="auto">
            <a:xfrm>
              <a:off x="1008" y="2400"/>
              <a:ext cx="64" cy="72"/>
            </a:xfrm>
            <a:prstGeom prst="ellipse">
              <a:avLst/>
            </a:prstGeom>
            <a:solidFill>
              <a:srgbClr val="FF6600"/>
            </a:solidFill>
            <a:ln w="9525">
              <a:solidFill>
                <a:schemeClr val="tx1"/>
              </a:solidFill>
              <a:round/>
              <a:headEnd/>
              <a:tailEnd/>
            </a:ln>
          </p:spPr>
          <p:txBody>
            <a:bodyPr wrap="none" anchor="ctr"/>
            <a:lstStyle/>
            <a:p>
              <a:endParaRPr lang="it-IT">
                <a:latin typeface="Calibri" pitchFamily="34" charset="0"/>
              </a:endParaRPr>
            </a:p>
          </p:txBody>
        </p:sp>
        <p:sp>
          <p:nvSpPr>
            <p:cNvPr id="63573" name="Oval 64"/>
            <p:cNvSpPr>
              <a:spLocks noChangeArrowheads="1"/>
            </p:cNvSpPr>
            <p:nvPr/>
          </p:nvSpPr>
          <p:spPr bwMode="auto">
            <a:xfrm>
              <a:off x="1248" y="2352"/>
              <a:ext cx="64" cy="72"/>
            </a:xfrm>
            <a:prstGeom prst="ellipse">
              <a:avLst/>
            </a:prstGeom>
            <a:solidFill>
              <a:srgbClr val="FF6600"/>
            </a:solidFill>
            <a:ln w="9525">
              <a:solidFill>
                <a:schemeClr val="tx1"/>
              </a:solidFill>
              <a:round/>
              <a:headEnd/>
              <a:tailEnd/>
            </a:ln>
          </p:spPr>
          <p:txBody>
            <a:bodyPr wrap="none" anchor="ctr"/>
            <a:lstStyle/>
            <a:p>
              <a:endParaRPr lang="it-IT">
                <a:latin typeface="Calibri" pitchFamily="34" charset="0"/>
              </a:endParaRPr>
            </a:p>
          </p:txBody>
        </p:sp>
        <p:sp>
          <p:nvSpPr>
            <p:cNvPr id="63574" name="Oval 66"/>
            <p:cNvSpPr>
              <a:spLocks noChangeArrowheads="1"/>
            </p:cNvSpPr>
            <p:nvPr/>
          </p:nvSpPr>
          <p:spPr bwMode="auto">
            <a:xfrm>
              <a:off x="1104" y="1992"/>
              <a:ext cx="64" cy="72"/>
            </a:xfrm>
            <a:prstGeom prst="ellipse">
              <a:avLst/>
            </a:prstGeom>
            <a:solidFill>
              <a:srgbClr val="FF6600"/>
            </a:solidFill>
            <a:ln w="9525">
              <a:solidFill>
                <a:schemeClr val="tx1"/>
              </a:solidFill>
              <a:round/>
              <a:headEnd/>
              <a:tailEnd/>
            </a:ln>
          </p:spPr>
          <p:txBody>
            <a:bodyPr wrap="none" anchor="ctr"/>
            <a:lstStyle/>
            <a:p>
              <a:endParaRPr lang="it-IT">
                <a:latin typeface="Calibri" pitchFamily="34" charset="0"/>
              </a:endParaRPr>
            </a:p>
          </p:txBody>
        </p:sp>
      </p:grpSp>
      <p:grpSp>
        <p:nvGrpSpPr>
          <p:cNvPr id="11" name="Group 67"/>
          <p:cNvGrpSpPr>
            <a:grpSpLocks/>
          </p:cNvGrpSpPr>
          <p:nvPr/>
        </p:nvGrpSpPr>
        <p:grpSpPr bwMode="auto">
          <a:xfrm>
            <a:off x="1522413" y="2819400"/>
            <a:ext cx="533400" cy="1371600"/>
            <a:chOff x="960" y="1824"/>
            <a:chExt cx="336" cy="864"/>
          </a:xfrm>
        </p:grpSpPr>
        <p:sp>
          <p:nvSpPr>
            <p:cNvPr id="63569" name="Oval 70"/>
            <p:cNvSpPr>
              <a:spLocks noChangeArrowheads="1"/>
            </p:cNvSpPr>
            <p:nvPr/>
          </p:nvSpPr>
          <p:spPr bwMode="auto">
            <a:xfrm>
              <a:off x="960" y="2460"/>
              <a:ext cx="64" cy="72"/>
            </a:xfrm>
            <a:prstGeom prst="ellipse">
              <a:avLst/>
            </a:prstGeom>
            <a:solidFill>
              <a:srgbClr val="C0C0C0"/>
            </a:solidFill>
            <a:ln w="9525">
              <a:solidFill>
                <a:schemeClr val="tx1"/>
              </a:solidFill>
              <a:round/>
              <a:headEnd/>
              <a:tailEnd/>
            </a:ln>
          </p:spPr>
          <p:txBody>
            <a:bodyPr wrap="none" anchor="ctr"/>
            <a:lstStyle/>
            <a:p>
              <a:endParaRPr lang="it-IT">
                <a:latin typeface="Calibri" pitchFamily="34" charset="0"/>
              </a:endParaRPr>
            </a:p>
          </p:txBody>
        </p:sp>
        <p:sp>
          <p:nvSpPr>
            <p:cNvPr id="63570" name="Oval 71"/>
            <p:cNvSpPr>
              <a:spLocks noChangeArrowheads="1"/>
            </p:cNvSpPr>
            <p:nvPr/>
          </p:nvSpPr>
          <p:spPr bwMode="auto">
            <a:xfrm>
              <a:off x="1232" y="2616"/>
              <a:ext cx="64" cy="72"/>
            </a:xfrm>
            <a:prstGeom prst="ellipse">
              <a:avLst/>
            </a:prstGeom>
            <a:solidFill>
              <a:srgbClr val="C0C0C0"/>
            </a:solidFill>
            <a:ln w="9525">
              <a:solidFill>
                <a:schemeClr val="tx1"/>
              </a:solidFill>
              <a:round/>
              <a:headEnd/>
              <a:tailEnd/>
            </a:ln>
          </p:spPr>
          <p:txBody>
            <a:bodyPr wrap="none" anchor="ctr"/>
            <a:lstStyle/>
            <a:p>
              <a:endParaRPr lang="it-IT">
                <a:latin typeface="Calibri" pitchFamily="34" charset="0"/>
              </a:endParaRPr>
            </a:p>
          </p:txBody>
        </p:sp>
        <p:sp>
          <p:nvSpPr>
            <p:cNvPr id="63571" name="Oval 73"/>
            <p:cNvSpPr>
              <a:spLocks noChangeArrowheads="1"/>
            </p:cNvSpPr>
            <p:nvPr/>
          </p:nvSpPr>
          <p:spPr bwMode="auto">
            <a:xfrm>
              <a:off x="1008" y="1824"/>
              <a:ext cx="64" cy="72"/>
            </a:xfrm>
            <a:prstGeom prst="ellipse">
              <a:avLst/>
            </a:prstGeom>
            <a:solidFill>
              <a:srgbClr val="C0C0C0"/>
            </a:solidFill>
            <a:ln w="9525">
              <a:solidFill>
                <a:schemeClr val="tx1"/>
              </a:solidFill>
              <a:round/>
              <a:headEnd/>
              <a:tailEnd/>
            </a:ln>
          </p:spPr>
          <p:txBody>
            <a:bodyPr wrap="none" anchor="ctr"/>
            <a:lstStyle/>
            <a:p>
              <a:endParaRPr lang="it-IT">
                <a:latin typeface="Calibri" pitchFamily="34" charset="0"/>
              </a:endParaRPr>
            </a:p>
          </p:txBody>
        </p:sp>
      </p:grpSp>
      <p:grpSp>
        <p:nvGrpSpPr>
          <p:cNvPr id="12" name="Group 74"/>
          <p:cNvGrpSpPr>
            <a:grpSpLocks/>
          </p:cNvGrpSpPr>
          <p:nvPr/>
        </p:nvGrpSpPr>
        <p:grpSpPr bwMode="auto">
          <a:xfrm>
            <a:off x="5334000" y="2438400"/>
            <a:ext cx="2590800" cy="1524000"/>
            <a:chOff x="3360" y="1536"/>
            <a:chExt cx="1632" cy="960"/>
          </a:xfrm>
        </p:grpSpPr>
        <p:sp>
          <p:nvSpPr>
            <p:cNvPr id="63566" name="Oval 75"/>
            <p:cNvSpPr>
              <a:spLocks noChangeArrowheads="1"/>
            </p:cNvSpPr>
            <p:nvPr/>
          </p:nvSpPr>
          <p:spPr bwMode="auto">
            <a:xfrm>
              <a:off x="3360" y="2352"/>
              <a:ext cx="96" cy="96"/>
            </a:xfrm>
            <a:prstGeom prst="ellipse">
              <a:avLst/>
            </a:prstGeom>
            <a:solidFill>
              <a:srgbClr val="FF6600"/>
            </a:solidFill>
            <a:ln w="9525">
              <a:solidFill>
                <a:schemeClr val="tx1"/>
              </a:solidFill>
              <a:round/>
              <a:headEnd/>
              <a:tailEnd/>
            </a:ln>
          </p:spPr>
          <p:txBody>
            <a:bodyPr wrap="none" anchor="ctr"/>
            <a:lstStyle/>
            <a:p>
              <a:endParaRPr lang="it-IT">
                <a:latin typeface="Calibri" pitchFamily="34" charset="0"/>
              </a:endParaRPr>
            </a:p>
          </p:txBody>
        </p:sp>
        <p:sp>
          <p:nvSpPr>
            <p:cNvPr id="63567" name="Oval 76"/>
            <p:cNvSpPr>
              <a:spLocks noChangeArrowheads="1"/>
            </p:cNvSpPr>
            <p:nvPr/>
          </p:nvSpPr>
          <p:spPr bwMode="auto">
            <a:xfrm>
              <a:off x="4080" y="2400"/>
              <a:ext cx="96" cy="96"/>
            </a:xfrm>
            <a:prstGeom prst="ellipse">
              <a:avLst/>
            </a:prstGeom>
            <a:solidFill>
              <a:srgbClr val="FF6600"/>
            </a:solidFill>
            <a:ln w="9525">
              <a:solidFill>
                <a:schemeClr val="tx1"/>
              </a:solidFill>
              <a:round/>
              <a:headEnd/>
              <a:tailEnd/>
            </a:ln>
          </p:spPr>
          <p:txBody>
            <a:bodyPr wrap="none" anchor="ctr"/>
            <a:lstStyle/>
            <a:p>
              <a:endParaRPr lang="it-IT">
                <a:latin typeface="Calibri" pitchFamily="34" charset="0"/>
              </a:endParaRPr>
            </a:p>
          </p:txBody>
        </p:sp>
        <p:sp>
          <p:nvSpPr>
            <p:cNvPr id="63568" name="Oval 77"/>
            <p:cNvSpPr>
              <a:spLocks noChangeArrowheads="1"/>
            </p:cNvSpPr>
            <p:nvPr/>
          </p:nvSpPr>
          <p:spPr bwMode="auto">
            <a:xfrm>
              <a:off x="4896" y="1536"/>
              <a:ext cx="96" cy="96"/>
            </a:xfrm>
            <a:prstGeom prst="ellipse">
              <a:avLst/>
            </a:prstGeom>
            <a:solidFill>
              <a:srgbClr val="FF6600"/>
            </a:solidFill>
            <a:ln w="9525">
              <a:solidFill>
                <a:schemeClr val="tx1"/>
              </a:solidFill>
              <a:round/>
              <a:headEnd/>
              <a:tailEnd/>
            </a:ln>
          </p:spPr>
          <p:txBody>
            <a:bodyPr wrap="none" anchor="ctr"/>
            <a:lstStyle/>
            <a:p>
              <a:endParaRPr lang="it-IT">
                <a:latin typeface="Calibri" pitchFamily="34" charset="0"/>
              </a:endParaRPr>
            </a:p>
          </p:txBody>
        </p:sp>
      </p:grpSp>
      <p:grpSp>
        <p:nvGrpSpPr>
          <p:cNvPr id="13" name="Group 78"/>
          <p:cNvGrpSpPr>
            <a:grpSpLocks/>
          </p:cNvGrpSpPr>
          <p:nvPr/>
        </p:nvGrpSpPr>
        <p:grpSpPr bwMode="auto">
          <a:xfrm>
            <a:off x="5334000" y="2590800"/>
            <a:ext cx="2743200" cy="1066800"/>
            <a:chOff x="3360" y="1632"/>
            <a:chExt cx="1728" cy="672"/>
          </a:xfrm>
        </p:grpSpPr>
        <p:sp>
          <p:nvSpPr>
            <p:cNvPr id="63563" name="Oval 79"/>
            <p:cNvSpPr>
              <a:spLocks noChangeArrowheads="1"/>
            </p:cNvSpPr>
            <p:nvPr/>
          </p:nvSpPr>
          <p:spPr bwMode="auto">
            <a:xfrm>
              <a:off x="3360" y="2064"/>
              <a:ext cx="96" cy="96"/>
            </a:xfrm>
            <a:prstGeom prst="ellipse">
              <a:avLst/>
            </a:prstGeom>
            <a:solidFill>
              <a:srgbClr val="C0C0C0"/>
            </a:solidFill>
            <a:ln w="9525">
              <a:solidFill>
                <a:schemeClr val="tx1"/>
              </a:solidFill>
              <a:round/>
              <a:headEnd/>
              <a:tailEnd/>
            </a:ln>
          </p:spPr>
          <p:txBody>
            <a:bodyPr wrap="none" anchor="ctr"/>
            <a:lstStyle/>
            <a:p>
              <a:endParaRPr lang="it-IT">
                <a:latin typeface="Calibri" pitchFamily="34" charset="0"/>
              </a:endParaRPr>
            </a:p>
          </p:txBody>
        </p:sp>
        <p:sp>
          <p:nvSpPr>
            <p:cNvPr id="63564" name="Oval 80"/>
            <p:cNvSpPr>
              <a:spLocks noChangeArrowheads="1"/>
            </p:cNvSpPr>
            <p:nvPr/>
          </p:nvSpPr>
          <p:spPr bwMode="auto">
            <a:xfrm>
              <a:off x="4080" y="2208"/>
              <a:ext cx="96" cy="96"/>
            </a:xfrm>
            <a:prstGeom prst="ellipse">
              <a:avLst/>
            </a:prstGeom>
            <a:solidFill>
              <a:srgbClr val="C0C0C0"/>
            </a:solidFill>
            <a:ln w="9525">
              <a:solidFill>
                <a:schemeClr val="tx1"/>
              </a:solidFill>
              <a:round/>
              <a:headEnd/>
              <a:tailEnd/>
            </a:ln>
          </p:spPr>
          <p:txBody>
            <a:bodyPr wrap="none" anchor="ctr"/>
            <a:lstStyle/>
            <a:p>
              <a:endParaRPr lang="it-IT">
                <a:latin typeface="Calibri" pitchFamily="34" charset="0"/>
              </a:endParaRPr>
            </a:p>
          </p:txBody>
        </p:sp>
        <p:sp>
          <p:nvSpPr>
            <p:cNvPr id="63565" name="Oval 81"/>
            <p:cNvSpPr>
              <a:spLocks noChangeArrowheads="1"/>
            </p:cNvSpPr>
            <p:nvPr/>
          </p:nvSpPr>
          <p:spPr bwMode="auto">
            <a:xfrm>
              <a:off x="4992" y="1632"/>
              <a:ext cx="96" cy="96"/>
            </a:xfrm>
            <a:prstGeom prst="ellipse">
              <a:avLst/>
            </a:prstGeom>
            <a:solidFill>
              <a:srgbClr val="C0C0C0"/>
            </a:solidFill>
            <a:ln w="9525">
              <a:solidFill>
                <a:schemeClr val="tx1"/>
              </a:solidFill>
              <a:round/>
              <a:headEnd/>
              <a:tailEnd/>
            </a:ln>
          </p:spPr>
          <p:txBody>
            <a:bodyPr wrap="none" anchor="ctr"/>
            <a:lstStyle/>
            <a:p>
              <a:endParaRPr lang="it-IT">
                <a:latin typeface="Calibri" pitchFamily="34" charset="0"/>
              </a:endParaRPr>
            </a:p>
          </p:txBody>
        </p:sp>
      </p:grpSp>
      <p:grpSp>
        <p:nvGrpSpPr>
          <p:cNvPr id="14" name="Group 82"/>
          <p:cNvGrpSpPr>
            <a:grpSpLocks/>
          </p:cNvGrpSpPr>
          <p:nvPr/>
        </p:nvGrpSpPr>
        <p:grpSpPr bwMode="auto">
          <a:xfrm>
            <a:off x="5486400" y="2438400"/>
            <a:ext cx="2667000" cy="1600200"/>
            <a:chOff x="3456" y="1536"/>
            <a:chExt cx="1680" cy="1008"/>
          </a:xfrm>
        </p:grpSpPr>
        <p:sp>
          <p:nvSpPr>
            <p:cNvPr id="63560" name="Oval 83"/>
            <p:cNvSpPr>
              <a:spLocks noChangeArrowheads="1"/>
            </p:cNvSpPr>
            <p:nvPr/>
          </p:nvSpPr>
          <p:spPr bwMode="auto">
            <a:xfrm>
              <a:off x="3456" y="2256"/>
              <a:ext cx="96" cy="96"/>
            </a:xfrm>
            <a:prstGeom prst="ellipse">
              <a:avLst/>
            </a:prstGeom>
            <a:solidFill>
              <a:srgbClr val="CCFFCC"/>
            </a:solidFill>
            <a:ln w="9525">
              <a:solidFill>
                <a:schemeClr val="tx1"/>
              </a:solidFill>
              <a:round/>
              <a:headEnd/>
              <a:tailEnd/>
            </a:ln>
          </p:spPr>
          <p:txBody>
            <a:bodyPr wrap="none" anchor="ctr"/>
            <a:lstStyle/>
            <a:p>
              <a:endParaRPr lang="it-IT">
                <a:latin typeface="Calibri" pitchFamily="34" charset="0"/>
              </a:endParaRPr>
            </a:p>
          </p:txBody>
        </p:sp>
        <p:sp>
          <p:nvSpPr>
            <p:cNvPr id="63561" name="Oval 84"/>
            <p:cNvSpPr>
              <a:spLocks noChangeArrowheads="1"/>
            </p:cNvSpPr>
            <p:nvPr/>
          </p:nvSpPr>
          <p:spPr bwMode="auto">
            <a:xfrm>
              <a:off x="4176" y="2448"/>
              <a:ext cx="96" cy="96"/>
            </a:xfrm>
            <a:prstGeom prst="ellipse">
              <a:avLst/>
            </a:prstGeom>
            <a:solidFill>
              <a:srgbClr val="CCFFCC"/>
            </a:solidFill>
            <a:ln w="9525">
              <a:solidFill>
                <a:schemeClr val="tx1"/>
              </a:solidFill>
              <a:round/>
              <a:headEnd/>
              <a:tailEnd/>
            </a:ln>
          </p:spPr>
          <p:txBody>
            <a:bodyPr wrap="none" anchor="ctr"/>
            <a:lstStyle/>
            <a:p>
              <a:endParaRPr lang="it-IT">
                <a:latin typeface="Calibri" pitchFamily="34" charset="0"/>
              </a:endParaRPr>
            </a:p>
          </p:txBody>
        </p:sp>
        <p:sp>
          <p:nvSpPr>
            <p:cNvPr id="63562" name="Oval 85"/>
            <p:cNvSpPr>
              <a:spLocks noChangeArrowheads="1"/>
            </p:cNvSpPr>
            <p:nvPr/>
          </p:nvSpPr>
          <p:spPr bwMode="auto">
            <a:xfrm>
              <a:off x="5040" y="1536"/>
              <a:ext cx="96" cy="96"/>
            </a:xfrm>
            <a:prstGeom prst="ellipse">
              <a:avLst/>
            </a:prstGeom>
            <a:solidFill>
              <a:srgbClr val="CCFFCC"/>
            </a:solidFill>
            <a:ln w="9525">
              <a:solidFill>
                <a:schemeClr val="tx1"/>
              </a:solidFill>
              <a:round/>
              <a:headEnd/>
              <a:tailEnd/>
            </a:ln>
          </p:spPr>
          <p:txBody>
            <a:bodyPr wrap="none" anchor="ctr"/>
            <a:lstStyle/>
            <a:p>
              <a:endParaRPr lang="it-IT">
                <a:latin typeface="Calibri" pitchFamily="34" charset="0"/>
              </a:endParaRPr>
            </a:p>
          </p:txBody>
        </p:sp>
      </p:grpSp>
      <p:grpSp>
        <p:nvGrpSpPr>
          <p:cNvPr id="15" name="Group 86"/>
          <p:cNvGrpSpPr>
            <a:grpSpLocks/>
          </p:cNvGrpSpPr>
          <p:nvPr/>
        </p:nvGrpSpPr>
        <p:grpSpPr bwMode="auto">
          <a:xfrm>
            <a:off x="5410200" y="2286000"/>
            <a:ext cx="2667000" cy="1600200"/>
            <a:chOff x="3408" y="1440"/>
            <a:chExt cx="1680" cy="1008"/>
          </a:xfrm>
        </p:grpSpPr>
        <p:sp>
          <p:nvSpPr>
            <p:cNvPr id="63557" name="Oval 87"/>
            <p:cNvSpPr>
              <a:spLocks noChangeArrowheads="1"/>
            </p:cNvSpPr>
            <p:nvPr/>
          </p:nvSpPr>
          <p:spPr bwMode="auto">
            <a:xfrm>
              <a:off x="3408" y="2304"/>
              <a:ext cx="96" cy="96"/>
            </a:xfrm>
            <a:prstGeom prst="ellipse">
              <a:avLst/>
            </a:prstGeom>
            <a:solidFill>
              <a:srgbClr val="CC99FF"/>
            </a:solidFill>
            <a:ln w="9525">
              <a:solidFill>
                <a:schemeClr val="tx1"/>
              </a:solidFill>
              <a:round/>
              <a:headEnd/>
              <a:tailEnd/>
            </a:ln>
          </p:spPr>
          <p:txBody>
            <a:bodyPr wrap="none" anchor="ctr"/>
            <a:lstStyle/>
            <a:p>
              <a:endParaRPr lang="it-IT">
                <a:latin typeface="Calibri" pitchFamily="34" charset="0"/>
              </a:endParaRPr>
            </a:p>
          </p:txBody>
        </p:sp>
        <p:sp>
          <p:nvSpPr>
            <p:cNvPr id="63558" name="Oval 88"/>
            <p:cNvSpPr>
              <a:spLocks noChangeArrowheads="1"/>
            </p:cNvSpPr>
            <p:nvPr/>
          </p:nvSpPr>
          <p:spPr bwMode="auto">
            <a:xfrm>
              <a:off x="4176" y="2352"/>
              <a:ext cx="96" cy="96"/>
            </a:xfrm>
            <a:prstGeom prst="ellipse">
              <a:avLst/>
            </a:prstGeom>
            <a:solidFill>
              <a:srgbClr val="CC99FF"/>
            </a:solidFill>
            <a:ln w="9525">
              <a:solidFill>
                <a:schemeClr val="tx1"/>
              </a:solidFill>
              <a:round/>
              <a:headEnd/>
              <a:tailEnd/>
            </a:ln>
          </p:spPr>
          <p:txBody>
            <a:bodyPr wrap="none" anchor="ctr"/>
            <a:lstStyle/>
            <a:p>
              <a:endParaRPr lang="it-IT">
                <a:latin typeface="Calibri" pitchFamily="34" charset="0"/>
              </a:endParaRPr>
            </a:p>
          </p:txBody>
        </p:sp>
        <p:sp>
          <p:nvSpPr>
            <p:cNvPr id="63559" name="Oval 89"/>
            <p:cNvSpPr>
              <a:spLocks noChangeArrowheads="1"/>
            </p:cNvSpPr>
            <p:nvPr/>
          </p:nvSpPr>
          <p:spPr bwMode="auto">
            <a:xfrm>
              <a:off x="4992" y="1440"/>
              <a:ext cx="96" cy="96"/>
            </a:xfrm>
            <a:prstGeom prst="ellipse">
              <a:avLst/>
            </a:prstGeom>
            <a:solidFill>
              <a:srgbClr val="CC99FF"/>
            </a:solidFill>
            <a:ln w="9525">
              <a:solidFill>
                <a:schemeClr val="tx1"/>
              </a:solidFill>
              <a:round/>
              <a:headEnd/>
              <a:tailEnd/>
            </a:ln>
          </p:spPr>
          <p:txBody>
            <a:bodyPr wrap="none" anchor="ctr"/>
            <a:lstStyle/>
            <a:p>
              <a:endParaRPr lang="it-IT">
                <a:latin typeface="Calibri" pitchFamily="34" charset="0"/>
              </a:endParaRPr>
            </a:p>
          </p:txBody>
        </p:sp>
      </p:grpSp>
      <p:grpSp>
        <p:nvGrpSpPr>
          <p:cNvPr id="16" name="Group 90"/>
          <p:cNvGrpSpPr>
            <a:grpSpLocks/>
          </p:cNvGrpSpPr>
          <p:nvPr/>
        </p:nvGrpSpPr>
        <p:grpSpPr bwMode="auto">
          <a:xfrm>
            <a:off x="5410200" y="2590800"/>
            <a:ext cx="2819400" cy="1295400"/>
            <a:chOff x="3408" y="1632"/>
            <a:chExt cx="1776" cy="816"/>
          </a:xfrm>
        </p:grpSpPr>
        <p:sp>
          <p:nvSpPr>
            <p:cNvPr id="63554" name="Oval 91"/>
            <p:cNvSpPr>
              <a:spLocks noChangeArrowheads="1"/>
            </p:cNvSpPr>
            <p:nvPr/>
          </p:nvSpPr>
          <p:spPr bwMode="auto">
            <a:xfrm>
              <a:off x="3408" y="2160"/>
              <a:ext cx="96" cy="96"/>
            </a:xfrm>
            <a:prstGeom prst="ellipse">
              <a:avLst/>
            </a:prstGeom>
            <a:solidFill>
              <a:srgbClr val="FF00FF"/>
            </a:solidFill>
            <a:ln w="9525">
              <a:solidFill>
                <a:schemeClr val="tx1"/>
              </a:solidFill>
              <a:round/>
              <a:headEnd/>
              <a:tailEnd/>
            </a:ln>
          </p:spPr>
          <p:txBody>
            <a:bodyPr wrap="none" anchor="ctr"/>
            <a:lstStyle/>
            <a:p>
              <a:endParaRPr lang="it-IT">
                <a:latin typeface="Calibri" pitchFamily="34" charset="0"/>
              </a:endParaRPr>
            </a:p>
          </p:txBody>
        </p:sp>
        <p:sp>
          <p:nvSpPr>
            <p:cNvPr id="63555" name="Oval 92"/>
            <p:cNvSpPr>
              <a:spLocks noChangeArrowheads="1"/>
            </p:cNvSpPr>
            <p:nvPr/>
          </p:nvSpPr>
          <p:spPr bwMode="auto">
            <a:xfrm>
              <a:off x="4224" y="2352"/>
              <a:ext cx="96" cy="96"/>
            </a:xfrm>
            <a:prstGeom prst="ellipse">
              <a:avLst/>
            </a:prstGeom>
            <a:solidFill>
              <a:srgbClr val="FF00FF"/>
            </a:solidFill>
            <a:ln w="9525">
              <a:solidFill>
                <a:schemeClr val="tx1"/>
              </a:solidFill>
              <a:round/>
              <a:headEnd/>
              <a:tailEnd/>
            </a:ln>
          </p:spPr>
          <p:txBody>
            <a:bodyPr wrap="none" anchor="ctr"/>
            <a:lstStyle/>
            <a:p>
              <a:endParaRPr lang="it-IT">
                <a:latin typeface="Calibri" pitchFamily="34" charset="0"/>
              </a:endParaRPr>
            </a:p>
          </p:txBody>
        </p:sp>
        <p:sp>
          <p:nvSpPr>
            <p:cNvPr id="63556" name="Oval 93"/>
            <p:cNvSpPr>
              <a:spLocks noChangeArrowheads="1"/>
            </p:cNvSpPr>
            <p:nvPr/>
          </p:nvSpPr>
          <p:spPr bwMode="auto">
            <a:xfrm>
              <a:off x="5088" y="1632"/>
              <a:ext cx="96" cy="96"/>
            </a:xfrm>
            <a:prstGeom prst="ellipse">
              <a:avLst/>
            </a:prstGeom>
            <a:solidFill>
              <a:srgbClr val="FF00FF"/>
            </a:solidFill>
            <a:ln w="9525">
              <a:solidFill>
                <a:schemeClr val="tx1"/>
              </a:solidFill>
              <a:round/>
              <a:headEnd/>
              <a:tailEnd/>
            </a:ln>
          </p:spPr>
          <p:txBody>
            <a:bodyPr wrap="none" anchor="ctr"/>
            <a:lstStyle/>
            <a:p>
              <a:endParaRPr lang="it-IT">
                <a:latin typeface="Calibri" pitchFamily="34" charset="0"/>
              </a:endParaRPr>
            </a:p>
          </p:txBody>
        </p:sp>
      </p:grpSp>
      <p:grpSp>
        <p:nvGrpSpPr>
          <p:cNvPr id="17" name="Group 94"/>
          <p:cNvGrpSpPr>
            <a:grpSpLocks/>
          </p:cNvGrpSpPr>
          <p:nvPr/>
        </p:nvGrpSpPr>
        <p:grpSpPr bwMode="auto">
          <a:xfrm>
            <a:off x="5486400" y="2667000"/>
            <a:ext cx="2667000" cy="1143000"/>
            <a:chOff x="3456" y="1680"/>
            <a:chExt cx="1680" cy="720"/>
          </a:xfrm>
        </p:grpSpPr>
        <p:sp>
          <p:nvSpPr>
            <p:cNvPr id="63551" name="Oval 95"/>
            <p:cNvSpPr>
              <a:spLocks noChangeArrowheads="1"/>
            </p:cNvSpPr>
            <p:nvPr/>
          </p:nvSpPr>
          <p:spPr bwMode="auto">
            <a:xfrm>
              <a:off x="3456" y="2208"/>
              <a:ext cx="96" cy="96"/>
            </a:xfrm>
            <a:prstGeom prst="ellipse">
              <a:avLst/>
            </a:prstGeom>
            <a:solidFill>
              <a:schemeClr val="accent2"/>
            </a:solidFill>
            <a:ln w="9525">
              <a:solidFill>
                <a:schemeClr val="tx1"/>
              </a:solidFill>
              <a:round/>
              <a:headEnd/>
              <a:tailEnd/>
            </a:ln>
          </p:spPr>
          <p:txBody>
            <a:bodyPr wrap="none" anchor="ctr"/>
            <a:lstStyle/>
            <a:p>
              <a:endParaRPr lang="it-IT">
                <a:latin typeface="Calibri" pitchFamily="34" charset="0"/>
              </a:endParaRPr>
            </a:p>
          </p:txBody>
        </p:sp>
        <p:sp>
          <p:nvSpPr>
            <p:cNvPr id="63552" name="Oval 96"/>
            <p:cNvSpPr>
              <a:spLocks noChangeArrowheads="1"/>
            </p:cNvSpPr>
            <p:nvPr/>
          </p:nvSpPr>
          <p:spPr bwMode="auto">
            <a:xfrm>
              <a:off x="4176" y="2304"/>
              <a:ext cx="96" cy="96"/>
            </a:xfrm>
            <a:prstGeom prst="ellipse">
              <a:avLst/>
            </a:prstGeom>
            <a:solidFill>
              <a:schemeClr val="accent2"/>
            </a:solidFill>
            <a:ln w="9525">
              <a:solidFill>
                <a:schemeClr val="tx1"/>
              </a:solidFill>
              <a:round/>
              <a:headEnd/>
              <a:tailEnd/>
            </a:ln>
          </p:spPr>
          <p:txBody>
            <a:bodyPr wrap="none" anchor="ctr"/>
            <a:lstStyle/>
            <a:p>
              <a:endParaRPr lang="it-IT">
                <a:latin typeface="Calibri" pitchFamily="34" charset="0"/>
              </a:endParaRPr>
            </a:p>
          </p:txBody>
        </p:sp>
        <p:sp>
          <p:nvSpPr>
            <p:cNvPr id="63553" name="Oval 97"/>
            <p:cNvSpPr>
              <a:spLocks noChangeArrowheads="1"/>
            </p:cNvSpPr>
            <p:nvPr/>
          </p:nvSpPr>
          <p:spPr bwMode="auto">
            <a:xfrm>
              <a:off x="5040" y="1680"/>
              <a:ext cx="96" cy="96"/>
            </a:xfrm>
            <a:prstGeom prst="ellipse">
              <a:avLst/>
            </a:prstGeom>
            <a:solidFill>
              <a:schemeClr val="accent2"/>
            </a:solidFill>
            <a:ln w="9525">
              <a:solidFill>
                <a:schemeClr val="tx1"/>
              </a:solidFill>
              <a:round/>
              <a:headEnd/>
              <a:tailEnd/>
            </a:ln>
          </p:spPr>
          <p:txBody>
            <a:bodyPr wrap="none" anchor="ctr"/>
            <a:lstStyle/>
            <a:p>
              <a:endParaRPr lang="it-IT">
                <a:latin typeface="Calibri" pitchFamily="34" charset="0"/>
              </a:endParaRPr>
            </a:p>
          </p:txBody>
        </p:sp>
      </p:grpSp>
      <p:grpSp>
        <p:nvGrpSpPr>
          <p:cNvPr id="18" name="Group 98"/>
          <p:cNvGrpSpPr>
            <a:grpSpLocks/>
          </p:cNvGrpSpPr>
          <p:nvPr/>
        </p:nvGrpSpPr>
        <p:grpSpPr bwMode="auto">
          <a:xfrm>
            <a:off x="1446213" y="3429000"/>
            <a:ext cx="685800" cy="990600"/>
            <a:chOff x="960" y="1872"/>
            <a:chExt cx="432" cy="624"/>
          </a:xfrm>
        </p:grpSpPr>
        <p:sp>
          <p:nvSpPr>
            <p:cNvPr id="63548" name="Oval 100"/>
            <p:cNvSpPr>
              <a:spLocks noChangeArrowheads="1"/>
            </p:cNvSpPr>
            <p:nvPr/>
          </p:nvSpPr>
          <p:spPr bwMode="auto">
            <a:xfrm>
              <a:off x="960" y="2208"/>
              <a:ext cx="64" cy="72"/>
            </a:xfrm>
            <a:prstGeom prst="ellipse">
              <a:avLst/>
            </a:prstGeom>
            <a:solidFill>
              <a:srgbClr val="CC99FF"/>
            </a:solidFill>
            <a:ln w="9525">
              <a:solidFill>
                <a:schemeClr val="tx1"/>
              </a:solidFill>
              <a:round/>
              <a:headEnd/>
              <a:tailEnd/>
            </a:ln>
          </p:spPr>
          <p:txBody>
            <a:bodyPr wrap="none" anchor="ctr"/>
            <a:lstStyle/>
            <a:p>
              <a:endParaRPr lang="it-IT">
                <a:latin typeface="Calibri" pitchFamily="34" charset="0"/>
              </a:endParaRPr>
            </a:p>
          </p:txBody>
        </p:sp>
        <p:sp>
          <p:nvSpPr>
            <p:cNvPr id="63549" name="Oval 102"/>
            <p:cNvSpPr>
              <a:spLocks noChangeArrowheads="1"/>
            </p:cNvSpPr>
            <p:nvPr/>
          </p:nvSpPr>
          <p:spPr bwMode="auto">
            <a:xfrm>
              <a:off x="1328" y="2424"/>
              <a:ext cx="64" cy="72"/>
            </a:xfrm>
            <a:prstGeom prst="ellipse">
              <a:avLst/>
            </a:prstGeom>
            <a:solidFill>
              <a:srgbClr val="CC99FF"/>
            </a:solidFill>
            <a:ln w="9525">
              <a:solidFill>
                <a:schemeClr val="tx1"/>
              </a:solidFill>
              <a:round/>
              <a:headEnd/>
              <a:tailEnd/>
            </a:ln>
          </p:spPr>
          <p:txBody>
            <a:bodyPr wrap="none" anchor="ctr"/>
            <a:lstStyle/>
            <a:p>
              <a:endParaRPr lang="it-IT">
                <a:latin typeface="Calibri" pitchFamily="34" charset="0"/>
              </a:endParaRPr>
            </a:p>
          </p:txBody>
        </p:sp>
        <p:sp>
          <p:nvSpPr>
            <p:cNvPr id="63550" name="Oval 104"/>
            <p:cNvSpPr>
              <a:spLocks noChangeArrowheads="1"/>
            </p:cNvSpPr>
            <p:nvPr/>
          </p:nvSpPr>
          <p:spPr bwMode="auto">
            <a:xfrm>
              <a:off x="1056" y="1872"/>
              <a:ext cx="64" cy="72"/>
            </a:xfrm>
            <a:prstGeom prst="ellipse">
              <a:avLst/>
            </a:prstGeom>
            <a:solidFill>
              <a:srgbClr val="CC99FF"/>
            </a:solidFill>
            <a:ln w="9525">
              <a:solidFill>
                <a:schemeClr val="tx1"/>
              </a:solidFill>
              <a:round/>
              <a:headEnd/>
              <a:tailEnd/>
            </a:ln>
          </p:spPr>
          <p:txBody>
            <a:bodyPr wrap="none" anchor="ctr"/>
            <a:lstStyle/>
            <a:p>
              <a:endParaRPr lang="it-IT">
                <a:latin typeface="Calibri" pitchFamily="34" charset="0"/>
              </a:endParaRPr>
            </a:p>
          </p:txBody>
        </p:sp>
      </p:grpSp>
      <p:grpSp>
        <p:nvGrpSpPr>
          <p:cNvPr id="19" name="Group 105"/>
          <p:cNvGrpSpPr>
            <a:grpSpLocks/>
          </p:cNvGrpSpPr>
          <p:nvPr/>
        </p:nvGrpSpPr>
        <p:grpSpPr bwMode="auto">
          <a:xfrm>
            <a:off x="1370013" y="2743200"/>
            <a:ext cx="711200" cy="1562100"/>
            <a:chOff x="912" y="1680"/>
            <a:chExt cx="448" cy="984"/>
          </a:xfrm>
        </p:grpSpPr>
        <p:sp>
          <p:nvSpPr>
            <p:cNvPr id="63545" name="Oval 107"/>
            <p:cNvSpPr>
              <a:spLocks noChangeArrowheads="1"/>
            </p:cNvSpPr>
            <p:nvPr/>
          </p:nvSpPr>
          <p:spPr bwMode="auto">
            <a:xfrm>
              <a:off x="1296" y="2592"/>
              <a:ext cx="64" cy="72"/>
            </a:xfrm>
            <a:prstGeom prst="ellipse">
              <a:avLst/>
            </a:prstGeom>
            <a:solidFill>
              <a:srgbClr val="FF00FF"/>
            </a:solidFill>
            <a:ln w="9525">
              <a:solidFill>
                <a:schemeClr val="tx1"/>
              </a:solidFill>
              <a:round/>
              <a:headEnd/>
              <a:tailEnd/>
            </a:ln>
          </p:spPr>
          <p:txBody>
            <a:bodyPr wrap="none" anchor="ctr"/>
            <a:lstStyle/>
            <a:p>
              <a:endParaRPr lang="it-IT">
                <a:latin typeface="Calibri" pitchFamily="34" charset="0"/>
              </a:endParaRPr>
            </a:p>
          </p:txBody>
        </p:sp>
        <p:sp>
          <p:nvSpPr>
            <p:cNvPr id="63546" name="Oval 108"/>
            <p:cNvSpPr>
              <a:spLocks noChangeArrowheads="1"/>
            </p:cNvSpPr>
            <p:nvPr/>
          </p:nvSpPr>
          <p:spPr bwMode="auto">
            <a:xfrm>
              <a:off x="1056" y="1680"/>
              <a:ext cx="64" cy="72"/>
            </a:xfrm>
            <a:prstGeom prst="ellipse">
              <a:avLst/>
            </a:prstGeom>
            <a:solidFill>
              <a:srgbClr val="FF00FF"/>
            </a:solidFill>
            <a:ln w="9525">
              <a:solidFill>
                <a:schemeClr val="tx1"/>
              </a:solidFill>
              <a:round/>
              <a:headEnd/>
              <a:tailEnd/>
            </a:ln>
          </p:spPr>
          <p:txBody>
            <a:bodyPr wrap="none" anchor="ctr"/>
            <a:lstStyle/>
            <a:p>
              <a:endParaRPr lang="it-IT">
                <a:latin typeface="Calibri" pitchFamily="34" charset="0"/>
              </a:endParaRPr>
            </a:p>
          </p:txBody>
        </p:sp>
        <p:sp>
          <p:nvSpPr>
            <p:cNvPr id="63547" name="Oval 111"/>
            <p:cNvSpPr>
              <a:spLocks noChangeArrowheads="1"/>
            </p:cNvSpPr>
            <p:nvPr/>
          </p:nvSpPr>
          <p:spPr bwMode="auto">
            <a:xfrm>
              <a:off x="912" y="2544"/>
              <a:ext cx="64" cy="72"/>
            </a:xfrm>
            <a:prstGeom prst="ellipse">
              <a:avLst/>
            </a:prstGeom>
            <a:solidFill>
              <a:srgbClr val="FF00FF"/>
            </a:solidFill>
            <a:ln w="9525">
              <a:solidFill>
                <a:schemeClr val="tx1"/>
              </a:solidFill>
              <a:round/>
              <a:headEnd/>
              <a:tailEnd/>
            </a:ln>
          </p:spPr>
          <p:txBody>
            <a:bodyPr wrap="none" anchor="ctr"/>
            <a:lstStyle/>
            <a:p>
              <a:endParaRPr lang="it-IT">
                <a:latin typeface="Calibri" pitchFamily="34" charset="0"/>
              </a:endParaRPr>
            </a:p>
          </p:txBody>
        </p:sp>
      </p:grpSp>
      <p:grpSp>
        <p:nvGrpSpPr>
          <p:cNvPr id="20" name="Group 112"/>
          <p:cNvGrpSpPr>
            <a:grpSpLocks/>
          </p:cNvGrpSpPr>
          <p:nvPr/>
        </p:nvGrpSpPr>
        <p:grpSpPr bwMode="auto">
          <a:xfrm>
            <a:off x="1522413" y="2895600"/>
            <a:ext cx="482600" cy="1333500"/>
            <a:chOff x="1056" y="1632"/>
            <a:chExt cx="304" cy="840"/>
          </a:xfrm>
        </p:grpSpPr>
        <p:sp>
          <p:nvSpPr>
            <p:cNvPr id="63542" name="Oval 114"/>
            <p:cNvSpPr>
              <a:spLocks noChangeArrowheads="1"/>
            </p:cNvSpPr>
            <p:nvPr/>
          </p:nvSpPr>
          <p:spPr bwMode="auto">
            <a:xfrm>
              <a:off x="1296" y="2400"/>
              <a:ext cx="64" cy="72"/>
            </a:xfrm>
            <a:prstGeom prst="ellipse">
              <a:avLst/>
            </a:prstGeom>
            <a:solidFill>
              <a:srgbClr val="CCFFCC"/>
            </a:solidFill>
            <a:ln w="9525">
              <a:solidFill>
                <a:schemeClr val="tx1"/>
              </a:solidFill>
              <a:round/>
              <a:headEnd/>
              <a:tailEnd/>
            </a:ln>
          </p:spPr>
          <p:txBody>
            <a:bodyPr wrap="none" anchor="ctr"/>
            <a:lstStyle/>
            <a:p>
              <a:endParaRPr lang="it-IT">
                <a:latin typeface="Calibri" pitchFamily="34" charset="0"/>
              </a:endParaRPr>
            </a:p>
          </p:txBody>
        </p:sp>
        <p:sp>
          <p:nvSpPr>
            <p:cNvPr id="63543" name="Oval 115"/>
            <p:cNvSpPr>
              <a:spLocks noChangeArrowheads="1"/>
            </p:cNvSpPr>
            <p:nvPr/>
          </p:nvSpPr>
          <p:spPr bwMode="auto">
            <a:xfrm>
              <a:off x="1104" y="1632"/>
              <a:ext cx="64" cy="72"/>
            </a:xfrm>
            <a:prstGeom prst="ellipse">
              <a:avLst/>
            </a:prstGeom>
            <a:solidFill>
              <a:srgbClr val="CCFFCC"/>
            </a:solidFill>
            <a:ln w="9525">
              <a:solidFill>
                <a:schemeClr val="tx1"/>
              </a:solidFill>
              <a:round/>
              <a:headEnd/>
              <a:tailEnd/>
            </a:ln>
          </p:spPr>
          <p:txBody>
            <a:bodyPr wrap="none" anchor="ctr"/>
            <a:lstStyle/>
            <a:p>
              <a:endParaRPr lang="it-IT">
                <a:latin typeface="Calibri" pitchFamily="34" charset="0"/>
              </a:endParaRPr>
            </a:p>
          </p:txBody>
        </p:sp>
        <p:sp>
          <p:nvSpPr>
            <p:cNvPr id="63544" name="Oval 118"/>
            <p:cNvSpPr>
              <a:spLocks noChangeArrowheads="1"/>
            </p:cNvSpPr>
            <p:nvPr/>
          </p:nvSpPr>
          <p:spPr bwMode="auto">
            <a:xfrm>
              <a:off x="1056" y="2304"/>
              <a:ext cx="64" cy="72"/>
            </a:xfrm>
            <a:prstGeom prst="ellipse">
              <a:avLst/>
            </a:prstGeom>
            <a:solidFill>
              <a:srgbClr val="CCFFCC"/>
            </a:solidFill>
            <a:ln w="9525">
              <a:solidFill>
                <a:schemeClr val="tx1"/>
              </a:solidFill>
              <a:round/>
              <a:headEnd/>
              <a:tailEnd/>
            </a:ln>
          </p:spPr>
          <p:txBody>
            <a:bodyPr wrap="none" anchor="ctr"/>
            <a:lstStyle/>
            <a:p>
              <a:endParaRPr lang="it-IT">
                <a:latin typeface="Calibri" pitchFamily="34" charset="0"/>
              </a:endParaRPr>
            </a:p>
          </p:txBody>
        </p:sp>
      </p:grpSp>
      <p:grpSp>
        <p:nvGrpSpPr>
          <p:cNvPr id="21" name="Group 119"/>
          <p:cNvGrpSpPr>
            <a:grpSpLocks/>
          </p:cNvGrpSpPr>
          <p:nvPr/>
        </p:nvGrpSpPr>
        <p:grpSpPr bwMode="auto">
          <a:xfrm>
            <a:off x="1370013" y="3543300"/>
            <a:ext cx="482600" cy="609600"/>
            <a:chOff x="912" y="2184"/>
            <a:chExt cx="304" cy="384"/>
          </a:xfrm>
        </p:grpSpPr>
        <p:sp>
          <p:nvSpPr>
            <p:cNvPr id="63539" name="Oval 120"/>
            <p:cNvSpPr>
              <a:spLocks noChangeArrowheads="1"/>
            </p:cNvSpPr>
            <p:nvPr/>
          </p:nvSpPr>
          <p:spPr bwMode="auto">
            <a:xfrm>
              <a:off x="1152" y="2376"/>
              <a:ext cx="64" cy="72"/>
            </a:xfrm>
            <a:prstGeom prst="ellipse">
              <a:avLst/>
            </a:prstGeom>
            <a:solidFill>
              <a:schemeClr val="accent2"/>
            </a:solidFill>
            <a:ln w="9525">
              <a:solidFill>
                <a:schemeClr val="tx1"/>
              </a:solidFill>
              <a:round/>
              <a:headEnd/>
              <a:tailEnd/>
            </a:ln>
          </p:spPr>
          <p:txBody>
            <a:bodyPr wrap="none" anchor="ctr"/>
            <a:lstStyle/>
            <a:p>
              <a:endParaRPr lang="it-IT">
                <a:latin typeface="Calibri" pitchFamily="34" charset="0"/>
              </a:endParaRPr>
            </a:p>
          </p:txBody>
        </p:sp>
        <p:sp>
          <p:nvSpPr>
            <p:cNvPr id="63540" name="Oval 122"/>
            <p:cNvSpPr>
              <a:spLocks noChangeArrowheads="1"/>
            </p:cNvSpPr>
            <p:nvPr/>
          </p:nvSpPr>
          <p:spPr bwMode="auto">
            <a:xfrm>
              <a:off x="1056" y="2184"/>
              <a:ext cx="64" cy="72"/>
            </a:xfrm>
            <a:prstGeom prst="ellipse">
              <a:avLst/>
            </a:prstGeom>
            <a:solidFill>
              <a:schemeClr val="accent2"/>
            </a:solidFill>
            <a:ln w="9525">
              <a:solidFill>
                <a:schemeClr val="tx1"/>
              </a:solidFill>
              <a:round/>
              <a:headEnd/>
              <a:tailEnd/>
            </a:ln>
          </p:spPr>
          <p:txBody>
            <a:bodyPr wrap="none" anchor="ctr"/>
            <a:lstStyle/>
            <a:p>
              <a:endParaRPr lang="it-IT">
                <a:latin typeface="Calibri" pitchFamily="34" charset="0"/>
              </a:endParaRPr>
            </a:p>
          </p:txBody>
        </p:sp>
        <p:sp>
          <p:nvSpPr>
            <p:cNvPr id="63541" name="Oval 124"/>
            <p:cNvSpPr>
              <a:spLocks noChangeArrowheads="1"/>
            </p:cNvSpPr>
            <p:nvPr/>
          </p:nvSpPr>
          <p:spPr bwMode="auto">
            <a:xfrm>
              <a:off x="912" y="2496"/>
              <a:ext cx="64" cy="72"/>
            </a:xfrm>
            <a:prstGeom prst="ellipse">
              <a:avLst/>
            </a:prstGeom>
            <a:solidFill>
              <a:schemeClr val="accent2"/>
            </a:solidFill>
            <a:ln w="9525">
              <a:solidFill>
                <a:schemeClr val="tx1"/>
              </a:solidFill>
              <a:round/>
              <a:headEnd/>
              <a:tailEnd/>
            </a:ln>
          </p:spPr>
          <p:txBody>
            <a:bodyPr wrap="none" anchor="ctr"/>
            <a:lstStyle/>
            <a:p>
              <a:endParaRPr lang="it-IT">
                <a:latin typeface="Calibri" pitchFamily="34" charset="0"/>
              </a:endParaRPr>
            </a:p>
          </p:txBody>
        </p:sp>
      </p:grpSp>
      <p:sp>
        <p:nvSpPr>
          <p:cNvPr id="1074304" name="Rectangle 128"/>
          <p:cNvSpPr>
            <a:spLocks noChangeArrowheads="1"/>
          </p:cNvSpPr>
          <p:nvPr/>
        </p:nvSpPr>
        <p:spPr bwMode="auto">
          <a:xfrm>
            <a:off x="4962525" y="5257800"/>
            <a:ext cx="1133475" cy="312167"/>
          </a:xfrm>
          <a:prstGeom prst="rect">
            <a:avLst/>
          </a:prstGeom>
          <a:extLst/>
        </p:spPr>
        <p:txBody>
          <a:bodyPr lIns="95787" tIns="47894" rIns="95787" bIns="47894">
            <a:spAutoFit/>
          </a:bodyPr>
          <a:lstStyle/>
          <a:p>
            <a:pPr defTabSz="958850" fontAlgn="auto">
              <a:spcBef>
                <a:spcPts val="0"/>
              </a:spcBef>
              <a:spcAft>
                <a:spcPts val="0"/>
              </a:spcAft>
              <a:defRPr/>
            </a:pPr>
            <a:r>
              <a:rPr lang="it-IT" sz="1400" b="1" dirty="0" smtClean="0">
                <a:solidFill>
                  <a:srgbClr val="8C3D98"/>
                </a:solidFill>
                <a:latin typeface="Myriad Pro" pitchFamily="34" charset="0"/>
                <a:ea typeface="Batang" pitchFamily="18" charset="-127"/>
              </a:rPr>
              <a:t>Country 1</a:t>
            </a:r>
            <a:endParaRPr lang="en-US" sz="1600" dirty="0">
              <a:solidFill>
                <a:schemeClr val="tx2">
                  <a:lumMod val="75000"/>
                </a:schemeClr>
              </a:solidFill>
              <a:latin typeface="+mj-lt"/>
            </a:endParaRPr>
          </a:p>
        </p:txBody>
      </p:sp>
      <p:sp>
        <p:nvSpPr>
          <p:cNvPr id="63520" name="Line 129"/>
          <p:cNvSpPr>
            <a:spLocks noChangeShapeType="1"/>
          </p:cNvSpPr>
          <p:nvPr/>
        </p:nvSpPr>
        <p:spPr bwMode="auto">
          <a:xfrm>
            <a:off x="4724400" y="4648200"/>
            <a:ext cx="152400" cy="0"/>
          </a:xfrm>
          <a:prstGeom prst="line">
            <a:avLst/>
          </a:prstGeom>
          <a:noFill/>
          <a:ln w="25400">
            <a:solidFill>
              <a:schemeClr val="tx1"/>
            </a:solidFill>
            <a:round/>
            <a:headEnd/>
            <a:tailEnd/>
          </a:ln>
        </p:spPr>
        <p:txBody>
          <a:bodyPr/>
          <a:lstStyle/>
          <a:p>
            <a:endParaRPr lang="en-US"/>
          </a:p>
        </p:txBody>
      </p:sp>
      <p:sp>
        <p:nvSpPr>
          <p:cNvPr id="63521" name="Line 130"/>
          <p:cNvSpPr>
            <a:spLocks noChangeShapeType="1"/>
          </p:cNvSpPr>
          <p:nvPr/>
        </p:nvSpPr>
        <p:spPr bwMode="auto">
          <a:xfrm>
            <a:off x="4724400" y="4038600"/>
            <a:ext cx="152400" cy="0"/>
          </a:xfrm>
          <a:prstGeom prst="line">
            <a:avLst/>
          </a:prstGeom>
          <a:noFill/>
          <a:ln w="25400">
            <a:solidFill>
              <a:schemeClr val="tx1"/>
            </a:solidFill>
            <a:round/>
            <a:headEnd/>
            <a:tailEnd/>
          </a:ln>
        </p:spPr>
        <p:txBody>
          <a:bodyPr/>
          <a:lstStyle/>
          <a:p>
            <a:endParaRPr lang="en-US"/>
          </a:p>
        </p:txBody>
      </p:sp>
      <p:sp>
        <p:nvSpPr>
          <p:cNvPr id="63522" name="Line 131"/>
          <p:cNvSpPr>
            <a:spLocks noChangeShapeType="1"/>
          </p:cNvSpPr>
          <p:nvPr/>
        </p:nvSpPr>
        <p:spPr bwMode="auto">
          <a:xfrm>
            <a:off x="4724400" y="3429000"/>
            <a:ext cx="152400" cy="0"/>
          </a:xfrm>
          <a:prstGeom prst="line">
            <a:avLst/>
          </a:prstGeom>
          <a:noFill/>
          <a:ln w="25400">
            <a:solidFill>
              <a:schemeClr val="tx1"/>
            </a:solidFill>
            <a:round/>
            <a:headEnd/>
            <a:tailEnd/>
          </a:ln>
        </p:spPr>
        <p:txBody>
          <a:bodyPr/>
          <a:lstStyle/>
          <a:p>
            <a:endParaRPr lang="en-US"/>
          </a:p>
        </p:txBody>
      </p:sp>
      <p:sp>
        <p:nvSpPr>
          <p:cNvPr id="63523" name="Line 132"/>
          <p:cNvSpPr>
            <a:spLocks noChangeShapeType="1"/>
          </p:cNvSpPr>
          <p:nvPr/>
        </p:nvSpPr>
        <p:spPr bwMode="auto">
          <a:xfrm>
            <a:off x="4724400" y="2819400"/>
            <a:ext cx="152400" cy="0"/>
          </a:xfrm>
          <a:prstGeom prst="line">
            <a:avLst/>
          </a:prstGeom>
          <a:noFill/>
          <a:ln w="25400">
            <a:solidFill>
              <a:schemeClr val="tx1"/>
            </a:solidFill>
            <a:round/>
            <a:headEnd/>
            <a:tailEnd/>
          </a:ln>
        </p:spPr>
        <p:txBody>
          <a:bodyPr/>
          <a:lstStyle/>
          <a:p>
            <a:endParaRPr lang="en-US"/>
          </a:p>
        </p:txBody>
      </p:sp>
      <p:sp>
        <p:nvSpPr>
          <p:cNvPr id="63524" name="Line 133"/>
          <p:cNvSpPr>
            <a:spLocks noChangeShapeType="1"/>
          </p:cNvSpPr>
          <p:nvPr/>
        </p:nvSpPr>
        <p:spPr bwMode="auto">
          <a:xfrm>
            <a:off x="4724400" y="2209800"/>
            <a:ext cx="152400" cy="0"/>
          </a:xfrm>
          <a:prstGeom prst="line">
            <a:avLst/>
          </a:prstGeom>
          <a:noFill/>
          <a:ln w="25400">
            <a:solidFill>
              <a:schemeClr val="tx1"/>
            </a:solidFill>
            <a:round/>
            <a:headEnd/>
            <a:tailEnd/>
          </a:ln>
        </p:spPr>
        <p:txBody>
          <a:bodyPr/>
          <a:lstStyle/>
          <a:p>
            <a:endParaRPr lang="en-US"/>
          </a:p>
        </p:txBody>
      </p:sp>
      <p:sp>
        <p:nvSpPr>
          <p:cNvPr id="63525" name="Line 134"/>
          <p:cNvSpPr>
            <a:spLocks noChangeShapeType="1"/>
          </p:cNvSpPr>
          <p:nvPr/>
        </p:nvSpPr>
        <p:spPr bwMode="auto">
          <a:xfrm>
            <a:off x="4724400" y="1600200"/>
            <a:ext cx="152400" cy="0"/>
          </a:xfrm>
          <a:prstGeom prst="line">
            <a:avLst/>
          </a:prstGeom>
          <a:noFill/>
          <a:ln w="25400">
            <a:solidFill>
              <a:schemeClr val="tx1"/>
            </a:solidFill>
            <a:round/>
            <a:headEnd/>
            <a:tailEnd/>
          </a:ln>
        </p:spPr>
        <p:txBody>
          <a:bodyPr/>
          <a:lstStyle/>
          <a:p>
            <a:endParaRPr lang="en-US"/>
          </a:p>
        </p:txBody>
      </p:sp>
      <p:grpSp>
        <p:nvGrpSpPr>
          <p:cNvPr id="63526" name="Group 135"/>
          <p:cNvGrpSpPr>
            <a:grpSpLocks/>
          </p:cNvGrpSpPr>
          <p:nvPr/>
        </p:nvGrpSpPr>
        <p:grpSpPr bwMode="auto">
          <a:xfrm>
            <a:off x="4410075" y="1449388"/>
            <a:ext cx="392113" cy="3368675"/>
            <a:chOff x="2778" y="913"/>
            <a:chExt cx="247" cy="2122"/>
          </a:xfrm>
        </p:grpSpPr>
        <p:sp>
          <p:nvSpPr>
            <p:cNvPr id="63533" name="Text Box 136"/>
            <p:cNvSpPr txBox="1">
              <a:spLocks noChangeArrowheads="1"/>
            </p:cNvSpPr>
            <p:nvPr/>
          </p:nvSpPr>
          <p:spPr bwMode="auto">
            <a:xfrm>
              <a:off x="2778" y="2809"/>
              <a:ext cx="247" cy="226"/>
            </a:xfrm>
            <a:prstGeom prst="rect">
              <a:avLst/>
            </a:prstGeom>
            <a:noFill/>
            <a:ln w="9525">
              <a:noFill/>
              <a:miter lim="800000"/>
              <a:headEnd/>
              <a:tailEnd/>
            </a:ln>
          </p:spPr>
          <p:txBody>
            <a:bodyPr wrap="none" lIns="95787" tIns="47894" rIns="95787" bIns="47894">
              <a:spAutoFit/>
            </a:bodyPr>
            <a:lstStyle/>
            <a:p>
              <a:pPr defTabSz="958850"/>
              <a:r>
                <a:rPr lang="en-US" sz="1700">
                  <a:latin typeface="Arial Narrow" pitchFamily="34" charset="0"/>
                </a:rPr>
                <a:t>10</a:t>
              </a:r>
            </a:p>
          </p:txBody>
        </p:sp>
        <p:sp>
          <p:nvSpPr>
            <p:cNvPr id="63534" name="Text Box 137"/>
            <p:cNvSpPr txBox="1">
              <a:spLocks noChangeArrowheads="1"/>
            </p:cNvSpPr>
            <p:nvPr/>
          </p:nvSpPr>
          <p:spPr bwMode="auto">
            <a:xfrm>
              <a:off x="2778" y="2429"/>
              <a:ext cx="247" cy="226"/>
            </a:xfrm>
            <a:prstGeom prst="rect">
              <a:avLst/>
            </a:prstGeom>
            <a:noFill/>
            <a:ln w="9525">
              <a:noFill/>
              <a:miter lim="800000"/>
              <a:headEnd/>
              <a:tailEnd/>
            </a:ln>
          </p:spPr>
          <p:txBody>
            <a:bodyPr wrap="none" lIns="95787" tIns="47894" rIns="95787" bIns="47894">
              <a:spAutoFit/>
            </a:bodyPr>
            <a:lstStyle/>
            <a:p>
              <a:pPr defTabSz="958850"/>
              <a:r>
                <a:rPr lang="en-US" sz="1700">
                  <a:latin typeface="Arial Narrow" pitchFamily="34" charset="0"/>
                </a:rPr>
                <a:t>20</a:t>
              </a:r>
            </a:p>
          </p:txBody>
        </p:sp>
        <p:sp>
          <p:nvSpPr>
            <p:cNvPr id="63535" name="Text Box 138"/>
            <p:cNvSpPr txBox="1">
              <a:spLocks noChangeArrowheads="1"/>
            </p:cNvSpPr>
            <p:nvPr/>
          </p:nvSpPr>
          <p:spPr bwMode="auto">
            <a:xfrm>
              <a:off x="2778" y="2050"/>
              <a:ext cx="247" cy="226"/>
            </a:xfrm>
            <a:prstGeom prst="rect">
              <a:avLst/>
            </a:prstGeom>
            <a:noFill/>
            <a:ln w="9525">
              <a:noFill/>
              <a:miter lim="800000"/>
              <a:headEnd/>
              <a:tailEnd/>
            </a:ln>
          </p:spPr>
          <p:txBody>
            <a:bodyPr wrap="none" lIns="95787" tIns="47894" rIns="95787" bIns="47894">
              <a:spAutoFit/>
            </a:bodyPr>
            <a:lstStyle/>
            <a:p>
              <a:pPr defTabSz="958850"/>
              <a:r>
                <a:rPr lang="en-US" sz="1700">
                  <a:latin typeface="Arial Narrow" pitchFamily="34" charset="0"/>
                </a:rPr>
                <a:t>30</a:t>
              </a:r>
            </a:p>
          </p:txBody>
        </p:sp>
        <p:sp>
          <p:nvSpPr>
            <p:cNvPr id="63536" name="Text Box 139"/>
            <p:cNvSpPr txBox="1">
              <a:spLocks noChangeArrowheads="1"/>
            </p:cNvSpPr>
            <p:nvPr/>
          </p:nvSpPr>
          <p:spPr bwMode="auto">
            <a:xfrm>
              <a:off x="2778" y="1671"/>
              <a:ext cx="247" cy="226"/>
            </a:xfrm>
            <a:prstGeom prst="rect">
              <a:avLst/>
            </a:prstGeom>
            <a:noFill/>
            <a:ln w="9525">
              <a:noFill/>
              <a:miter lim="800000"/>
              <a:headEnd/>
              <a:tailEnd/>
            </a:ln>
          </p:spPr>
          <p:txBody>
            <a:bodyPr wrap="none" lIns="95787" tIns="47894" rIns="95787" bIns="47894">
              <a:spAutoFit/>
            </a:bodyPr>
            <a:lstStyle/>
            <a:p>
              <a:pPr defTabSz="958850"/>
              <a:r>
                <a:rPr lang="en-US" sz="1700">
                  <a:latin typeface="Arial Narrow" pitchFamily="34" charset="0"/>
                </a:rPr>
                <a:t>40</a:t>
              </a:r>
            </a:p>
          </p:txBody>
        </p:sp>
        <p:sp>
          <p:nvSpPr>
            <p:cNvPr id="63537" name="Text Box 140"/>
            <p:cNvSpPr txBox="1">
              <a:spLocks noChangeArrowheads="1"/>
            </p:cNvSpPr>
            <p:nvPr/>
          </p:nvSpPr>
          <p:spPr bwMode="auto">
            <a:xfrm>
              <a:off x="2778" y="1292"/>
              <a:ext cx="247" cy="226"/>
            </a:xfrm>
            <a:prstGeom prst="rect">
              <a:avLst/>
            </a:prstGeom>
            <a:noFill/>
            <a:ln w="9525">
              <a:noFill/>
              <a:miter lim="800000"/>
              <a:headEnd/>
              <a:tailEnd/>
            </a:ln>
          </p:spPr>
          <p:txBody>
            <a:bodyPr wrap="none" lIns="95787" tIns="47894" rIns="95787" bIns="47894">
              <a:spAutoFit/>
            </a:bodyPr>
            <a:lstStyle/>
            <a:p>
              <a:pPr defTabSz="958850"/>
              <a:r>
                <a:rPr lang="en-US" sz="1700">
                  <a:latin typeface="Arial Narrow" pitchFamily="34" charset="0"/>
                </a:rPr>
                <a:t>50</a:t>
              </a:r>
            </a:p>
          </p:txBody>
        </p:sp>
        <p:sp>
          <p:nvSpPr>
            <p:cNvPr id="63538" name="Text Box 141"/>
            <p:cNvSpPr txBox="1">
              <a:spLocks noChangeArrowheads="1"/>
            </p:cNvSpPr>
            <p:nvPr/>
          </p:nvSpPr>
          <p:spPr bwMode="auto">
            <a:xfrm>
              <a:off x="2778" y="913"/>
              <a:ext cx="247" cy="226"/>
            </a:xfrm>
            <a:prstGeom prst="rect">
              <a:avLst/>
            </a:prstGeom>
            <a:noFill/>
            <a:ln w="9525">
              <a:noFill/>
              <a:miter lim="800000"/>
              <a:headEnd/>
              <a:tailEnd/>
            </a:ln>
          </p:spPr>
          <p:txBody>
            <a:bodyPr wrap="none" lIns="95787" tIns="47894" rIns="95787" bIns="47894">
              <a:spAutoFit/>
            </a:bodyPr>
            <a:lstStyle/>
            <a:p>
              <a:pPr defTabSz="958850"/>
              <a:r>
                <a:rPr lang="en-US" sz="1700">
                  <a:latin typeface="Arial Narrow" pitchFamily="34" charset="0"/>
                </a:rPr>
                <a:t>60</a:t>
              </a:r>
            </a:p>
          </p:txBody>
        </p:sp>
      </p:grpSp>
      <p:sp>
        <p:nvSpPr>
          <p:cNvPr id="150" name="Content Placeholder 2"/>
          <p:cNvSpPr txBox="1">
            <a:spLocks/>
          </p:cNvSpPr>
          <p:nvPr/>
        </p:nvSpPr>
        <p:spPr>
          <a:xfrm>
            <a:off x="2192730" y="3581400"/>
            <a:ext cx="2217345" cy="457200"/>
          </a:xfrm>
          <a:prstGeom prst="rect">
            <a:avLst/>
          </a:prstGeom>
          <a:ln w="38100">
            <a:solidFill>
              <a:schemeClr val="bg1">
                <a:lumMod val="65000"/>
              </a:schemeClr>
            </a:solidFill>
          </a:ln>
        </p:spPr>
        <p:txBody>
          <a:bodyPr anchor="ctr"/>
          <a:lst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1" indent="0" algn="ctr">
              <a:spcBef>
                <a:spcPts val="1200"/>
              </a:spcBef>
              <a:spcAft>
                <a:spcPts val="1200"/>
              </a:spcAft>
              <a:buFont typeface="Arial" charset="0"/>
              <a:buNone/>
              <a:defRPr/>
            </a:pPr>
            <a:r>
              <a:rPr lang="en-GB" sz="2400" b="1" dirty="0">
                <a:solidFill>
                  <a:srgbClr val="8C3D98"/>
                </a:solidFill>
                <a:latin typeface="Myriad Pro" pitchFamily="34" charset="0"/>
              </a:rPr>
              <a:t>3 636 indices</a:t>
            </a:r>
          </a:p>
        </p:txBody>
      </p:sp>
      <p:sp>
        <p:nvSpPr>
          <p:cNvPr id="115" name="114 Marcador de número de diapositiva"/>
          <p:cNvSpPr>
            <a:spLocks noGrp="1"/>
          </p:cNvSpPr>
          <p:nvPr>
            <p:ph type="sldNum" sz="quarter" idx="12"/>
          </p:nvPr>
        </p:nvSpPr>
        <p:spPr/>
        <p:txBody>
          <a:bodyPr/>
          <a:lstStyle/>
          <a:p>
            <a:pPr>
              <a:defRPr/>
            </a:pPr>
            <a:fld id="{91AC2B62-0052-4FD0-9C28-8802C5BA0B74}" type="slidenum">
              <a:rPr lang="en-US" smtClean="0"/>
              <a:pPr>
                <a:defRPr/>
              </a:pPr>
              <a:t>14</a:t>
            </a:fld>
            <a:endParaRPr lang="en-US"/>
          </a:p>
        </p:txBody>
      </p:sp>
      <p:pic>
        <p:nvPicPr>
          <p:cNvPr id="113" name="Picture 112" descr="G:\Operations\Communication_Information\GRAPHICAL-CHART-VISUAL-IDENTITY\FINAL FILES !!!\2010.4176_Logo\2010.4176_Logo\CMYK\FORMAT_PNG\EIGE_EN.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3006" y="245870"/>
            <a:ext cx="923471" cy="923471"/>
          </a:xfrm>
          <a:prstGeom prst="rect">
            <a:avLst/>
          </a:prstGeom>
          <a:noFill/>
          <a:extLst>
            <a:ext uri="{909E8E84-426E-40DD-AFC4-6F175D3DCCD1}">
              <a14:hiddenFill xmlns:a14="http://schemas.microsoft.com/office/drawing/2010/main">
                <a:solidFill>
                  <a:srgbClr val="FFFFFF"/>
                </a:solidFill>
              </a14:hiddenFill>
            </a:ext>
          </a:extLst>
        </p:spPr>
      </p:pic>
      <p:pic>
        <p:nvPicPr>
          <p:cNvPr id="116" name="Picture 11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52440" y="6172200"/>
            <a:ext cx="479536" cy="324184"/>
          </a:xfrm>
          <a:prstGeom prst="rect">
            <a:avLst/>
          </a:prstGeom>
        </p:spPr>
      </p:pic>
      <p:sp>
        <p:nvSpPr>
          <p:cNvPr id="114" name="Rectangle 128"/>
          <p:cNvSpPr>
            <a:spLocks noChangeArrowheads="1"/>
          </p:cNvSpPr>
          <p:nvPr/>
        </p:nvSpPr>
        <p:spPr bwMode="auto">
          <a:xfrm>
            <a:off x="6062661" y="5257799"/>
            <a:ext cx="1600202" cy="312167"/>
          </a:xfrm>
          <a:prstGeom prst="rect">
            <a:avLst/>
          </a:prstGeom>
          <a:extLst/>
        </p:spPr>
        <p:txBody>
          <a:bodyPr wrap="square" lIns="95787" tIns="47894" rIns="95787" bIns="47894">
            <a:spAutoFit/>
          </a:bodyPr>
          <a:lstStyle/>
          <a:p>
            <a:pPr defTabSz="958850" fontAlgn="auto">
              <a:spcBef>
                <a:spcPts val="0"/>
              </a:spcBef>
              <a:spcAft>
                <a:spcPts val="0"/>
              </a:spcAft>
              <a:defRPr/>
            </a:pPr>
            <a:r>
              <a:rPr lang="it-IT" sz="1400" b="1" dirty="0" smtClean="0">
                <a:solidFill>
                  <a:srgbClr val="8C3D98"/>
                </a:solidFill>
                <a:latin typeface="Myriad Pro" pitchFamily="34" charset="0"/>
                <a:ea typeface="Batang" pitchFamily="18" charset="-127"/>
              </a:rPr>
              <a:t>Country 2   ......</a:t>
            </a:r>
            <a:endParaRPr lang="en-US" sz="1600" dirty="0">
              <a:solidFill>
                <a:schemeClr val="tx2">
                  <a:lumMod val="75000"/>
                </a:schemeClr>
              </a:solidFill>
              <a:latin typeface="+mj-lt"/>
            </a:endParaRPr>
          </a:p>
        </p:txBody>
      </p:sp>
      <p:sp>
        <p:nvSpPr>
          <p:cNvPr id="117" name="Rectangle 128"/>
          <p:cNvSpPr>
            <a:spLocks noChangeArrowheads="1"/>
          </p:cNvSpPr>
          <p:nvPr/>
        </p:nvSpPr>
        <p:spPr bwMode="auto">
          <a:xfrm>
            <a:off x="7477125" y="5257798"/>
            <a:ext cx="1133475" cy="312167"/>
          </a:xfrm>
          <a:prstGeom prst="rect">
            <a:avLst/>
          </a:prstGeom>
          <a:extLst/>
        </p:spPr>
        <p:txBody>
          <a:bodyPr lIns="95787" tIns="47894" rIns="95787" bIns="47894">
            <a:spAutoFit/>
          </a:bodyPr>
          <a:lstStyle/>
          <a:p>
            <a:pPr defTabSz="958850" fontAlgn="auto">
              <a:spcBef>
                <a:spcPts val="0"/>
              </a:spcBef>
              <a:spcAft>
                <a:spcPts val="0"/>
              </a:spcAft>
              <a:defRPr/>
            </a:pPr>
            <a:r>
              <a:rPr lang="it-IT" sz="1400" b="1" dirty="0" smtClean="0">
                <a:solidFill>
                  <a:srgbClr val="8C3D98"/>
                </a:solidFill>
                <a:latin typeface="Myriad Pro" pitchFamily="34" charset="0"/>
                <a:ea typeface="Batang" pitchFamily="18" charset="-127"/>
              </a:rPr>
              <a:t>Country 27</a:t>
            </a:r>
            <a:endParaRPr lang="en-US" sz="1600" dirty="0">
              <a:solidFill>
                <a:schemeClr val="tx2">
                  <a:lumMod val="75000"/>
                </a:schemeClr>
              </a:solidFill>
              <a:latin typeface="+mj-lt"/>
            </a:endParaRPr>
          </a:p>
        </p:txBody>
      </p:sp>
    </p:spTree>
    <p:extLst>
      <p:ext uri="{BB962C8B-B14F-4D97-AF65-F5344CB8AC3E}">
        <p14:creationId xmlns:p14="http://schemas.microsoft.com/office/powerpoint/2010/main" val="308192713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5"/>
                                        </p:tgtEl>
                                        <p:attrNameLst>
                                          <p:attrName>style.visibility</p:attrName>
                                        </p:attrNameLst>
                                      </p:cBhvr>
                                      <p:to>
                                        <p:strVal val="visible"/>
                                      </p:to>
                                    </p:set>
                                  </p:childTnLst>
                                </p:cTn>
                              </p:par>
                            </p:childTnLst>
                          </p:cTn>
                        </p:par>
                        <p:par>
                          <p:cTn id="7" fill="hold" nodeType="afterGroup">
                            <p:stCondLst>
                              <p:cond delay="500"/>
                            </p:stCondLst>
                            <p:childTnLst>
                              <p:par>
                                <p:cTn id="8" presetID="5" presetClass="entr" presetSubtype="10" fill="hold" nodeType="afterEffect">
                                  <p:stCondLst>
                                    <p:cond delay="200"/>
                                  </p:stCondLst>
                                  <p:childTnLst>
                                    <p:set>
                                      <p:cBhvr>
                                        <p:cTn id="9" dur="1" fill="hold">
                                          <p:stCondLst>
                                            <p:cond delay="0"/>
                                          </p:stCondLst>
                                        </p:cTn>
                                        <p:tgtEl>
                                          <p:spTgt spid="1074218"/>
                                        </p:tgtEl>
                                        <p:attrNameLst>
                                          <p:attrName>style.visibility</p:attrName>
                                        </p:attrNameLst>
                                      </p:cBhvr>
                                      <p:to>
                                        <p:strVal val="visible"/>
                                      </p:to>
                                    </p:set>
                                    <p:animEffect transition="in" filter="checkerboard(across)">
                                      <p:cBhvr>
                                        <p:cTn id="10" dur="500"/>
                                        <p:tgtEl>
                                          <p:spTgt spid="1074218"/>
                                        </p:tgtEl>
                                      </p:cBhvr>
                                    </p:animEffect>
                                  </p:childTnLst>
                                </p:cTn>
                              </p:par>
                              <p:par>
                                <p:cTn id="11" presetID="4" presetClass="entr" presetSubtype="16" fill="hold" nodeType="withEffect">
                                  <p:stCondLst>
                                    <p:cond delay="500"/>
                                  </p:stCondLst>
                                  <p:childTnLst>
                                    <p:set>
                                      <p:cBhvr>
                                        <p:cTn id="12" dur="1" fill="hold">
                                          <p:stCondLst>
                                            <p:cond delay="0"/>
                                          </p:stCondLst>
                                        </p:cTn>
                                        <p:tgtEl>
                                          <p:spTgt spid="8"/>
                                        </p:tgtEl>
                                        <p:attrNameLst>
                                          <p:attrName>style.visibility</p:attrName>
                                        </p:attrNameLst>
                                      </p:cBhvr>
                                      <p:to>
                                        <p:strVal val="visible"/>
                                      </p:to>
                                    </p:set>
                                    <p:animEffect transition="in" filter="box(in)">
                                      <p:cBhvr>
                                        <p:cTn id="13" dur="500"/>
                                        <p:tgtEl>
                                          <p:spTgt spid="8"/>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nodeType="clickEffect">
                                  <p:stCondLst>
                                    <p:cond delay="0"/>
                                  </p:stCondLst>
                                  <p:childTnLst>
                                    <p:set>
                                      <p:cBhvr>
                                        <p:cTn id="17" dur="1" fill="hold">
                                          <p:stCondLst>
                                            <p:cond delay="499"/>
                                          </p:stCondLst>
                                        </p:cTn>
                                        <p:tgtEl>
                                          <p:spTgt spid="6"/>
                                        </p:tgtEl>
                                        <p:attrNameLst>
                                          <p:attrName>style.visibility</p:attrName>
                                        </p:attrNameLst>
                                      </p:cBhvr>
                                      <p:to>
                                        <p:strVal val="visible"/>
                                      </p:to>
                                    </p:set>
                                  </p:childTnLst>
                                </p:cTn>
                              </p:par>
                            </p:childTnLst>
                          </p:cTn>
                        </p:par>
                        <p:par>
                          <p:cTn id="18" fill="hold" nodeType="afterGroup">
                            <p:stCondLst>
                              <p:cond delay="500"/>
                            </p:stCondLst>
                            <p:childTnLst>
                              <p:par>
                                <p:cTn id="19" presetID="4" presetClass="entr" presetSubtype="16" fill="hold" nodeType="afterEffect">
                                  <p:stCondLst>
                                    <p:cond delay="200"/>
                                  </p:stCondLst>
                                  <p:childTnLst>
                                    <p:set>
                                      <p:cBhvr>
                                        <p:cTn id="20" dur="1" fill="hold">
                                          <p:stCondLst>
                                            <p:cond delay="0"/>
                                          </p:stCondLst>
                                        </p:cTn>
                                        <p:tgtEl>
                                          <p:spTgt spid="9"/>
                                        </p:tgtEl>
                                        <p:attrNameLst>
                                          <p:attrName>style.visibility</p:attrName>
                                        </p:attrNameLst>
                                      </p:cBhvr>
                                      <p:to>
                                        <p:strVal val="visible"/>
                                      </p:to>
                                    </p:set>
                                    <p:animEffect transition="in" filter="box(in)">
                                      <p:cBhvr>
                                        <p:cTn id="21" dur="500"/>
                                        <p:tgtEl>
                                          <p:spTgt spid="9"/>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nodeType="clickEffect">
                                  <p:stCondLst>
                                    <p:cond delay="0"/>
                                  </p:stCondLst>
                                  <p:childTnLst>
                                    <p:set>
                                      <p:cBhvr>
                                        <p:cTn id="25" dur="1" fill="hold">
                                          <p:stCondLst>
                                            <p:cond delay="499"/>
                                          </p:stCondLst>
                                        </p:cTn>
                                        <p:tgtEl>
                                          <p:spTgt spid="4"/>
                                        </p:tgtEl>
                                        <p:attrNameLst>
                                          <p:attrName>style.visibility</p:attrName>
                                        </p:attrNameLst>
                                      </p:cBhvr>
                                      <p:to>
                                        <p:strVal val="visible"/>
                                      </p:to>
                                    </p:set>
                                  </p:childTnLst>
                                </p:cTn>
                              </p:par>
                            </p:childTnLst>
                          </p:cTn>
                        </p:par>
                        <p:par>
                          <p:cTn id="26" fill="hold" nodeType="afterGroup">
                            <p:stCondLst>
                              <p:cond delay="500"/>
                            </p:stCondLst>
                            <p:childTnLst>
                              <p:par>
                                <p:cTn id="27" presetID="4" presetClass="entr" presetSubtype="16" fill="hold" nodeType="afterEffect">
                                  <p:stCondLst>
                                    <p:cond delay="200"/>
                                  </p:stCondLst>
                                  <p:childTnLst>
                                    <p:set>
                                      <p:cBhvr>
                                        <p:cTn id="28" dur="1" fill="hold">
                                          <p:stCondLst>
                                            <p:cond delay="0"/>
                                          </p:stCondLst>
                                        </p:cTn>
                                        <p:tgtEl>
                                          <p:spTgt spid="7"/>
                                        </p:tgtEl>
                                        <p:attrNameLst>
                                          <p:attrName>style.visibility</p:attrName>
                                        </p:attrNameLst>
                                      </p:cBhvr>
                                      <p:to>
                                        <p:strVal val="visible"/>
                                      </p:to>
                                    </p:set>
                                    <p:animEffect transition="in" filter="box(in)">
                                      <p:cBhvr>
                                        <p:cTn id="29" dur="500"/>
                                        <p:tgtEl>
                                          <p:spTgt spid="7"/>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4" presetClass="entr" presetSubtype="16" fill="hold" nodeType="click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box(in)">
                                      <p:cBhvr>
                                        <p:cTn id="34" dur="500"/>
                                        <p:tgtEl>
                                          <p:spTgt spid="10"/>
                                        </p:tgtEl>
                                      </p:cBhvr>
                                    </p:animEffect>
                                  </p:childTnLst>
                                </p:cTn>
                              </p:par>
                            </p:childTnLst>
                          </p:cTn>
                        </p:par>
                        <p:par>
                          <p:cTn id="35" fill="hold" nodeType="afterGroup">
                            <p:stCondLst>
                              <p:cond delay="500"/>
                            </p:stCondLst>
                            <p:childTnLst>
                              <p:par>
                                <p:cTn id="36" presetID="4" presetClass="entr" presetSubtype="16" fill="hold" nodeType="afterEffect">
                                  <p:stCondLst>
                                    <p:cond delay="200"/>
                                  </p:stCondLst>
                                  <p:childTnLst>
                                    <p:set>
                                      <p:cBhvr>
                                        <p:cTn id="37" dur="1" fill="hold">
                                          <p:stCondLst>
                                            <p:cond delay="0"/>
                                          </p:stCondLst>
                                        </p:cTn>
                                        <p:tgtEl>
                                          <p:spTgt spid="12"/>
                                        </p:tgtEl>
                                        <p:attrNameLst>
                                          <p:attrName>style.visibility</p:attrName>
                                        </p:attrNameLst>
                                      </p:cBhvr>
                                      <p:to>
                                        <p:strVal val="visible"/>
                                      </p:to>
                                    </p:set>
                                    <p:animEffect transition="in" filter="box(in)">
                                      <p:cBhvr>
                                        <p:cTn id="38" dur="500"/>
                                        <p:tgtEl>
                                          <p:spTgt spid="12"/>
                                        </p:tgtEl>
                                      </p:cBhvr>
                                    </p:animEffect>
                                  </p:childTnLst>
                                </p:cTn>
                              </p:par>
                            </p:childTnLst>
                          </p:cTn>
                        </p:par>
                        <p:par>
                          <p:cTn id="39" fill="hold" nodeType="afterGroup">
                            <p:stCondLst>
                              <p:cond delay="1200"/>
                            </p:stCondLst>
                            <p:childTnLst>
                              <p:par>
                                <p:cTn id="40" presetID="4" presetClass="entr" presetSubtype="16" fill="hold" nodeType="afterEffect">
                                  <p:stCondLst>
                                    <p:cond delay="200"/>
                                  </p:stCondLst>
                                  <p:childTnLst>
                                    <p:set>
                                      <p:cBhvr>
                                        <p:cTn id="41" dur="1" fill="hold">
                                          <p:stCondLst>
                                            <p:cond delay="0"/>
                                          </p:stCondLst>
                                        </p:cTn>
                                        <p:tgtEl>
                                          <p:spTgt spid="11"/>
                                        </p:tgtEl>
                                        <p:attrNameLst>
                                          <p:attrName>style.visibility</p:attrName>
                                        </p:attrNameLst>
                                      </p:cBhvr>
                                      <p:to>
                                        <p:strVal val="visible"/>
                                      </p:to>
                                    </p:set>
                                    <p:animEffect transition="in" filter="box(in)">
                                      <p:cBhvr>
                                        <p:cTn id="42" dur="500"/>
                                        <p:tgtEl>
                                          <p:spTgt spid="11"/>
                                        </p:tgtEl>
                                      </p:cBhvr>
                                    </p:animEffect>
                                  </p:childTnLst>
                                </p:cTn>
                              </p:par>
                            </p:childTnLst>
                          </p:cTn>
                        </p:par>
                        <p:par>
                          <p:cTn id="43" fill="hold" nodeType="afterGroup">
                            <p:stCondLst>
                              <p:cond delay="1900"/>
                            </p:stCondLst>
                            <p:childTnLst>
                              <p:par>
                                <p:cTn id="44" presetID="4" presetClass="entr" presetSubtype="16" fill="hold" nodeType="afterEffect">
                                  <p:stCondLst>
                                    <p:cond delay="200"/>
                                  </p:stCondLst>
                                  <p:childTnLst>
                                    <p:set>
                                      <p:cBhvr>
                                        <p:cTn id="45" dur="1" fill="hold">
                                          <p:stCondLst>
                                            <p:cond delay="0"/>
                                          </p:stCondLst>
                                        </p:cTn>
                                        <p:tgtEl>
                                          <p:spTgt spid="13"/>
                                        </p:tgtEl>
                                        <p:attrNameLst>
                                          <p:attrName>style.visibility</p:attrName>
                                        </p:attrNameLst>
                                      </p:cBhvr>
                                      <p:to>
                                        <p:strVal val="visible"/>
                                      </p:to>
                                    </p:set>
                                    <p:animEffect transition="in" filter="box(in)">
                                      <p:cBhvr>
                                        <p:cTn id="46" dur="500"/>
                                        <p:tgtEl>
                                          <p:spTgt spid="13"/>
                                        </p:tgtEl>
                                      </p:cBhvr>
                                    </p:animEffect>
                                  </p:childTnLst>
                                </p:cTn>
                              </p:par>
                            </p:childTnLst>
                          </p:cTn>
                        </p:par>
                        <p:par>
                          <p:cTn id="47" fill="hold" nodeType="afterGroup">
                            <p:stCondLst>
                              <p:cond delay="2600"/>
                            </p:stCondLst>
                            <p:childTnLst>
                              <p:par>
                                <p:cTn id="48" presetID="4" presetClass="entr" presetSubtype="16" fill="hold" nodeType="afterEffect">
                                  <p:stCondLst>
                                    <p:cond delay="200"/>
                                  </p:stCondLst>
                                  <p:childTnLst>
                                    <p:set>
                                      <p:cBhvr>
                                        <p:cTn id="49" dur="1" fill="hold">
                                          <p:stCondLst>
                                            <p:cond delay="0"/>
                                          </p:stCondLst>
                                        </p:cTn>
                                        <p:tgtEl>
                                          <p:spTgt spid="18"/>
                                        </p:tgtEl>
                                        <p:attrNameLst>
                                          <p:attrName>style.visibility</p:attrName>
                                        </p:attrNameLst>
                                      </p:cBhvr>
                                      <p:to>
                                        <p:strVal val="visible"/>
                                      </p:to>
                                    </p:set>
                                    <p:animEffect transition="in" filter="box(in)">
                                      <p:cBhvr>
                                        <p:cTn id="50" dur="500"/>
                                        <p:tgtEl>
                                          <p:spTgt spid="18"/>
                                        </p:tgtEl>
                                      </p:cBhvr>
                                    </p:animEffect>
                                  </p:childTnLst>
                                </p:cTn>
                              </p:par>
                            </p:childTnLst>
                          </p:cTn>
                        </p:par>
                        <p:par>
                          <p:cTn id="51" fill="hold" nodeType="afterGroup">
                            <p:stCondLst>
                              <p:cond delay="3300"/>
                            </p:stCondLst>
                            <p:childTnLst>
                              <p:par>
                                <p:cTn id="52" presetID="4" presetClass="entr" presetSubtype="16" fill="hold" nodeType="afterEffect">
                                  <p:stCondLst>
                                    <p:cond delay="200"/>
                                  </p:stCondLst>
                                  <p:childTnLst>
                                    <p:set>
                                      <p:cBhvr>
                                        <p:cTn id="53" dur="1" fill="hold">
                                          <p:stCondLst>
                                            <p:cond delay="0"/>
                                          </p:stCondLst>
                                        </p:cTn>
                                        <p:tgtEl>
                                          <p:spTgt spid="15"/>
                                        </p:tgtEl>
                                        <p:attrNameLst>
                                          <p:attrName>style.visibility</p:attrName>
                                        </p:attrNameLst>
                                      </p:cBhvr>
                                      <p:to>
                                        <p:strVal val="visible"/>
                                      </p:to>
                                    </p:set>
                                    <p:animEffect transition="in" filter="box(in)">
                                      <p:cBhvr>
                                        <p:cTn id="54" dur="500"/>
                                        <p:tgtEl>
                                          <p:spTgt spid="15"/>
                                        </p:tgtEl>
                                      </p:cBhvr>
                                    </p:animEffect>
                                  </p:childTnLst>
                                </p:cTn>
                              </p:par>
                            </p:childTnLst>
                          </p:cTn>
                        </p:par>
                        <p:par>
                          <p:cTn id="55" fill="hold" nodeType="afterGroup">
                            <p:stCondLst>
                              <p:cond delay="4000"/>
                            </p:stCondLst>
                            <p:childTnLst>
                              <p:par>
                                <p:cTn id="56" presetID="4" presetClass="entr" presetSubtype="16" fill="hold" nodeType="afterEffect">
                                  <p:stCondLst>
                                    <p:cond delay="200"/>
                                  </p:stCondLst>
                                  <p:childTnLst>
                                    <p:set>
                                      <p:cBhvr>
                                        <p:cTn id="57" dur="1" fill="hold">
                                          <p:stCondLst>
                                            <p:cond delay="0"/>
                                          </p:stCondLst>
                                        </p:cTn>
                                        <p:tgtEl>
                                          <p:spTgt spid="19"/>
                                        </p:tgtEl>
                                        <p:attrNameLst>
                                          <p:attrName>style.visibility</p:attrName>
                                        </p:attrNameLst>
                                      </p:cBhvr>
                                      <p:to>
                                        <p:strVal val="visible"/>
                                      </p:to>
                                    </p:set>
                                    <p:animEffect transition="in" filter="box(in)">
                                      <p:cBhvr>
                                        <p:cTn id="58" dur="500"/>
                                        <p:tgtEl>
                                          <p:spTgt spid="19"/>
                                        </p:tgtEl>
                                      </p:cBhvr>
                                    </p:animEffect>
                                  </p:childTnLst>
                                </p:cTn>
                              </p:par>
                            </p:childTnLst>
                          </p:cTn>
                        </p:par>
                        <p:par>
                          <p:cTn id="59" fill="hold" nodeType="afterGroup">
                            <p:stCondLst>
                              <p:cond delay="4700"/>
                            </p:stCondLst>
                            <p:childTnLst>
                              <p:par>
                                <p:cTn id="60" presetID="4" presetClass="entr" presetSubtype="16" fill="hold" nodeType="afterEffect">
                                  <p:stCondLst>
                                    <p:cond delay="200"/>
                                  </p:stCondLst>
                                  <p:childTnLst>
                                    <p:set>
                                      <p:cBhvr>
                                        <p:cTn id="61" dur="1" fill="hold">
                                          <p:stCondLst>
                                            <p:cond delay="0"/>
                                          </p:stCondLst>
                                        </p:cTn>
                                        <p:tgtEl>
                                          <p:spTgt spid="16"/>
                                        </p:tgtEl>
                                        <p:attrNameLst>
                                          <p:attrName>style.visibility</p:attrName>
                                        </p:attrNameLst>
                                      </p:cBhvr>
                                      <p:to>
                                        <p:strVal val="visible"/>
                                      </p:to>
                                    </p:set>
                                    <p:animEffect transition="in" filter="box(in)">
                                      <p:cBhvr>
                                        <p:cTn id="62" dur="500"/>
                                        <p:tgtEl>
                                          <p:spTgt spid="16"/>
                                        </p:tgtEl>
                                      </p:cBhvr>
                                    </p:animEffect>
                                  </p:childTnLst>
                                </p:cTn>
                              </p:par>
                            </p:childTnLst>
                          </p:cTn>
                        </p:par>
                        <p:par>
                          <p:cTn id="63" fill="hold" nodeType="afterGroup">
                            <p:stCondLst>
                              <p:cond delay="5400"/>
                            </p:stCondLst>
                            <p:childTnLst>
                              <p:par>
                                <p:cTn id="64" presetID="4" presetClass="entr" presetSubtype="16" fill="hold" nodeType="afterEffect">
                                  <p:stCondLst>
                                    <p:cond delay="200"/>
                                  </p:stCondLst>
                                  <p:childTnLst>
                                    <p:set>
                                      <p:cBhvr>
                                        <p:cTn id="65" dur="1" fill="hold">
                                          <p:stCondLst>
                                            <p:cond delay="0"/>
                                          </p:stCondLst>
                                        </p:cTn>
                                        <p:tgtEl>
                                          <p:spTgt spid="20"/>
                                        </p:tgtEl>
                                        <p:attrNameLst>
                                          <p:attrName>style.visibility</p:attrName>
                                        </p:attrNameLst>
                                      </p:cBhvr>
                                      <p:to>
                                        <p:strVal val="visible"/>
                                      </p:to>
                                    </p:set>
                                    <p:animEffect transition="in" filter="box(in)">
                                      <p:cBhvr>
                                        <p:cTn id="66" dur="500"/>
                                        <p:tgtEl>
                                          <p:spTgt spid="20"/>
                                        </p:tgtEl>
                                      </p:cBhvr>
                                    </p:animEffect>
                                  </p:childTnLst>
                                </p:cTn>
                              </p:par>
                            </p:childTnLst>
                          </p:cTn>
                        </p:par>
                        <p:par>
                          <p:cTn id="67" fill="hold" nodeType="afterGroup">
                            <p:stCondLst>
                              <p:cond delay="6100"/>
                            </p:stCondLst>
                            <p:childTnLst>
                              <p:par>
                                <p:cTn id="68" presetID="4" presetClass="entr" presetSubtype="16" fill="hold" nodeType="afterEffect">
                                  <p:stCondLst>
                                    <p:cond delay="200"/>
                                  </p:stCondLst>
                                  <p:childTnLst>
                                    <p:set>
                                      <p:cBhvr>
                                        <p:cTn id="69" dur="1" fill="hold">
                                          <p:stCondLst>
                                            <p:cond delay="0"/>
                                          </p:stCondLst>
                                        </p:cTn>
                                        <p:tgtEl>
                                          <p:spTgt spid="14"/>
                                        </p:tgtEl>
                                        <p:attrNameLst>
                                          <p:attrName>style.visibility</p:attrName>
                                        </p:attrNameLst>
                                      </p:cBhvr>
                                      <p:to>
                                        <p:strVal val="visible"/>
                                      </p:to>
                                    </p:set>
                                    <p:animEffect transition="in" filter="box(in)">
                                      <p:cBhvr>
                                        <p:cTn id="70" dur="500"/>
                                        <p:tgtEl>
                                          <p:spTgt spid="14"/>
                                        </p:tgtEl>
                                      </p:cBhvr>
                                    </p:animEffect>
                                  </p:childTnLst>
                                </p:cTn>
                              </p:par>
                            </p:childTnLst>
                          </p:cTn>
                        </p:par>
                        <p:par>
                          <p:cTn id="71" fill="hold" nodeType="afterGroup">
                            <p:stCondLst>
                              <p:cond delay="6800"/>
                            </p:stCondLst>
                            <p:childTnLst>
                              <p:par>
                                <p:cTn id="72" presetID="4" presetClass="entr" presetSubtype="16" fill="hold" nodeType="afterEffect">
                                  <p:stCondLst>
                                    <p:cond delay="200"/>
                                  </p:stCondLst>
                                  <p:childTnLst>
                                    <p:set>
                                      <p:cBhvr>
                                        <p:cTn id="73" dur="1" fill="hold">
                                          <p:stCondLst>
                                            <p:cond delay="0"/>
                                          </p:stCondLst>
                                        </p:cTn>
                                        <p:tgtEl>
                                          <p:spTgt spid="21"/>
                                        </p:tgtEl>
                                        <p:attrNameLst>
                                          <p:attrName>style.visibility</p:attrName>
                                        </p:attrNameLst>
                                      </p:cBhvr>
                                      <p:to>
                                        <p:strVal val="visible"/>
                                      </p:to>
                                    </p:set>
                                    <p:animEffect transition="in" filter="box(in)">
                                      <p:cBhvr>
                                        <p:cTn id="74" dur="500"/>
                                        <p:tgtEl>
                                          <p:spTgt spid="21"/>
                                        </p:tgtEl>
                                      </p:cBhvr>
                                    </p:animEffect>
                                  </p:childTnLst>
                                </p:cTn>
                              </p:par>
                            </p:childTnLst>
                          </p:cTn>
                        </p:par>
                        <p:par>
                          <p:cTn id="75" fill="hold" nodeType="afterGroup">
                            <p:stCondLst>
                              <p:cond delay="7500"/>
                            </p:stCondLst>
                            <p:childTnLst>
                              <p:par>
                                <p:cTn id="76" presetID="4" presetClass="entr" presetSubtype="16" fill="hold" nodeType="afterEffect">
                                  <p:stCondLst>
                                    <p:cond delay="200"/>
                                  </p:stCondLst>
                                  <p:childTnLst>
                                    <p:set>
                                      <p:cBhvr>
                                        <p:cTn id="77" dur="1" fill="hold">
                                          <p:stCondLst>
                                            <p:cond delay="0"/>
                                          </p:stCondLst>
                                        </p:cTn>
                                        <p:tgtEl>
                                          <p:spTgt spid="17"/>
                                        </p:tgtEl>
                                        <p:attrNameLst>
                                          <p:attrName>style.visibility</p:attrName>
                                        </p:attrNameLst>
                                      </p:cBhvr>
                                      <p:to>
                                        <p:strVal val="visible"/>
                                      </p:to>
                                    </p:set>
                                    <p:animEffect transition="in" filter="box(in)">
                                      <p:cBhvr>
                                        <p:cTn id="78" dur="500"/>
                                        <p:tgtEl>
                                          <p:spTgt spid="17"/>
                                        </p:tgtEl>
                                      </p:cBhvr>
                                    </p:animEffect>
                                  </p:childTnLst>
                                </p:cTn>
                              </p:par>
                            </p:childTnLst>
                          </p:cTn>
                        </p:par>
                      </p:childTnLst>
                    </p:cTn>
                  </p:par>
                  <p:par>
                    <p:cTn id="79" fill="hold" nodeType="clickPar">
                      <p:stCondLst>
                        <p:cond delay="indefinite"/>
                      </p:stCondLst>
                      <p:childTnLst>
                        <p:par>
                          <p:cTn id="80" fill="hold" nodeType="withGroup">
                            <p:stCondLst>
                              <p:cond delay="0"/>
                            </p:stCondLst>
                            <p:childTnLst>
                              <p:par>
                                <p:cTn id="81" presetID="4" presetClass="entr" presetSubtype="16" fill="hold" grpId="0" nodeType="clickEffect">
                                  <p:stCondLst>
                                    <p:cond delay="0"/>
                                  </p:stCondLst>
                                  <p:childTnLst>
                                    <p:set>
                                      <p:cBhvr>
                                        <p:cTn id="82" dur="1" fill="hold">
                                          <p:stCondLst>
                                            <p:cond delay="0"/>
                                          </p:stCondLst>
                                        </p:cTn>
                                        <p:tgtEl>
                                          <p:spTgt spid="1074220"/>
                                        </p:tgtEl>
                                        <p:attrNameLst>
                                          <p:attrName>style.visibility</p:attrName>
                                        </p:attrNameLst>
                                      </p:cBhvr>
                                      <p:to>
                                        <p:strVal val="visible"/>
                                      </p:to>
                                    </p:set>
                                    <p:animEffect transition="in" filter="box(in)">
                                      <p:cBhvr>
                                        <p:cTn id="83" dur="500"/>
                                        <p:tgtEl>
                                          <p:spTgt spid="1074220"/>
                                        </p:tgtEl>
                                      </p:cBhvr>
                                    </p:animEffect>
                                  </p:childTnLst>
                                </p:cTn>
                              </p:par>
                              <p:par>
                                <p:cTn id="84" presetID="4" presetClass="entr" presetSubtype="16" fill="hold" grpId="0" nodeType="withEffect">
                                  <p:stCondLst>
                                    <p:cond delay="0"/>
                                  </p:stCondLst>
                                  <p:childTnLst>
                                    <p:set>
                                      <p:cBhvr>
                                        <p:cTn id="85" dur="1" fill="hold">
                                          <p:stCondLst>
                                            <p:cond delay="0"/>
                                          </p:stCondLst>
                                        </p:cTn>
                                        <p:tgtEl>
                                          <p:spTgt spid="1074221"/>
                                        </p:tgtEl>
                                        <p:attrNameLst>
                                          <p:attrName>style.visibility</p:attrName>
                                        </p:attrNameLst>
                                      </p:cBhvr>
                                      <p:to>
                                        <p:strVal val="visible"/>
                                      </p:to>
                                    </p:set>
                                    <p:animEffect transition="in" filter="box(in)">
                                      <p:cBhvr>
                                        <p:cTn id="86" dur="500"/>
                                        <p:tgtEl>
                                          <p:spTgt spid="1074221"/>
                                        </p:tgtEl>
                                      </p:cBhvr>
                                    </p:animEffect>
                                  </p:childTnLst>
                                </p:cTn>
                              </p:par>
                              <p:par>
                                <p:cTn id="87" presetID="4" presetClass="entr" presetSubtype="16" fill="hold" grpId="0" nodeType="withEffect">
                                  <p:stCondLst>
                                    <p:cond delay="0"/>
                                  </p:stCondLst>
                                  <p:childTnLst>
                                    <p:set>
                                      <p:cBhvr>
                                        <p:cTn id="88" dur="1" fill="hold">
                                          <p:stCondLst>
                                            <p:cond delay="0"/>
                                          </p:stCondLst>
                                        </p:cTn>
                                        <p:tgtEl>
                                          <p:spTgt spid="1074219"/>
                                        </p:tgtEl>
                                        <p:attrNameLst>
                                          <p:attrName>style.visibility</p:attrName>
                                        </p:attrNameLst>
                                      </p:cBhvr>
                                      <p:to>
                                        <p:strVal val="visible"/>
                                      </p:to>
                                    </p:set>
                                    <p:animEffect transition="in" filter="box(in)">
                                      <p:cBhvr>
                                        <p:cTn id="89" dur="500"/>
                                        <p:tgtEl>
                                          <p:spTgt spid="1074219"/>
                                        </p:tgtEl>
                                      </p:cBhvr>
                                    </p:animEffect>
                                  </p:childTnLst>
                                </p:cTn>
                              </p:par>
                            </p:childTnLst>
                          </p:cTn>
                        </p:par>
                      </p:childTnLst>
                    </p:cTn>
                  </p:par>
                  <p:par>
                    <p:cTn id="90" fill="hold">
                      <p:stCondLst>
                        <p:cond delay="indefinite"/>
                      </p:stCondLst>
                      <p:childTnLst>
                        <p:par>
                          <p:cTn id="91" fill="hold">
                            <p:stCondLst>
                              <p:cond delay="0"/>
                            </p:stCondLst>
                            <p:childTnLst>
                              <p:par>
                                <p:cTn id="92" presetID="10" presetClass="entr" presetSubtype="0" fill="hold" grpId="0" nodeType="clickEffect">
                                  <p:stCondLst>
                                    <p:cond delay="0"/>
                                  </p:stCondLst>
                                  <p:childTnLst>
                                    <p:set>
                                      <p:cBhvr>
                                        <p:cTn id="93" dur="1" fill="hold">
                                          <p:stCondLst>
                                            <p:cond delay="0"/>
                                          </p:stCondLst>
                                        </p:cTn>
                                        <p:tgtEl>
                                          <p:spTgt spid="150"/>
                                        </p:tgtEl>
                                        <p:attrNameLst>
                                          <p:attrName>style.visibility</p:attrName>
                                        </p:attrNameLst>
                                      </p:cBhvr>
                                      <p:to>
                                        <p:strVal val="visible"/>
                                      </p:to>
                                    </p:set>
                                    <p:animEffect transition="in" filter="fade">
                                      <p:cBhvr>
                                        <p:cTn id="94" dur="500"/>
                                        <p:tgtEl>
                                          <p:spTgt spid="1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4219" grpId="0" animBg="1"/>
      <p:bldP spid="1074220" grpId="0" animBg="1"/>
      <p:bldP spid="1074221" grpId="0" animBg="1"/>
      <p:bldP spid="150" grpId="0" animBg="1"/>
    </p:bldLst>
  </p:timing>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5537" name="Line 2"/>
          <p:cNvSpPr>
            <a:spLocks noChangeShapeType="1"/>
          </p:cNvSpPr>
          <p:nvPr/>
        </p:nvSpPr>
        <p:spPr bwMode="auto">
          <a:xfrm>
            <a:off x="7705725" y="1989138"/>
            <a:ext cx="0" cy="3733800"/>
          </a:xfrm>
          <a:prstGeom prst="line">
            <a:avLst/>
          </a:prstGeom>
          <a:noFill/>
          <a:ln w="25400" cap="rnd">
            <a:solidFill>
              <a:schemeClr val="tx1"/>
            </a:solidFill>
            <a:prstDash val="sysDot"/>
            <a:round/>
            <a:headEnd/>
            <a:tailEnd/>
          </a:ln>
        </p:spPr>
        <p:txBody>
          <a:bodyPr/>
          <a:lstStyle/>
          <a:p>
            <a:endParaRPr lang="en-US"/>
          </a:p>
        </p:txBody>
      </p:sp>
      <p:sp>
        <p:nvSpPr>
          <p:cNvPr id="65538" name="Line 3"/>
          <p:cNvSpPr>
            <a:spLocks noChangeShapeType="1"/>
          </p:cNvSpPr>
          <p:nvPr/>
        </p:nvSpPr>
        <p:spPr bwMode="auto">
          <a:xfrm>
            <a:off x="6410325" y="1989138"/>
            <a:ext cx="0" cy="3733800"/>
          </a:xfrm>
          <a:prstGeom prst="line">
            <a:avLst/>
          </a:prstGeom>
          <a:noFill/>
          <a:ln w="25400" cap="rnd">
            <a:solidFill>
              <a:schemeClr val="tx1"/>
            </a:solidFill>
            <a:prstDash val="sysDot"/>
            <a:round/>
            <a:headEnd/>
            <a:tailEnd/>
          </a:ln>
        </p:spPr>
        <p:txBody>
          <a:bodyPr/>
          <a:lstStyle/>
          <a:p>
            <a:endParaRPr lang="en-US"/>
          </a:p>
        </p:txBody>
      </p:sp>
      <p:sp>
        <p:nvSpPr>
          <p:cNvPr id="65539" name="Line 4"/>
          <p:cNvSpPr>
            <a:spLocks noChangeShapeType="1"/>
          </p:cNvSpPr>
          <p:nvPr/>
        </p:nvSpPr>
        <p:spPr bwMode="auto">
          <a:xfrm>
            <a:off x="5267325" y="1989138"/>
            <a:ext cx="0" cy="3733800"/>
          </a:xfrm>
          <a:prstGeom prst="line">
            <a:avLst/>
          </a:prstGeom>
          <a:noFill/>
          <a:ln w="25400" cap="rnd">
            <a:solidFill>
              <a:schemeClr val="tx1"/>
            </a:solidFill>
            <a:prstDash val="sysDot"/>
            <a:round/>
            <a:headEnd/>
            <a:tailEnd/>
          </a:ln>
        </p:spPr>
        <p:txBody>
          <a:bodyPr/>
          <a:lstStyle/>
          <a:p>
            <a:endParaRPr lang="en-US"/>
          </a:p>
        </p:txBody>
      </p:sp>
      <p:sp>
        <p:nvSpPr>
          <p:cNvPr id="65540" name="Freeform 43"/>
          <p:cNvSpPr>
            <a:spLocks/>
          </p:cNvSpPr>
          <p:nvPr/>
        </p:nvSpPr>
        <p:spPr bwMode="auto">
          <a:xfrm>
            <a:off x="7705725" y="2446338"/>
            <a:ext cx="471488" cy="1447800"/>
          </a:xfrm>
          <a:custGeom>
            <a:avLst/>
            <a:gdLst>
              <a:gd name="T0" fmla="*/ 12713 w 296"/>
              <a:gd name="T1" fmla="*/ 0 h 2688"/>
              <a:gd name="T2" fmla="*/ 12713 w 296"/>
              <a:gd name="T3" fmla="*/ 180975 h 2688"/>
              <a:gd name="T4" fmla="*/ 88993 w 296"/>
              <a:gd name="T5" fmla="*/ 336096 h 2688"/>
              <a:gd name="T6" fmla="*/ 470389 w 296"/>
              <a:gd name="T7" fmla="*/ 723900 h 2688"/>
              <a:gd name="T8" fmla="*/ 88993 w 296"/>
              <a:gd name="T9" fmla="*/ 1240972 h 2688"/>
              <a:gd name="T10" fmla="*/ 12713 w 296"/>
              <a:gd name="T11" fmla="*/ 1344386 h 2688"/>
              <a:gd name="T12" fmla="*/ 12713 w 296"/>
              <a:gd name="T13" fmla="*/ 1447800 h 2688"/>
              <a:gd name="T14" fmla="*/ 0 60000 65536"/>
              <a:gd name="T15" fmla="*/ 0 60000 65536"/>
              <a:gd name="T16" fmla="*/ 0 60000 65536"/>
              <a:gd name="T17" fmla="*/ 0 60000 65536"/>
              <a:gd name="T18" fmla="*/ 0 60000 65536"/>
              <a:gd name="T19" fmla="*/ 0 60000 65536"/>
              <a:gd name="T20" fmla="*/ 0 60000 65536"/>
              <a:gd name="T21" fmla="*/ 0 w 296"/>
              <a:gd name="T22" fmla="*/ 0 h 2688"/>
              <a:gd name="T23" fmla="*/ 296 w 296"/>
              <a:gd name="T24" fmla="*/ 2688 h 268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96" h="2688">
                <a:moveTo>
                  <a:pt x="8" y="0"/>
                </a:moveTo>
                <a:cubicBezTo>
                  <a:pt x="4" y="116"/>
                  <a:pt x="0" y="232"/>
                  <a:pt x="8" y="336"/>
                </a:cubicBezTo>
                <a:cubicBezTo>
                  <a:pt x="16" y="440"/>
                  <a:pt x="8" y="456"/>
                  <a:pt x="56" y="624"/>
                </a:cubicBezTo>
                <a:cubicBezTo>
                  <a:pt x="104" y="792"/>
                  <a:pt x="296" y="1064"/>
                  <a:pt x="296" y="1344"/>
                </a:cubicBezTo>
                <a:cubicBezTo>
                  <a:pt x="296" y="1624"/>
                  <a:pt x="104" y="2112"/>
                  <a:pt x="56" y="2304"/>
                </a:cubicBezTo>
                <a:cubicBezTo>
                  <a:pt x="8" y="2496"/>
                  <a:pt x="16" y="2432"/>
                  <a:pt x="8" y="2496"/>
                </a:cubicBezTo>
                <a:cubicBezTo>
                  <a:pt x="0" y="2560"/>
                  <a:pt x="8" y="2656"/>
                  <a:pt x="8" y="2688"/>
                </a:cubicBezTo>
              </a:path>
            </a:pathLst>
          </a:custGeom>
          <a:noFill/>
          <a:ln w="25400">
            <a:solidFill>
              <a:srgbClr val="FF0000"/>
            </a:solidFill>
            <a:round/>
            <a:headEnd/>
            <a:tailEnd/>
          </a:ln>
        </p:spPr>
        <p:txBody>
          <a:bodyPr/>
          <a:lstStyle/>
          <a:p>
            <a:endParaRPr lang="en-US"/>
          </a:p>
        </p:txBody>
      </p:sp>
      <p:sp>
        <p:nvSpPr>
          <p:cNvPr id="65541" name="Freeform 44"/>
          <p:cNvSpPr>
            <a:spLocks/>
          </p:cNvSpPr>
          <p:nvPr/>
        </p:nvSpPr>
        <p:spPr bwMode="auto">
          <a:xfrm>
            <a:off x="5254625" y="3360738"/>
            <a:ext cx="317500" cy="1600200"/>
          </a:xfrm>
          <a:custGeom>
            <a:avLst/>
            <a:gdLst>
              <a:gd name="T0" fmla="*/ 8594 w 296"/>
              <a:gd name="T1" fmla="*/ 0 h 2688"/>
              <a:gd name="T2" fmla="*/ 8594 w 296"/>
              <a:gd name="T3" fmla="*/ 200025 h 2688"/>
              <a:gd name="T4" fmla="*/ 60160 w 296"/>
              <a:gd name="T5" fmla="*/ 371475 h 2688"/>
              <a:gd name="T6" fmla="*/ 317988 w 296"/>
              <a:gd name="T7" fmla="*/ 800100 h 2688"/>
              <a:gd name="T8" fmla="*/ 60160 w 296"/>
              <a:gd name="T9" fmla="*/ 1371600 h 2688"/>
              <a:gd name="T10" fmla="*/ 8594 w 296"/>
              <a:gd name="T11" fmla="*/ 1485900 h 2688"/>
              <a:gd name="T12" fmla="*/ 8594 w 296"/>
              <a:gd name="T13" fmla="*/ 1600200 h 2688"/>
              <a:gd name="T14" fmla="*/ 0 60000 65536"/>
              <a:gd name="T15" fmla="*/ 0 60000 65536"/>
              <a:gd name="T16" fmla="*/ 0 60000 65536"/>
              <a:gd name="T17" fmla="*/ 0 60000 65536"/>
              <a:gd name="T18" fmla="*/ 0 60000 65536"/>
              <a:gd name="T19" fmla="*/ 0 60000 65536"/>
              <a:gd name="T20" fmla="*/ 0 60000 65536"/>
              <a:gd name="T21" fmla="*/ 0 w 296"/>
              <a:gd name="T22" fmla="*/ 0 h 2688"/>
              <a:gd name="T23" fmla="*/ 296 w 296"/>
              <a:gd name="T24" fmla="*/ 2688 h 268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96" h="2688">
                <a:moveTo>
                  <a:pt x="8" y="0"/>
                </a:moveTo>
                <a:cubicBezTo>
                  <a:pt x="4" y="116"/>
                  <a:pt x="0" y="232"/>
                  <a:pt x="8" y="336"/>
                </a:cubicBezTo>
                <a:cubicBezTo>
                  <a:pt x="16" y="440"/>
                  <a:pt x="8" y="456"/>
                  <a:pt x="56" y="624"/>
                </a:cubicBezTo>
                <a:cubicBezTo>
                  <a:pt x="104" y="792"/>
                  <a:pt x="296" y="1064"/>
                  <a:pt x="296" y="1344"/>
                </a:cubicBezTo>
                <a:cubicBezTo>
                  <a:pt x="296" y="1624"/>
                  <a:pt x="104" y="2112"/>
                  <a:pt x="56" y="2304"/>
                </a:cubicBezTo>
                <a:cubicBezTo>
                  <a:pt x="8" y="2496"/>
                  <a:pt x="16" y="2432"/>
                  <a:pt x="8" y="2496"/>
                </a:cubicBezTo>
                <a:cubicBezTo>
                  <a:pt x="0" y="2560"/>
                  <a:pt x="8" y="2656"/>
                  <a:pt x="8" y="2688"/>
                </a:cubicBezTo>
              </a:path>
            </a:pathLst>
          </a:custGeom>
          <a:noFill/>
          <a:ln w="25400">
            <a:solidFill>
              <a:srgbClr val="FF0000"/>
            </a:solidFill>
            <a:round/>
            <a:headEnd/>
            <a:tailEnd/>
          </a:ln>
        </p:spPr>
        <p:txBody>
          <a:bodyPr/>
          <a:lstStyle/>
          <a:p>
            <a:endParaRPr lang="en-US"/>
          </a:p>
        </p:txBody>
      </p:sp>
      <p:sp>
        <p:nvSpPr>
          <p:cNvPr id="65542" name="Freeform 45"/>
          <p:cNvSpPr>
            <a:spLocks/>
          </p:cNvSpPr>
          <p:nvPr/>
        </p:nvSpPr>
        <p:spPr bwMode="auto">
          <a:xfrm>
            <a:off x="6410325" y="3843338"/>
            <a:ext cx="381000" cy="1143000"/>
          </a:xfrm>
          <a:custGeom>
            <a:avLst/>
            <a:gdLst>
              <a:gd name="T0" fmla="*/ 10297 w 296"/>
              <a:gd name="T1" fmla="*/ 0 h 2688"/>
              <a:gd name="T2" fmla="*/ 10297 w 296"/>
              <a:gd name="T3" fmla="*/ 142875 h 2688"/>
              <a:gd name="T4" fmla="*/ 72081 w 296"/>
              <a:gd name="T5" fmla="*/ 265339 h 2688"/>
              <a:gd name="T6" fmla="*/ 381000 w 296"/>
              <a:gd name="T7" fmla="*/ 571500 h 2688"/>
              <a:gd name="T8" fmla="*/ 72081 w 296"/>
              <a:gd name="T9" fmla="*/ 979714 h 2688"/>
              <a:gd name="T10" fmla="*/ 10297 w 296"/>
              <a:gd name="T11" fmla="*/ 1061357 h 2688"/>
              <a:gd name="T12" fmla="*/ 10297 w 296"/>
              <a:gd name="T13" fmla="*/ 1143000 h 2688"/>
              <a:gd name="T14" fmla="*/ 0 60000 65536"/>
              <a:gd name="T15" fmla="*/ 0 60000 65536"/>
              <a:gd name="T16" fmla="*/ 0 60000 65536"/>
              <a:gd name="T17" fmla="*/ 0 60000 65536"/>
              <a:gd name="T18" fmla="*/ 0 60000 65536"/>
              <a:gd name="T19" fmla="*/ 0 60000 65536"/>
              <a:gd name="T20" fmla="*/ 0 60000 65536"/>
              <a:gd name="T21" fmla="*/ 0 w 296"/>
              <a:gd name="T22" fmla="*/ 0 h 2688"/>
              <a:gd name="T23" fmla="*/ 296 w 296"/>
              <a:gd name="T24" fmla="*/ 2688 h 268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96" h="2688">
                <a:moveTo>
                  <a:pt x="8" y="0"/>
                </a:moveTo>
                <a:cubicBezTo>
                  <a:pt x="4" y="116"/>
                  <a:pt x="0" y="232"/>
                  <a:pt x="8" y="336"/>
                </a:cubicBezTo>
                <a:cubicBezTo>
                  <a:pt x="16" y="440"/>
                  <a:pt x="8" y="456"/>
                  <a:pt x="56" y="624"/>
                </a:cubicBezTo>
                <a:cubicBezTo>
                  <a:pt x="104" y="792"/>
                  <a:pt x="296" y="1064"/>
                  <a:pt x="296" y="1344"/>
                </a:cubicBezTo>
                <a:cubicBezTo>
                  <a:pt x="296" y="1624"/>
                  <a:pt x="104" y="2112"/>
                  <a:pt x="56" y="2304"/>
                </a:cubicBezTo>
                <a:cubicBezTo>
                  <a:pt x="8" y="2496"/>
                  <a:pt x="16" y="2432"/>
                  <a:pt x="8" y="2496"/>
                </a:cubicBezTo>
                <a:cubicBezTo>
                  <a:pt x="0" y="2560"/>
                  <a:pt x="8" y="2656"/>
                  <a:pt x="8" y="2688"/>
                </a:cubicBezTo>
              </a:path>
            </a:pathLst>
          </a:custGeom>
          <a:noFill/>
          <a:ln w="25400">
            <a:solidFill>
              <a:srgbClr val="FF0000"/>
            </a:solidFill>
            <a:round/>
            <a:headEnd/>
            <a:tailEnd/>
          </a:ln>
        </p:spPr>
        <p:txBody>
          <a:bodyPr/>
          <a:lstStyle/>
          <a:p>
            <a:endParaRPr lang="en-US"/>
          </a:p>
        </p:txBody>
      </p:sp>
      <p:grpSp>
        <p:nvGrpSpPr>
          <p:cNvPr id="3" name="Group 46"/>
          <p:cNvGrpSpPr>
            <a:grpSpLocks/>
          </p:cNvGrpSpPr>
          <p:nvPr/>
        </p:nvGrpSpPr>
        <p:grpSpPr bwMode="auto">
          <a:xfrm>
            <a:off x="5191125" y="3436938"/>
            <a:ext cx="2590800" cy="1371600"/>
            <a:chOff x="3360" y="1776"/>
            <a:chExt cx="1632" cy="864"/>
          </a:xfrm>
        </p:grpSpPr>
        <p:sp>
          <p:nvSpPr>
            <p:cNvPr id="65616" name="Oval 47"/>
            <p:cNvSpPr>
              <a:spLocks noChangeArrowheads="1"/>
            </p:cNvSpPr>
            <p:nvPr/>
          </p:nvSpPr>
          <p:spPr bwMode="auto">
            <a:xfrm>
              <a:off x="3360" y="1968"/>
              <a:ext cx="96" cy="96"/>
            </a:xfrm>
            <a:prstGeom prst="ellipse">
              <a:avLst/>
            </a:prstGeom>
            <a:solidFill>
              <a:schemeClr val="accent1"/>
            </a:solidFill>
            <a:ln w="9525">
              <a:solidFill>
                <a:schemeClr val="tx1"/>
              </a:solidFill>
              <a:round/>
              <a:headEnd/>
              <a:tailEnd/>
            </a:ln>
          </p:spPr>
          <p:txBody>
            <a:bodyPr wrap="none" anchor="ctr"/>
            <a:lstStyle/>
            <a:p>
              <a:endParaRPr lang="it-IT">
                <a:latin typeface="Calibri" pitchFamily="34" charset="0"/>
              </a:endParaRPr>
            </a:p>
          </p:txBody>
        </p:sp>
        <p:sp>
          <p:nvSpPr>
            <p:cNvPr id="65617" name="Oval 48"/>
            <p:cNvSpPr>
              <a:spLocks noChangeArrowheads="1"/>
            </p:cNvSpPr>
            <p:nvPr/>
          </p:nvSpPr>
          <p:spPr bwMode="auto">
            <a:xfrm>
              <a:off x="4080" y="2544"/>
              <a:ext cx="96" cy="96"/>
            </a:xfrm>
            <a:prstGeom prst="ellipse">
              <a:avLst/>
            </a:prstGeom>
            <a:solidFill>
              <a:schemeClr val="accent1"/>
            </a:solidFill>
            <a:ln w="9525">
              <a:solidFill>
                <a:schemeClr val="tx1"/>
              </a:solidFill>
              <a:round/>
              <a:headEnd/>
              <a:tailEnd/>
            </a:ln>
          </p:spPr>
          <p:txBody>
            <a:bodyPr wrap="none" anchor="ctr"/>
            <a:lstStyle/>
            <a:p>
              <a:endParaRPr lang="it-IT">
                <a:latin typeface="Calibri" pitchFamily="34" charset="0"/>
              </a:endParaRPr>
            </a:p>
          </p:txBody>
        </p:sp>
        <p:sp>
          <p:nvSpPr>
            <p:cNvPr id="65618" name="Oval 49"/>
            <p:cNvSpPr>
              <a:spLocks noChangeArrowheads="1"/>
            </p:cNvSpPr>
            <p:nvPr/>
          </p:nvSpPr>
          <p:spPr bwMode="auto">
            <a:xfrm>
              <a:off x="4896" y="1776"/>
              <a:ext cx="96" cy="96"/>
            </a:xfrm>
            <a:prstGeom prst="ellipse">
              <a:avLst/>
            </a:prstGeom>
            <a:solidFill>
              <a:schemeClr val="accent1"/>
            </a:solidFill>
            <a:ln w="9525">
              <a:solidFill>
                <a:schemeClr val="tx1"/>
              </a:solidFill>
              <a:round/>
              <a:headEnd/>
              <a:tailEnd/>
            </a:ln>
          </p:spPr>
          <p:txBody>
            <a:bodyPr wrap="none" anchor="ctr"/>
            <a:lstStyle/>
            <a:p>
              <a:endParaRPr lang="it-IT">
                <a:latin typeface="Calibri" pitchFamily="34" charset="0"/>
              </a:endParaRPr>
            </a:p>
          </p:txBody>
        </p:sp>
      </p:grpSp>
      <p:grpSp>
        <p:nvGrpSpPr>
          <p:cNvPr id="4" name="Group 50"/>
          <p:cNvGrpSpPr>
            <a:grpSpLocks/>
          </p:cNvGrpSpPr>
          <p:nvPr/>
        </p:nvGrpSpPr>
        <p:grpSpPr bwMode="auto">
          <a:xfrm>
            <a:off x="5191125" y="3132138"/>
            <a:ext cx="2590800" cy="1600200"/>
            <a:chOff x="3360" y="1584"/>
            <a:chExt cx="1632" cy="1008"/>
          </a:xfrm>
        </p:grpSpPr>
        <p:sp>
          <p:nvSpPr>
            <p:cNvPr id="65613" name="Oval 51"/>
            <p:cNvSpPr>
              <a:spLocks noChangeArrowheads="1"/>
            </p:cNvSpPr>
            <p:nvPr/>
          </p:nvSpPr>
          <p:spPr bwMode="auto">
            <a:xfrm>
              <a:off x="4896" y="1584"/>
              <a:ext cx="96" cy="96"/>
            </a:xfrm>
            <a:prstGeom prst="ellipse">
              <a:avLst/>
            </a:prstGeom>
            <a:solidFill>
              <a:srgbClr val="FFFF00"/>
            </a:solidFill>
            <a:ln w="9525">
              <a:solidFill>
                <a:schemeClr val="tx1"/>
              </a:solidFill>
              <a:round/>
              <a:headEnd/>
              <a:tailEnd/>
            </a:ln>
          </p:spPr>
          <p:txBody>
            <a:bodyPr wrap="none" anchor="ctr"/>
            <a:lstStyle/>
            <a:p>
              <a:endParaRPr lang="it-IT">
                <a:latin typeface="Calibri" pitchFamily="34" charset="0"/>
              </a:endParaRPr>
            </a:p>
          </p:txBody>
        </p:sp>
        <p:sp>
          <p:nvSpPr>
            <p:cNvPr id="65614" name="Oval 52"/>
            <p:cNvSpPr>
              <a:spLocks noChangeArrowheads="1"/>
            </p:cNvSpPr>
            <p:nvPr/>
          </p:nvSpPr>
          <p:spPr bwMode="auto">
            <a:xfrm>
              <a:off x="3360" y="2496"/>
              <a:ext cx="96" cy="96"/>
            </a:xfrm>
            <a:prstGeom prst="ellipse">
              <a:avLst/>
            </a:prstGeom>
            <a:solidFill>
              <a:srgbClr val="FFFF00"/>
            </a:solidFill>
            <a:ln w="9525">
              <a:solidFill>
                <a:schemeClr val="tx1"/>
              </a:solidFill>
              <a:round/>
              <a:headEnd/>
              <a:tailEnd/>
            </a:ln>
          </p:spPr>
          <p:txBody>
            <a:bodyPr wrap="none" anchor="ctr"/>
            <a:lstStyle/>
            <a:p>
              <a:endParaRPr lang="it-IT">
                <a:latin typeface="Calibri" pitchFamily="34" charset="0"/>
              </a:endParaRPr>
            </a:p>
          </p:txBody>
        </p:sp>
        <p:sp>
          <p:nvSpPr>
            <p:cNvPr id="65615" name="Oval 53"/>
            <p:cNvSpPr>
              <a:spLocks noChangeArrowheads="1"/>
            </p:cNvSpPr>
            <p:nvPr/>
          </p:nvSpPr>
          <p:spPr bwMode="auto">
            <a:xfrm>
              <a:off x="4080" y="2304"/>
              <a:ext cx="96" cy="96"/>
            </a:xfrm>
            <a:prstGeom prst="ellipse">
              <a:avLst/>
            </a:prstGeom>
            <a:solidFill>
              <a:srgbClr val="FFFF00"/>
            </a:solidFill>
            <a:ln w="9525">
              <a:solidFill>
                <a:schemeClr val="tx1"/>
              </a:solidFill>
              <a:round/>
              <a:headEnd/>
              <a:tailEnd/>
            </a:ln>
          </p:spPr>
          <p:txBody>
            <a:bodyPr wrap="none" anchor="ctr"/>
            <a:lstStyle/>
            <a:p>
              <a:endParaRPr lang="it-IT">
                <a:latin typeface="Calibri" pitchFamily="34" charset="0"/>
              </a:endParaRPr>
            </a:p>
          </p:txBody>
        </p:sp>
      </p:grpSp>
      <p:sp>
        <p:nvSpPr>
          <p:cNvPr id="65545" name="Line 54"/>
          <p:cNvSpPr>
            <a:spLocks noChangeShapeType="1"/>
          </p:cNvSpPr>
          <p:nvPr/>
        </p:nvSpPr>
        <p:spPr bwMode="auto">
          <a:xfrm flipV="1">
            <a:off x="4733925" y="1989138"/>
            <a:ext cx="0" cy="3962400"/>
          </a:xfrm>
          <a:prstGeom prst="line">
            <a:avLst/>
          </a:prstGeom>
          <a:noFill/>
          <a:ln w="25400">
            <a:solidFill>
              <a:schemeClr val="tx1"/>
            </a:solidFill>
            <a:round/>
            <a:headEnd/>
            <a:tailEnd type="triangle" w="med" len="med"/>
          </a:ln>
        </p:spPr>
        <p:txBody>
          <a:bodyPr/>
          <a:lstStyle/>
          <a:p>
            <a:endParaRPr lang="en-US"/>
          </a:p>
        </p:txBody>
      </p:sp>
      <p:sp>
        <p:nvSpPr>
          <p:cNvPr id="65546" name="Line 55"/>
          <p:cNvSpPr>
            <a:spLocks noChangeShapeType="1"/>
          </p:cNvSpPr>
          <p:nvPr/>
        </p:nvSpPr>
        <p:spPr bwMode="auto">
          <a:xfrm>
            <a:off x="4429125" y="5722938"/>
            <a:ext cx="4038600" cy="0"/>
          </a:xfrm>
          <a:prstGeom prst="line">
            <a:avLst/>
          </a:prstGeom>
          <a:noFill/>
          <a:ln w="25400">
            <a:solidFill>
              <a:schemeClr val="tx1"/>
            </a:solidFill>
            <a:round/>
            <a:headEnd/>
            <a:tailEnd type="triangle" w="med" len="med"/>
          </a:ln>
        </p:spPr>
        <p:txBody>
          <a:bodyPr/>
          <a:lstStyle/>
          <a:p>
            <a:endParaRPr lang="en-US"/>
          </a:p>
        </p:txBody>
      </p:sp>
      <p:grpSp>
        <p:nvGrpSpPr>
          <p:cNvPr id="5" name="Group 56"/>
          <p:cNvGrpSpPr>
            <a:grpSpLocks/>
          </p:cNvGrpSpPr>
          <p:nvPr/>
        </p:nvGrpSpPr>
        <p:grpSpPr bwMode="auto">
          <a:xfrm>
            <a:off x="5191125" y="3360738"/>
            <a:ext cx="2590800" cy="1295400"/>
            <a:chOff x="3360" y="1728"/>
            <a:chExt cx="1632" cy="816"/>
          </a:xfrm>
        </p:grpSpPr>
        <p:sp>
          <p:nvSpPr>
            <p:cNvPr id="65610" name="Oval 57"/>
            <p:cNvSpPr>
              <a:spLocks noChangeArrowheads="1"/>
            </p:cNvSpPr>
            <p:nvPr/>
          </p:nvSpPr>
          <p:spPr bwMode="auto">
            <a:xfrm>
              <a:off x="4080" y="2448"/>
              <a:ext cx="96" cy="96"/>
            </a:xfrm>
            <a:prstGeom prst="ellipse">
              <a:avLst/>
            </a:prstGeom>
            <a:solidFill>
              <a:srgbClr val="0000FF"/>
            </a:solidFill>
            <a:ln w="9525">
              <a:solidFill>
                <a:schemeClr val="tx1"/>
              </a:solidFill>
              <a:round/>
              <a:headEnd/>
              <a:tailEnd/>
            </a:ln>
          </p:spPr>
          <p:txBody>
            <a:bodyPr wrap="none" anchor="ctr"/>
            <a:lstStyle/>
            <a:p>
              <a:endParaRPr lang="it-IT">
                <a:latin typeface="Calibri" pitchFamily="34" charset="0"/>
              </a:endParaRPr>
            </a:p>
          </p:txBody>
        </p:sp>
        <p:sp>
          <p:nvSpPr>
            <p:cNvPr id="65611" name="Oval 58"/>
            <p:cNvSpPr>
              <a:spLocks noChangeArrowheads="1"/>
            </p:cNvSpPr>
            <p:nvPr/>
          </p:nvSpPr>
          <p:spPr bwMode="auto">
            <a:xfrm>
              <a:off x="3360" y="2160"/>
              <a:ext cx="96" cy="96"/>
            </a:xfrm>
            <a:prstGeom prst="ellipse">
              <a:avLst/>
            </a:prstGeom>
            <a:solidFill>
              <a:srgbClr val="0000FF"/>
            </a:solidFill>
            <a:ln w="9525">
              <a:solidFill>
                <a:schemeClr val="tx1"/>
              </a:solidFill>
              <a:round/>
              <a:headEnd/>
              <a:tailEnd/>
            </a:ln>
          </p:spPr>
          <p:txBody>
            <a:bodyPr wrap="none" anchor="ctr"/>
            <a:lstStyle/>
            <a:p>
              <a:endParaRPr lang="it-IT">
                <a:latin typeface="Calibri" pitchFamily="34" charset="0"/>
              </a:endParaRPr>
            </a:p>
          </p:txBody>
        </p:sp>
        <p:sp>
          <p:nvSpPr>
            <p:cNvPr id="65612" name="Oval 59"/>
            <p:cNvSpPr>
              <a:spLocks noChangeArrowheads="1"/>
            </p:cNvSpPr>
            <p:nvPr/>
          </p:nvSpPr>
          <p:spPr bwMode="auto">
            <a:xfrm>
              <a:off x="4896" y="1728"/>
              <a:ext cx="96" cy="96"/>
            </a:xfrm>
            <a:prstGeom prst="ellipse">
              <a:avLst/>
            </a:prstGeom>
            <a:solidFill>
              <a:srgbClr val="0000FF"/>
            </a:solidFill>
            <a:ln w="9525">
              <a:solidFill>
                <a:schemeClr val="tx1"/>
              </a:solidFill>
              <a:round/>
              <a:headEnd/>
              <a:tailEnd/>
            </a:ln>
          </p:spPr>
          <p:txBody>
            <a:bodyPr wrap="none" anchor="ctr"/>
            <a:lstStyle/>
            <a:p>
              <a:endParaRPr lang="it-IT">
                <a:latin typeface="Calibri" pitchFamily="34" charset="0"/>
              </a:endParaRPr>
            </a:p>
          </p:txBody>
        </p:sp>
      </p:grpSp>
      <p:grpSp>
        <p:nvGrpSpPr>
          <p:cNvPr id="6" name="Group 74"/>
          <p:cNvGrpSpPr>
            <a:grpSpLocks/>
          </p:cNvGrpSpPr>
          <p:nvPr/>
        </p:nvGrpSpPr>
        <p:grpSpPr bwMode="auto">
          <a:xfrm>
            <a:off x="5191125" y="3055938"/>
            <a:ext cx="2590800" cy="1524000"/>
            <a:chOff x="3360" y="1536"/>
            <a:chExt cx="1632" cy="960"/>
          </a:xfrm>
        </p:grpSpPr>
        <p:sp>
          <p:nvSpPr>
            <p:cNvPr id="65607" name="Oval 75"/>
            <p:cNvSpPr>
              <a:spLocks noChangeArrowheads="1"/>
            </p:cNvSpPr>
            <p:nvPr/>
          </p:nvSpPr>
          <p:spPr bwMode="auto">
            <a:xfrm>
              <a:off x="3360" y="2352"/>
              <a:ext cx="96" cy="96"/>
            </a:xfrm>
            <a:prstGeom prst="ellipse">
              <a:avLst/>
            </a:prstGeom>
            <a:solidFill>
              <a:srgbClr val="FF6600"/>
            </a:solidFill>
            <a:ln w="9525">
              <a:solidFill>
                <a:schemeClr val="tx1"/>
              </a:solidFill>
              <a:round/>
              <a:headEnd/>
              <a:tailEnd/>
            </a:ln>
          </p:spPr>
          <p:txBody>
            <a:bodyPr wrap="none" anchor="ctr"/>
            <a:lstStyle/>
            <a:p>
              <a:endParaRPr lang="it-IT">
                <a:latin typeface="Calibri" pitchFamily="34" charset="0"/>
              </a:endParaRPr>
            </a:p>
          </p:txBody>
        </p:sp>
        <p:sp>
          <p:nvSpPr>
            <p:cNvPr id="65608" name="Oval 76"/>
            <p:cNvSpPr>
              <a:spLocks noChangeArrowheads="1"/>
            </p:cNvSpPr>
            <p:nvPr/>
          </p:nvSpPr>
          <p:spPr bwMode="auto">
            <a:xfrm>
              <a:off x="4080" y="2400"/>
              <a:ext cx="96" cy="96"/>
            </a:xfrm>
            <a:prstGeom prst="ellipse">
              <a:avLst/>
            </a:prstGeom>
            <a:solidFill>
              <a:srgbClr val="FF6600"/>
            </a:solidFill>
            <a:ln w="9525">
              <a:solidFill>
                <a:schemeClr val="tx1"/>
              </a:solidFill>
              <a:round/>
              <a:headEnd/>
              <a:tailEnd/>
            </a:ln>
          </p:spPr>
          <p:txBody>
            <a:bodyPr wrap="none" anchor="ctr"/>
            <a:lstStyle/>
            <a:p>
              <a:endParaRPr lang="it-IT">
                <a:latin typeface="Calibri" pitchFamily="34" charset="0"/>
              </a:endParaRPr>
            </a:p>
          </p:txBody>
        </p:sp>
        <p:sp>
          <p:nvSpPr>
            <p:cNvPr id="65609" name="Oval 77"/>
            <p:cNvSpPr>
              <a:spLocks noChangeArrowheads="1"/>
            </p:cNvSpPr>
            <p:nvPr/>
          </p:nvSpPr>
          <p:spPr bwMode="auto">
            <a:xfrm>
              <a:off x="4896" y="1536"/>
              <a:ext cx="96" cy="96"/>
            </a:xfrm>
            <a:prstGeom prst="ellipse">
              <a:avLst/>
            </a:prstGeom>
            <a:solidFill>
              <a:srgbClr val="FF6600"/>
            </a:solidFill>
            <a:ln w="9525">
              <a:solidFill>
                <a:schemeClr val="tx1"/>
              </a:solidFill>
              <a:round/>
              <a:headEnd/>
              <a:tailEnd/>
            </a:ln>
          </p:spPr>
          <p:txBody>
            <a:bodyPr wrap="none" anchor="ctr"/>
            <a:lstStyle/>
            <a:p>
              <a:endParaRPr lang="it-IT">
                <a:latin typeface="Calibri" pitchFamily="34" charset="0"/>
              </a:endParaRPr>
            </a:p>
          </p:txBody>
        </p:sp>
      </p:grpSp>
      <p:grpSp>
        <p:nvGrpSpPr>
          <p:cNvPr id="7" name="Group 78"/>
          <p:cNvGrpSpPr>
            <a:grpSpLocks/>
          </p:cNvGrpSpPr>
          <p:nvPr/>
        </p:nvGrpSpPr>
        <p:grpSpPr bwMode="auto">
          <a:xfrm>
            <a:off x="5191125" y="3208338"/>
            <a:ext cx="2743200" cy="1066800"/>
            <a:chOff x="3360" y="1632"/>
            <a:chExt cx="1728" cy="672"/>
          </a:xfrm>
        </p:grpSpPr>
        <p:sp>
          <p:nvSpPr>
            <p:cNvPr id="65604" name="Oval 79"/>
            <p:cNvSpPr>
              <a:spLocks noChangeArrowheads="1"/>
            </p:cNvSpPr>
            <p:nvPr/>
          </p:nvSpPr>
          <p:spPr bwMode="auto">
            <a:xfrm>
              <a:off x="3360" y="2064"/>
              <a:ext cx="96" cy="96"/>
            </a:xfrm>
            <a:prstGeom prst="ellipse">
              <a:avLst/>
            </a:prstGeom>
            <a:solidFill>
              <a:srgbClr val="C0C0C0"/>
            </a:solidFill>
            <a:ln w="9525">
              <a:solidFill>
                <a:schemeClr val="tx1"/>
              </a:solidFill>
              <a:round/>
              <a:headEnd/>
              <a:tailEnd/>
            </a:ln>
          </p:spPr>
          <p:txBody>
            <a:bodyPr wrap="none" anchor="ctr"/>
            <a:lstStyle/>
            <a:p>
              <a:endParaRPr lang="it-IT">
                <a:latin typeface="Calibri" pitchFamily="34" charset="0"/>
              </a:endParaRPr>
            </a:p>
          </p:txBody>
        </p:sp>
        <p:sp>
          <p:nvSpPr>
            <p:cNvPr id="65605" name="Oval 80"/>
            <p:cNvSpPr>
              <a:spLocks noChangeArrowheads="1"/>
            </p:cNvSpPr>
            <p:nvPr/>
          </p:nvSpPr>
          <p:spPr bwMode="auto">
            <a:xfrm>
              <a:off x="4080" y="2208"/>
              <a:ext cx="96" cy="96"/>
            </a:xfrm>
            <a:prstGeom prst="ellipse">
              <a:avLst/>
            </a:prstGeom>
            <a:solidFill>
              <a:srgbClr val="C0C0C0"/>
            </a:solidFill>
            <a:ln w="9525">
              <a:solidFill>
                <a:schemeClr val="tx1"/>
              </a:solidFill>
              <a:round/>
              <a:headEnd/>
              <a:tailEnd/>
            </a:ln>
          </p:spPr>
          <p:txBody>
            <a:bodyPr wrap="none" anchor="ctr"/>
            <a:lstStyle/>
            <a:p>
              <a:endParaRPr lang="it-IT">
                <a:latin typeface="Calibri" pitchFamily="34" charset="0"/>
              </a:endParaRPr>
            </a:p>
          </p:txBody>
        </p:sp>
        <p:sp>
          <p:nvSpPr>
            <p:cNvPr id="65606" name="Oval 81"/>
            <p:cNvSpPr>
              <a:spLocks noChangeArrowheads="1"/>
            </p:cNvSpPr>
            <p:nvPr/>
          </p:nvSpPr>
          <p:spPr bwMode="auto">
            <a:xfrm>
              <a:off x="4992" y="1632"/>
              <a:ext cx="96" cy="96"/>
            </a:xfrm>
            <a:prstGeom prst="ellipse">
              <a:avLst/>
            </a:prstGeom>
            <a:solidFill>
              <a:srgbClr val="C0C0C0"/>
            </a:solidFill>
            <a:ln w="9525">
              <a:solidFill>
                <a:schemeClr val="tx1"/>
              </a:solidFill>
              <a:round/>
              <a:headEnd/>
              <a:tailEnd/>
            </a:ln>
          </p:spPr>
          <p:txBody>
            <a:bodyPr wrap="none" anchor="ctr"/>
            <a:lstStyle/>
            <a:p>
              <a:endParaRPr lang="it-IT">
                <a:latin typeface="Calibri" pitchFamily="34" charset="0"/>
              </a:endParaRPr>
            </a:p>
          </p:txBody>
        </p:sp>
      </p:grpSp>
      <p:grpSp>
        <p:nvGrpSpPr>
          <p:cNvPr id="8" name="Group 82"/>
          <p:cNvGrpSpPr>
            <a:grpSpLocks/>
          </p:cNvGrpSpPr>
          <p:nvPr/>
        </p:nvGrpSpPr>
        <p:grpSpPr bwMode="auto">
          <a:xfrm>
            <a:off x="5343525" y="3055938"/>
            <a:ext cx="2667000" cy="1600200"/>
            <a:chOff x="3456" y="1536"/>
            <a:chExt cx="1680" cy="1008"/>
          </a:xfrm>
        </p:grpSpPr>
        <p:sp>
          <p:nvSpPr>
            <p:cNvPr id="65601" name="Oval 83"/>
            <p:cNvSpPr>
              <a:spLocks noChangeArrowheads="1"/>
            </p:cNvSpPr>
            <p:nvPr/>
          </p:nvSpPr>
          <p:spPr bwMode="auto">
            <a:xfrm>
              <a:off x="3456" y="2256"/>
              <a:ext cx="96" cy="96"/>
            </a:xfrm>
            <a:prstGeom prst="ellipse">
              <a:avLst/>
            </a:prstGeom>
            <a:solidFill>
              <a:srgbClr val="CCFFCC"/>
            </a:solidFill>
            <a:ln w="9525">
              <a:solidFill>
                <a:schemeClr val="tx1"/>
              </a:solidFill>
              <a:round/>
              <a:headEnd/>
              <a:tailEnd/>
            </a:ln>
          </p:spPr>
          <p:txBody>
            <a:bodyPr wrap="none" anchor="ctr"/>
            <a:lstStyle/>
            <a:p>
              <a:endParaRPr lang="it-IT">
                <a:latin typeface="Calibri" pitchFamily="34" charset="0"/>
              </a:endParaRPr>
            </a:p>
          </p:txBody>
        </p:sp>
        <p:sp>
          <p:nvSpPr>
            <p:cNvPr id="65602" name="Oval 84"/>
            <p:cNvSpPr>
              <a:spLocks noChangeArrowheads="1"/>
            </p:cNvSpPr>
            <p:nvPr/>
          </p:nvSpPr>
          <p:spPr bwMode="auto">
            <a:xfrm>
              <a:off x="4176" y="2448"/>
              <a:ext cx="96" cy="96"/>
            </a:xfrm>
            <a:prstGeom prst="ellipse">
              <a:avLst/>
            </a:prstGeom>
            <a:solidFill>
              <a:srgbClr val="CCFFCC"/>
            </a:solidFill>
            <a:ln w="9525">
              <a:solidFill>
                <a:schemeClr val="tx1"/>
              </a:solidFill>
              <a:round/>
              <a:headEnd/>
              <a:tailEnd/>
            </a:ln>
          </p:spPr>
          <p:txBody>
            <a:bodyPr wrap="none" anchor="ctr"/>
            <a:lstStyle/>
            <a:p>
              <a:endParaRPr lang="it-IT">
                <a:latin typeface="Calibri" pitchFamily="34" charset="0"/>
              </a:endParaRPr>
            </a:p>
          </p:txBody>
        </p:sp>
        <p:sp>
          <p:nvSpPr>
            <p:cNvPr id="65603" name="Oval 85"/>
            <p:cNvSpPr>
              <a:spLocks noChangeArrowheads="1"/>
            </p:cNvSpPr>
            <p:nvPr/>
          </p:nvSpPr>
          <p:spPr bwMode="auto">
            <a:xfrm>
              <a:off x="5040" y="1536"/>
              <a:ext cx="96" cy="96"/>
            </a:xfrm>
            <a:prstGeom prst="ellipse">
              <a:avLst/>
            </a:prstGeom>
            <a:solidFill>
              <a:srgbClr val="CCFFCC"/>
            </a:solidFill>
            <a:ln w="9525">
              <a:solidFill>
                <a:schemeClr val="tx1"/>
              </a:solidFill>
              <a:round/>
              <a:headEnd/>
              <a:tailEnd/>
            </a:ln>
          </p:spPr>
          <p:txBody>
            <a:bodyPr wrap="none" anchor="ctr"/>
            <a:lstStyle/>
            <a:p>
              <a:endParaRPr lang="it-IT">
                <a:latin typeface="Calibri" pitchFamily="34" charset="0"/>
              </a:endParaRPr>
            </a:p>
          </p:txBody>
        </p:sp>
      </p:grpSp>
      <p:grpSp>
        <p:nvGrpSpPr>
          <p:cNvPr id="9" name="Group 86"/>
          <p:cNvGrpSpPr>
            <a:grpSpLocks/>
          </p:cNvGrpSpPr>
          <p:nvPr/>
        </p:nvGrpSpPr>
        <p:grpSpPr bwMode="auto">
          <a:xfrm>
            <a:off x="5267325" y="2903538"/>
            <a:ext cx="2667000" cy="1600200"/>
            <a:chOff x="3408" y="1440"/>
            <a:chExt cx="1680" cy="1008"/>
          </a:xfrm>
        </p:grpSpPr>
        <p:sp>
          <p:nvSpPr>
            <p:cNvPr id="65598" name="Oval 87"/>
            <p:cNvSpPr>
              <a:spLocks noChangeArrowheads="1"/>
            </p:cNvSpPr>
            <p:nvPr/>
          </p:nvSpPr>
          <p:spPr bwMode="auto">
            <a:xfrm>
              <a:off x="3408" y="2304"/>
              <a:ext cx="96" cy="96"/>
            </a:xfrm>
            <a:prstGeom prst="ellipse">
              <a:avLst/>
            </a:prstGeom>
            <a:solidFill>
              <a:srgbClr val="CC99FF"/>
            </a:solidFill>
            <a:ln w="9525">
              <a:solidFill>
                <a:schemeClr val="tx1"/>
              </a:solidFill>
              <a:round/>
              <a:headEnd/>
              <a:tailEnd/>
            </a:ln>
          </p:spPr>
          <p:txBody>
            <a:bodyPr wrap="none" anchor="ctr"/>
            <a:lstStyle/>
            <a:p>
              <a:endParaRPr lang="it-IT">
                <a:latin typeface="Calibri" pitchFamily="34" charset="0"/>
              </a:endParaRPr>
            </a:p>
          </p:txBody>
        </p:sp>
        <p:sp>
          <p:nvSpPr>
            <p:cNvPr id="65599" name="Oval 88"/>
            <p:cNvSpPr>
              <a:spLocks noChangeArrowheads="1"/>
            </p:cNvSpPr>
            <p:nvPr/>
          </p:nvSpPr>
          <p:spPr bwMode="auto">
            <a:xfrm>
              <a:off x="4176" y="2352"/>
              <a:ext cx="96" cy="96"/>
            </a:xfrm>
            <a:prstGeom prst="ellipse">
              <a:avLst/>
            </a:prstGeom>
            <a:solidFill>
              <a:srgbClr val="CC99FF"/>
            </a:solidFill>
            <a:ln w="9525">
              <a:solidFill>
                <a:schemeClr val="tx1"/>
              </a:solidFill>
              <a:round/>
              <a:headEnd/>
              <a:tailEnd/>
            </a:ln>
          </p:spPr>
          <p:txBody>
            <a:bodyPr wrap="none" anchor="ctr"/>
            <a:lstStyle/>
            <a:p>
              <a:endParaRPr lang="it-IT">
                <a:latin typeface="Calibri" pitchFamily="34" charset="0"/>
              </a:endParaRPr>
            </a:p>
          </p:txBody>
        </p:sp>
        <p:sp>
          <p:nvSpPr>
            <p:cNvPr id="65600" name="Oval 89"/>
            <p:cNvSpPr>
              <a:spLocks noChangeArrowheads="1"/>
            </p:cNvSpPr>
            <p:nvPr/>
          </p:nvSpPr>
          <p:spPr bwMode="auto">
            <a:xfrm>
              <a:off x="4992" y="1440"/>
              <a:ext cx="96" cy="96"/>
            </a:xfrm>
            <a:prstGeom prst="ellipse">
              <a:avLst/>
            </a:prstGeom>
            <a:solidFill>
              <a:srgbClr val="CC99FF"/>
            </a:solidFill>
            <a:ln w="9525">
              <a:solidFill>
                <a:schemeClr val="tx1"/>
              </a:solidFill>
              <a:round/>
              <a:headEnd/>
              <a:tailEnd/>
            </a:ln>
          </p:spPr>
          <p:txBody>
            <a:bodyPr wrap="none" anchor="ctr"/>
            <a:lstStyle/>
            <a:p>
              <a:endParaRPr lang="it-IT">
                <a:latin typeface="Calibri" pitchFamily="34" charset="0"/>
              </a:endParaRPr>
            </a:p>
          </p:txBody>
        </p:sp>
      </p:grpSp>
      <p:grpSp>
        <p:nvGrpSpPr>
          <p:cNvPr id="10" name="Group 90"/>
          <p:cNvGrpSpPr>
            <a:grpSpLocks/>
          </p:cNvGrpSpPr>
          <p:nvPr/>
        </p:nvGrpSpPr>
        <p:grpSpPr bwMode="auto">
          <a:xfrm>
            <a:off x="5267325" y="3208338"/>
            <a:ext cx="2819400" cy="1295400"/>
            <a:chOff x="3408" y="1632"/>
            <a:chExt cx="1776" cy="816"/>
          </a:xfrm>
        </p:grpSpPr>
        <p:sp>
          <p:nvSpPr>
            <p:cNvPr id="65595" name="Oval 91"/>
            <p:cNvSpPr>
              <a:spLocks noChangeArrowheads="1"/>
            </p:cNvSpPr>
            <p:nvPr/>
          </p:nvSpPr>
          <p:spPr bwMode="auto">
            <a:xfrm>
              <a:off x="3408" y="2160"/>
              <a:ext cx="96" cy="96"/>
            </a:xfrm>
            <a:prstGeom prst="ellipse">
              <a:avLst/>
            </a:prstGeom>
            <a:solidFill>
              <a:srgbClr val="FF00FF"/>
            </a:solidFill>
            <a:ln w="9525">
              <a:solidFill>
                <a:schemeClr val="tx1"/>
              </a:solidFill>
              <a:round/>
              <a:headEnd/>
              <a:tailEnd/>
            </a:ln>
          </p:spPr>
          <p:txBody>
            <a:bodyPr wrap="none" anchor="ctr"/>
            <a:lstStyle/>
            <a:p>
              <a:endParaRPr lang="it-IT">
                <a:latin typeface="Calibri" pitchFamily="34" charset="0"/>
              </a:endParaRPr>
            </a:p>
          </p:txBody>
        </p:sp>
        <p:sp>
          <p:nvSpPr>
            <p:cNvPr id="65596" name="Oval 92"/>
            <p:cNvSpPr>
              <a:spLocks noChangeArrowheads="1"/>
            </p:cNvSpPr>
            <p:nvPr/>
          </p:nvSpPr>
          <p:spPr bwMode="auto">
            <a:xfrm>
              <a:off x="4224" y="2352"/>
              <a:ext cx="96" cy="96"/>
            </a:xfrm>
            <a:prstGeom prst="ellipse">
              <a:avLst/>
            </a:prstGeom>
            <a:solidFill>
              <a:srgbClr val="FF00FF"/>
            </a:solidFill>
            <a:ln w="9525">
              <a:solidFill>
                <a:schemeClr val="tx1"/>
              </a:solidFill>
              <a:round/>
              <a:headEnd/>
              <a:tailEnd/>
            </a:ln>
          </p:spPr>
          <p:txBody>
            <a:bodyPr wrap="none" anchor="ctr"/>
            <a:lstStyle/>
            <a:p>
              <a:endParaRPr lang="it-IT">
                <a:latin typeface="Calibri" pitchFamily="34" charset="0"/>
              </a:endParaRPr>
            </a:p>
          </p:txBody>
        </p:sp>
        <p:sp>
          <p:nvSpPr>
            <p:cNvPr id="65597" name="Oval 93"/>
            <p:cNvSpPr>
              <a:spLocks noChangeArrowheads="1"/>
            </p:cNvSpPr>
            <p:nvPr/>
          </p:nvSpPr>
          <p:spPr bwMode="auto">
            <a:xfrm>
              <a:off x="5088" y="1632"/>
              <a:ext cx="96" cy="96"/>
            </a:xfrm>
            <a:prstGeom prst="ellipse">
              <a:avLst/>
            </a:prstGeom>
            <a:solidFill>
              <a:srgbClr val="FF00FF"/>
            </a:solidFill>
            <a:ln w="9525">
              <a:solidFill>
                <a:schemeClr val="tx1"/>
              </a:solidFill>
              <a:round/>
              <a:headEnd/>
              <a:tailEnd/>
            </a:ln>
          </p:spPr>
          <p:txBody>
            <a:bodyPr wrap="none" anchor="ctr"/>
            <a:lstStyle/>
            <a:p>
              <a:endParaRPr lang="it-IT">
                <a:latin typeface="Calibri" pitchFamily="34" charset="0"/>
              </a:endParaRPr>
            </a:p>
          </p:txBody>
        </p:sp>
      </p:grpSp>
      <p:grpSp>
        <p:nvGrpSpPr>
          <p:cNvPr id="11" name="Group 94"/>
          <p:cNvGrpSpPr>
            <a:grpSpLocks/>
          </p:cNvGrpSpPr>
          <p:nvPr/>
        </p:nvGrpSpPr>
        <p:grpSpPr bwMode="auto">
          <a:xfrm>
            <a:off x="5343525" y="3284538"/>
            <a:ext cx="2667000" cy="1143000"/>
            <a:chOff x="3456" y="1680"/>
            <a:chExt cx="1680" cy="720"/>
          </a:xfrm>
        </p:grpSpPr>
        <p:sp>
          <p:nvSpPr>
            <p:cNvPr id="65592" name="Oval 95"/>
            <p:cNvSpPr>
              <a:spLocks noChangeArrowheads="1"/>
            </p:cNvSpPr>
            <p:nvPr/>
          </p:nvSpPr>
          <p:spPr bwMode="auto">
            <a:xfrm>
              <a:off x="3456" y="2208"/>
              <a:ext cx="96" cy="96"/>
            </a:xfrm>
            <a:prstGeom prst="ellipse">
              <a:avLst/>
            </a:prstGeom>
            <a:solidFill>
              <a:schemeClr val="accent2"/>
            </a:solidFill>
            <a:ln w="9525">
              <a:solidFill>
                <a:schemeClr val="tx1"/>
              </a:solidFill>
              <a:round/>
              <a:headEnd/>
              <a:tailEnd/>
            </a:ln>
          </p:spPr>
          <p:txBody>
            <a:bodyPr wrap="none" anchor="ctr"/>
            <a:lstStyle/>
            <a:p>
              <a:endParaRPr lang="it-IT">
                <a:latin typeface="Calibri" pitchFamily="34" charset="0"/>
              </a:endParaRPr>
            </a:p>
          </p:txBody>
        </p:sp>
        <p:sp>
          <p:nvSpPr>
            <p:cNvPr id="65593" name="Oval 96"/>
            <p:cNvSpPr>
              <a:spLocks noChangeArrowheads="1"/>
            </p:cNvSpPr>
            <p:nvPr/>
          </p:nvSpPr>
          <p:spPr bwMode="auto">
            <a:xfrm>
              <a:off x="4176" y="2304"/>
              <a:ext cx="96" cy="96"/>
            </a:xfrm>
            <a:prstGeom prst="ellipse">
              <a:avLst/>
            </a:prstGeom>
            <a:solidFill>
              <a:schemeClr val="accent2"/>
            </a:solidFill>
            <a:ln w="9525">
              <a:solidFill>
                <a:schemeClr val="tx1"/>
              </a:solidFill>
              <a:round/>
              <a:headEnd/>
              <a:tailEnd/>
            </a:ln>
          </p:spPr>
          <p:txBody>
            <a:bodyPr wrap="none" anchor="ctr"/>
            <a:lstStyle/>
            <a:p>
              <a:endParaRPr lang="it-IT">
                <a:latin typeface="Calibri" pitchFamily="34" charset="0"/>
              </a:endParaRPr>
            </a:p>
          </p:txBody>
        </p:sp>
        <p:sp>
          <p:nvSpPr>
            <p:cNvPr id="65594" name="Oval 97"/>
            <p:cNvSpPr>
              <a:spLocks noChangeArrowheads="1"/>
            </p:cNvSpPr>
            <p:nvPr/>
          </p:nvSpPr>
          <p:spPr bwMode="auto">
            <a:xfrm>
              <a:off x="5040" y="1680"/>
              <a:ext cx="96" cy="96"/>
            </a:xfrm>
            <a:prstGeom prst="ellipse">
              <a:avLst/>
            </a:prstGeom>
            <a:solidFill>
              <a:schemeClr val="accent2"/>
            </a:solidFill>
            <a:ln w="9525">
              <a:solidFill>
                <a:schemeClr val="tx1"/>
              </a:solidFill>
              <a:round/>
              <a:headEnd/>
              <a:tailEnd/>
            </a:ln>
          </p:spPr>
          <p:txBody>
            <a:bodyPr wrap="none" anchor="ctr"/>
            <a:lstStyle/>
            <a:p>
              <a:endParaRPr lang="it-IT">
                <a:latin typeface="Calibri" pitchFamily="34" charset="0"/>
              </a:endParaRPr>
            </a:p>
          </p:txBody>
        </p:sp>
      </p:grpSp>
      <p:sp>
        <p:nvSpPr>
          <p:cNvPr id="1074302" name="Rectangle 126"/>
          <p:cNvSpPr>
            <a:spLocks noChangeArrowheads="1"/>
          </p:cNvSpPr>
          <p:nvPr/>
        </p:nvSpPr>
        <p:spPr bwMode="auto">
          <a:xfrm>
            <a:off x="5953125" y="5875338"/>
            <a:ext cx="1743075" cy="373062"/>
          </a:xfrm>
          <a:prstGeom prst="rect">
            <a:avLst/>
          </a:prstGeom>
          <a:extLst/>
        </p:spPr>
        <p:txBody>
          <a:bodyPr lIns="95787" tIns="47894" rIns="95787" bIns="47894">
            <a:spAutoFit/>
          </a:bodyPr>
          <a:lstStyle/>
          <a:p>
            <a:pPr defTabSz="958850" fontAlgn="auto">
              <a:spcBef>
                <a:spcPts val="0"/>
              </a:spcBef>
              <a:spcAft>
                <a:spcPts val="0"/>
              </a:spcAft>
              <a:defRPr/>
            </a:pPr>
            <a:r>
              <a:rPr lang="en-US" dirty="0">
                <a:solidFill>
                  <a:schemeClr val="tx2">
                    <a:lumMod val="75000"/>
                  </a:schemeClr>
                </a:solidFill>
                <a:latin typeface="+mj-lt"/>
              </a:rPr>
              <a:t>Country 2    …..</a:t>
            </a:r>
          </a:p>
        </p:txBody>
      </p:sp>
      <p:sp>
        <p:nvSpPr>
          <p:cNvPr id="1074303" name="Rectangle 127"/>
          <p:cNvSpPr>
            <a:spLocks noChangeArrowheads="1"/>
          </p:cNvSpPr>
          <p:nvPr/>
        </p:nvSpPr>
        <p:spPr bwMode="auto">
          <a:xfrm>
            <a:off x="7521575" y="5875338"/>
            <a:ext cx="1479550" cy="373062"/>
          </a:xfrm>
          <a:prstGeom prst="rect">
            <a:avLst/>
          </a:prstGeom>
          <a:extLst/>
        </p:spPr>
        <p:txBody>
          <a:bodyPr lIns="95787" tIns="47894" rIns="95787" bIns="47894">
            <a:spAutoFit/>
          </a:bodyPr>
          <a:lstStyle/>
          <a:p>
            <a:pPr defTabSz="958850" fontAlgn="auto">
              <a:spcBef>
                <a:spcPts val="0"/>
              </a:spcBef>
              <a:spcAft>
                <a:spcPts val="0"/>
              </a:spcAft>
              <a:defRPr/>
            </a:pPr>
            <a:r>
              <a:rPr lang="it-IT" dirty="0">
                <a:solidFill>
                  <a:schemeClr val="tx2">
                    <a:lumMod val="75000"/>
                  </a:schemeClr>
                </a:solidFill>
                <a:latin typeface="+mj-lt"/>
              </a:rPr>
              <a:t>Country 27</a:t>
            </a:r>
            <a:endParaRPr lang="en-US" dirty="0">
              <a:solidFill>
                <a:schemeClr val="tx2">
                  <a:lumMod val="75000"/>
                </a:schemeClr>
              </a:solidFill>
              <a:latin typeface="+mj-lt"/>
            </a:endParaRPr>
          </a:p>
        </p:txBody>
      </p:sp>
      <p:sp>
        <p:nvSpPr>
          <p:cNvPr id="1074304" name="Rectangle 128"/>
          <p:cNvSpPr>
            <a:spLocks noChangeArrowheads="1"/>
          </p:cNvSpPr>
          <p:nvPr/>
        </p:nvSpPr>
        <p:spPr bwMode="auto">
          <a:xfrm>
            <a:off x="4819650" y="5875338"/>
            <a:ext cx="1133475" cy="373062"/>
          </a:xfrm>
          <a:prstGeom prst="rect">
            <a:avLst/>
          </a:prstGeom>
          <a:extLst/>
        </p:spPr>
        <p:txBody>
          <a:bodyPr lIns="95787" tIns="47894" rIns="95787" bIns="47894">
            <a:spAutoFit/>
          </a:bodyPr>
          <a:lstStyle/>
          <a:p>
            <a:pPr defTabSz="958850" fontAlgn="auto">
              <a:spcBef>
                <a:spcPts val="0"/>
              </a:spcBef>
              <a:spcAft>
                <a:spcPts val="0"/>
              </a:spcAft>
              <a:defRPr/>
            </a:pPr>
            <a:r>
              <a:rPr lang="it-IT" dirty="0">
                <a:solidFill>
                  <a:schemeClr val="tx2">
                    <a:lumMod val="75000"/>
                  </a:schemeClr>
                </a:solidFill>
                <a:latin typeface="+mj-lt"/>
              </a:rPr>
              <a:t>Country 1</a:t>
            </a:r>
            <a:endParaRPr lang="en-US" dirty="0">
              <a:solidFill>
                <a:schemeClr val="tx2">
                  <a:lumMod val="75000"/>
                </a:schemeClr>
              </a:solidFill>
              <a:latin typeface="+mj-lt"/>
            </a:endParaRPr>
          </a:p>
        </p:txBody>
      </p:sp>
      <p:sp>
        <p:nvSpPr>
          <p:cNvPr id="65557" name="Line 129"/>
          <p:cNvSpPr>
            <a:spLocks noChangeShapeType="1"/>
          </p:cNvSpPr>
          <p:nvPr/>
        </p:nvSpPr>
        <p:spPr bwMode="auto">
          <a:xfrm>
            <a:off x="4581525" y="5265738"/>
            <a:ext cx="152400" cy="0"/>
          </a:xfrm>
          <a:prstGeom prst="line">
            <a:avLst/>
          </a:prstGeom>
          <a:noFill/>
          <a:ln w="25400">
            <a:solidFill>
              <a:schemeClr val="tx1"/>
            </a:solidFill>
            <a:round/>
            <a:headEnd/>
            <a:tailEnd/>
          </a:ln>
        </p:spPr>
        <p:txBody>
          <a:bodyPr/>
          <a:lstStyle/>
          <a:p>
            <a:endParaRPr lang="en-US"/>
          </a:p>
        </p:txBody>
      </p:sp>
      <p:sp>
        <p:nvSpPr>
          <p:cNvPr id="65558" name="Line 130"/>
          <p:cNvSpPr>
            <a:spLocks noChangeShapeType="1"/>
          </p:cNvSpPr>
          <p:nvPr/>
        </p:nvSpPr>
        <p:spPr bwMode="auto">
          <a:xfrm>
            <a:off x="4581525" y="4656138"/>
            <a:ext cx="152400" cy="0"/>
          </a:xfrm>
          <a:prstGeom prst="line">
            <a:avLst/>
          </a:prstGeom>
          <a:noFill/>
          <a:ln w="25400">
            <a:solidFill>
              <a:schemeClr val="tx1"/>
            </a:solidFill>
            <a:round/>
            <a:headEnd/>
            <a:tailEnd/>
          </a:ln>
        </p:spPr>
        <p:txBody>
          <a:bodyPr/>
          <a:lstStyle/>
          <a:p>
            <a:endParaRPr lang="en-US"/>
          </a:p>
        </p:txBody>
      </p:sp>
      <p:sp>
        <p:nvSpPr>
          <p:cNvPr id="65559" name="Line 131"/>
          <p:cNvSpPr>
            <a:spLocks noChangeShapeType="1"/>
          </p:cNvSpPr>
          <p:nvPr/>
        </p:nvSpPr>
        <p:spPr bwMode="auto">
          <a:xfrm>
            <a:off x="4581525" y="4046538"/>
            <a:ext cx="152400" cy="0"/>
          </a:xfrm>
          <a:prstGeom prst="line">
            <a:avLst/>
          </a:prstGeom>
          <a:noFill/>
          <a:ln w="25400">
            <a:solidFill>
              <a:schemeClr val="tx1"/>
            </a:solidFill>
            <a:round/>
            <a:headEnd/>
            <a:tailEnd/>
          </a:ln>
        </p:spPr>
        <p:txBody>
          <a:bodyPr/>
          <a:lstStyle/>
          <a:p>
            <a:endParaRPr lang="en-US"/>
          </a:p>
        </p:txBody>
      </p:sp>
      <p:sp>
        <p:nvSpPr>
          <p:cNvPr id="65560" name="Line 132"/>
          <p:cNvSpPr>
            <a:spLocks noChangeShapeType="1"/>
          </p:cNvSpPr>
          <p:nvPr/>
        </p:nvSpPr>
        <p:spPr bwMode="auto">
          <a:xfrm>
            <a:off x="4581525" y="3436938"/>
            <a:ext cx="152400" cy="0"/>
          </a:xfrm>
          <a:prstGeom prst="line">
            <a:avLst/>
          </a:prstGeom>
          <a:noFill/>
          <a:ln w="25400">
            <a:solidFill>
              <a:schemeClr val="tx1"/>
            </a:solidFill>
            <a:round/>
            <a:headEnd/>
            <a:tailEnd/>
          </a:ln>
        </p:spPr>
        <p:txBody>
          <a:bodyPr/>
          <a:lstStyle/>
          <a:p>
            <a:endParaRPr lang="en-US"/>
          </a:p>
        </p:txBody>
      </p:sp>
      <p:sp>
        <p:nvSpPr>
          <p:cNvPr id="65561" name="Line 133"/>
          <p:cNvSpPr>
            <a:spLocks noChangeShapeType="1"/>
          </p:cNvSpPr>
          <p:nvPr/>
        </p:nvSpPr>
        <p:spPr bwMode="auto">
          <a:xfrm>
            <a:off x="4581525" y="2827338"/>
            <a:ext cx="152400" cy="0"/>
          </a:xfrm>
          <a:prstGeom prst="line">
            <a:avLst/>
          </a:prstGeom>
          <a:noFill/>
          <a:ln w="25400">
            <a:solidFill>
              <a:schemeClr val="tx1"/>
            </a:solidFill>
            <a:round/>
            <a:headEnd/>
            <a:tailEnd/>
          </a:ln>
        </p:spPr>
        <p:txBody>
          <a:bodyPr/>
          <a:lstStyle/>
          <a:p>
            <a:endParaRPr lang="en-US"/>
          </a:p>
        </p:txBody>
      </p:sp>
      <p:sp>
        <p:nvSpPr>
          <p:cNvPr id="65562" name="Line 134"/>
          <p:cNvSpPr>
            <a:spLocks noChangeShapeType="1"/>
          </p:cNvSpPr>
          <p:nvPr/>
        </p:nvSpPr>
        <p:spPr bwMode="auto">
          <a:xfrm>
            <a:off x="4581525" y="2217738"/>
            <a:ext cx="152400" cy="0"/>
          </a:xfrm>
          <a:prstGeom prst="line">
            <a:avLst/>
          </a:prstGeom>
          <a:noFill/>
          <a:ln w="25400">
            <a:solidFill>
              <a:schemeClr val="tx1"/>
            </a:solidFill>
            <a:round/>
            <a:headEnd/>
            <a:tailEnd/>
          </a:ln>
        </p:spPr>
        <p:txBody>
          <a:bodyPr/>
          <a:lstStyle/>
          <a:p>
            <a:endParaRPr lang="en-US"/>
          </a:p>
        </p:txBody>
      </p:sp>
      <p:grpSp>
        <p:nvGrpSpPr>
          <p:cNvPr id="12" name="Group 135"/>
          <p:cNvGrpSpPr>
            <a:grpSpLocks/>
          </p:cNvGrpSpPr>
          <p:nvPr/>
        </p:nvGrpSpPr>
        <p:grpSpPr bwMode="auto">
          <a:xfrm>
            <a:off x="4267200" y="2066925"/>
            <a:ext cx="392113" cy="3368675"/>
            <a:chOff x="2778" y="913"/>
            <a:chExt cx="247" cy="2122"/>
          </a:xfrm>
        </p:grpSpPr>
        <p:sp>
          <p:nvSpPr>
            <p:cNvPr id="65586" name="Text Box 136"/>
            <p:cNvSpPr txBox="1">
              <a:spLocks noChangeArrowheads="1"/>
            </p:cNvSpPr>
            <p:nvPr/>
          </p:nvSpPr>
          <p:spPr bwMode="auto">
            <a:xfrm>
              <a:off x="2778" y="2809"/>
              <a:ext cx="247" cy="226"/>
            </a:xfrm>
            <a:prstGeom prst="rect">
              <a:avLst/>
            </a:prstGeom>
            <a:noFill/>
            <a:ln w="9525">
              <a:noFill/>
              <a:miter lim="800000"/>
              <a:headEnd/>
              <a:tailEnd/>
            </a:ln>
          </p:spPr>
          <p:txBody>
            <a:bodyPr wrap="none" lIns="95787" tIns="47894" rIns="95787" bIns="47894">
              <a:spAutoFit/>
            </a:bodyPr>
            <a:lstStyle/>
            <a:p>
              <a:pPr defTabSz="958850"/>
              <a:r>
                <a:rPr lang="en-US" sz="1700">
                  <a:latin typeface="Arial Narrow" pitchFamily="34" charset="0"/>
                </a:rPr>
                <a:t>10</a:t>
              </a:r>
            </a:p>
          </p:txBody>
        </p:sp>
        <p:sp>
          <p:nvSpPr>
            <p:cNvPr id="65587" name="Text Box 137"/>
            <p:cNvSpPr txBox="1">
              <a:spLocks noChangeArrowheads="1"/>
            </p:cNvSpPr>
            <p:nvPr/>
          </p:nvSpPr>
          <p:spPr bwMode="auto">
            <a:xfrm>
              <a:off x="2778" y="2429"/>
              <a:ext cx="247" cy="226"/>
            </a:xfrm>
            <a:prstGeom prst="rect">
              <a:avLst/>
            </a:prstGeom>
            <a:noFill/>
            <a:ln w="9525">
              <a:noFill/>
              <a:miter lim="800000"/>
              <a:headEnd/>
              <a:tailEnd/>
            </a:ln>
          </p:spPr>
          <p:txBody>
            <a:bodyPr wrap="none" lIns="95787" tIns="47894" rIns="95787" bIns="47894">
              <a:spAutoFit/>
            </a:bodyPr>
            <a:lstStyle/>
            <a:p>
              <a:pPr defTabSz="958850"/>
              <a:r>
                <a:rPr lang="en-US" sz="1700">
                  <a:latin typeface="Arial Narrow" pitchFamily="34" charset="0"/>
                </a:rPr>
                <a:t>20</a:t>
              </a:r>
            </a:p>
          </p:txBody>
        </p:sp>
        <p:sp>
          <p:nvSpPr>
            <p:cNvPr id="65588" name="Text Box 138"/>
            <p:cNvSpPr txBox="1">
              <a:spLocks noChangeArrowheads="1"/>
            </p:cNvSpPr>
            <p:nvPr/>
          </p:nvSpPr>
          <p:spPr bwMode="auto">
            <a:xfrm>
              <a:off x="2778" y="2050"/>
              <a:ext cx="247" cy="226"/>
            </a:xfrm>
            <a:prstGeom prst="rect">
              <a:avLst/>
            </a:prstGeom>
            <a:noFill/>
            <a:ln w="9525">
              <a:noFill/>
              <a:miter lim="800000"/>
              <a:headEnd/>
              <a:tailEnd/>
            </a:ln>
          </p:spPr>
          <p:txBody>
            <a:bodyPr wrap="none" lIns="95787" tIns="47894" rIns="95787" bIns="47894">
              <a:spAutoFit/>
            </a:bodyPr>
            <a:lstStyle/>
            <a:p>
              <a:pPr defTabSz="958850"/>
              <a:r>
                <a:rPr lang="en-US" sz="1700">
                  <a:latin typeface="Arial Narrow" pitchFamily="34" charset="0"/>
                </a:rPr>
                <a:t>30</a:t>
              </a:r>
            </a:p>
          </p:txBody>
        </p:sp>
        <p:sp>
          <p:nvSpPr>
            <p:cNvPr id="65589" name="Text Box 139"/>
            <p:cNvSpPr txBox="1">
              <a:spLocks noChangeArrowheads="1"/>
            </p:cNvSpPr>
            <p:nvPr/>
          </p:nvSpPr>
          <p:spPr bwMode="auto">
            <a:xfrm>
              <a:off x="2778" y="1671"/>
              <a:ext cx="247" cy="226"/>
            </a:xfrm>
            <a:prstGeom prst="rect">
              <a:avLst/>
            </a:prstGeom>
            <a:noFill/>
            <a:ln w="9525">
              <a:noFill/>
              <a:miter lim="800000"/>
              <a:headEnd/>
              <a:tailEnd/>
            </a:ln>
          </p:spPr>
          <p:txBody>
            <a:bodyPr wrap="none" lIns="95787" tIns="47894" rIns="95787" bIns="47894">
              <a:spAutoFit/>
            </a:bodyPr>
            <a:lstStyle/>
            <a:p>
              <a:pPr defTabSz="958850"/>
              <a:r>
                <a:rPr lang="en-US" sz="1700">
                  <a:latin typeface="Arial Narrow" pitchFamily="34" charset="0"/>
                </a:rPr>
                <a:t>40</a:t>
              </a:r>
            </a:p>
          </p:txBody>
        </p:sp>
        <p:sp>
          <p:nvSpPr>
            <p:cNvPr id="65590" name="Text Box 140"/>
            <p:cNvSpPr txBox="1">
              <a:spLocks noChangeArrowheads="1"/>
            </p:cNvSpPr>
            <p:nvPr/>
          </p:nvSpPr>
          <p:spPr bwMode="auto">
            <a:xfrm>
              <a:off x="2778" y="1292"/>
              <a:ext cx="247" cy="226"/>
            </a:xfrm>
            <a:prstGeom prst="rect">
              <a:avLst/>
            </a:prstGeom>
            <a:noFill/>
            <a:ln w="9525">
              <a:noFill/>
              <a:miter lim="800000"/>
              <a:headEnd/>
              <a:tailEnd/>
            </a:ln>
          </p:spPr>
          <p:txBody>
            <a:bodyPr wrap="none" lIns="95787" tIns="47894" rIns="95787" bIns="47894">
              <a:spAutoFit/>
            </a:bodyPr>
            <a:lstStyle/>
            <a:p>
              <a:pPr defTabSz="958850"/>
              <a:r>
                <a:rPr lang="en-US" sz="1700">
                  <a:latin typeface="Arial Narrow" pitchFamily="34" charset="0"/>
                </a:rPr>
                <a:t>50</a:t>
              </a:r>
            </a:p>
          </p:txBody>
        </p:sp>
        <p:sp>
          <p:nvSpPr>
            <p:cNvPr id="65591" name="Text Box 141"/>
            <p:cNvSpPr txBox="1">
              <a:spLocks noChangeArrowheads="1"/>
            </p:cNvSpPr>
            <p:nvPr/>
          </p:nvSpPr>
          <p:spPr bwMode="auto">
            <a:xfrm>
              <a:off x="2778" y="913"/>
              <a:ext cx="247" cy="226"/>
            </a:xfrm>
            <a:prstGeom prst="rect">
              <a:avLst/>
            </a:prstGeom>
            <a:noFill/>
            <a:ln w="9525">
              <a:noFill/>
              <a:miter lim="800000"/>
              <a:headEnd/>
              <a:tailEnd/>
            </a:ln>
          </p:spPr>
          <p:txBody>
            <a:bodyPr wrap="none" lIns="95787" tIns="47894" rIns="95787" bIns="47894">
              <a:spAutoFit/>
            </a:bodyPr>
            <a:lstStyle/>
            <a:p>
              <a:pPr defTabSz="958850"/>
              <a:r>
                <a:rPr lang="en-US" sz="1700">
                  <a:latin typeface="Arial Narrow" pitchFamily="34" charset="0"/>
                </a:rPr>
                <a:t>60</a:t>
              </a:r>
            </a:p>
          </p:txBody>
        </p:sp>
      </p:grpSp>
      <p:sp>
        <p:nvSpPr>
          <p:cNvPr id="1074320" name="Rectangle 144"/>
          <p:cNvSpPr>
            <a:spLocks noChangeArrowheads="1"/>
          </p:cNvSpPr>
          <p:nvPr/>
        </p:nvSpPr>
        <p:spPr bwMode="auto">
          <a:xfrm>
            <a:off x="5114925" y="1530350"/>
            <a:ext cx="2757488" cy="466725"/>
          </a:xfrm>
          <a:prstGeom prst="rect">
            <a:avLst/>
          </a:prstGeom>
          <a:noFill/>
          <a:ln>
            <a:noFill/>
          </a:ln>
          <a:effectLst/>
        </p:spPr>
        <p:txBody>
          <a:bodyPr lIns="95787" tIns="47894" rIns="95787" bIns="47894">
            <a:spAutoFit/>
          </a:bodyPr>
          <a:lstStyle/>
          <a:p>
            <a:pPr defTabSz="958850" fontAlgn="auto">
              <a:spcBef>
                <a:spcPts val="0"/>
              </a:spcBef>
              <a:spcAft>
                <a:spcPts val="0"/>
              </a:spcAft>
              <a:defRPr/>
            </a:pPr>
            <a:r>
              <a:rPr lang="en-US" sz="2400" dirty="0">
                <a:solidFill>
                  <a:schemeClr val="tx2">
                    <a:lumMod val="75000"/>
                  </a:schemeClr>
                </a:solidFill>
                <a:latin typeface="+mj-lt"/>
              </a:rPr>
              <a:t>Indices Performance </a:t>
            </a:r>
          </a:p>
        </p:txBody>
      </p:sp>
      <p:sp>
        <p:nvSpPr>
          <p:cNvPr id="150" name="Content Placeholder 2"/>
          <p:cNvSpPr txBox="1">
            <a:spLocks/>
          </p:cNvSpPr>
          <p:nvPr/>
        </p:nvSpPr>
        <p:spPr>
          <a:xfrm>
            <a:off x="228600" y="1676400"/>
            <a:ext cx="3657600" cy="838200"/>
          </a:xfrm>
          <a:prstGeom prst="rect">
            <a:avLst/>
          </a:prstGeom>
          <a:ln w="28575">
            <a:solidFill>
              <a:schemeClr val="bg1">
                <a:lumMod val="50000"/>
              </a:schemeClr>
            </a:solidFill>
          </a:ln>
        </p:spPr>
        <p:txBody>
          <a:bodyPr anchor="ctr"/>
          <a:lst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1" indent="0" algn="ctr">
              <a:spcBef>
                <a:spcPts val="1200"/>
              </a:spcBef>
              <a:spcAft>
                <a:spcPts val="1200"/>
              </a:spcAft>
              <a:buFont typeface="Arial" charset="0"/>
              <a:buNone/>
              <a:defRPr/>
            </a:pPr>
            <a:r>
              <a:rPr lang="en-GB" sz="2400" dirty="0" smtClean="0">
                <a:solidFill>
                  <a:srgbClr val="000066"/>
                </a:solidFill>
                <a:latin typeface="+mj-lt"/>
              </a:rPr>
              <a:t>Median of the 3636 Indices by country</a:t>
            </a:r>
            <a:endParaRPr lang="en-GB" sz="2400" dirty="0">
              <a:solidFill>
                <a:srgbClr val="000066"/>
              </a:solidFill>
              <a:latin typeface="+mj-lt"/>
            </a:endParaRPr>
          </a:p>
        </p:txBody>
      </p:sp>
      <p:cxnSp>
        <p:nvCxnSpPr>
          <p:cNvPr id="153" name="152 Conector recto"/>
          <p:cNvCxnSpPr/>
          <p:nvPr/>
        </p:nvCxnSpPr>
        <p:spPr>
          <a:xfrm flipV="1">
            <a:off x="5267325" y="4191000"/>
            <a:ext cx="762000" cy="7938"/>
          </a:xfrm>
          <a:prstGeom prst="line">
            <a:avLst/>
          </a:prstGeom>
        </p:spPr>
        <p:style>
          <a:lnRef idx="2">
            <a:schemeClr val="accent1"/>
          </a:lnRef>
          <a:fillRef idx="0">
            <a:schemeClr val="accent1"/>
          </a:fillRef>
          <a:effectRef idx="1">
            <a:schemeClr val="accent1"/>
          </a:effectRef>
          <a:fontRef idx="minor">
            <a:schemeClr val="tx1"/>
          </a:fontRef>
        </p:style>
      </p:cxnSp>
      <p:sp>
        <p:nvSpPr>
          <p:cNvPr id="155" name="Rectangle 144"/>
          <p:cNvSpPr>
            <a:spLocks noChangeArrowheads="1"/>
          </p:cNvSpPr>
          <p:nvPr/>
        </p:nvSpPr>
        <p:spPr bwMode="auto">
          <a:xfrm>
            <a:off x="5419725" y="4333875"/>
            <a:ext cx="1004888" cy="650875"/>
          </a:xfrm>
          <a:prstGeom prst="rect">
            <a:avLst/>
          </a:prstGeom>
          <a:noFill/>
          <a:ln>
            <a:noFill/>
          </a:ln>
          <a:effectLst/>
        </p:spPr>
        <p:txBody>
          <a:bodyPr lIns="95787" tIns="47894" rIns="95787" bIns="47894">
            <a:spAutoFit/>
          </a:bodyPr>
          <a:lstStyle/>
          <a:p>
            <a:pPr defTabSz="958850" fontAlgn="auto">
              <a:spcBef>
                <a:spcPts val="0"/>
              </a:spcBef>
              <a:spcAft>
                <a:spcPts val="0"/>
              </a:spcAft>
              <a:defRPr/>
            </a:pPr>
            <a:r>
              <a:rPr lang="en-US" b="1" dirty="0">
                <a:solidFill>
                  <a:schemeClr val="tx2">
                    <a:lumMod val="75000"/>
                  </a:schemeClr>
                </a:solidFill>
                <a:latin typeface="+mj-lt"/>
              </a:rPr>
              <a:t>Median</a:t>
            </a:r>
          </a:p>
          <a:p>
            <a:pPr defTabSz="958850" fontAlgn="auto">
              <a:spcBef>
                <a:spcPts val="0"/>
              </a:spcBef>
              <a:spcAft>
                <a:spcPts val="0"/>
              </a:spcAft>
              <a:defRPr/>
            </a:pPr>
            <a:r>
              <a:rPr lang="en-US" b="1" dirty="0">
                <a:solidFill>
                  <a:schemeClr val="tx2">
                    <a:lumMod val="75000"/>
                  </a:schemeClr>
                </a:solidFill>
                <a:latin typeface="+mj-lt"/>
              </a:rPr>
              <a:t>C1</a:t>
            </a:r>
          </a:p>
        </p:txBody>
      </p:sp>
      <p:cxnSp>
        <p:nvCxnSpPr>
          <p:cNvPr id="156" name="155 Conector recto"/>
          <p:cNvCxnSpPr/>
          <p:nvPr/>
        </p:nvCxnSpPr>
        <p:spPr>
          <a:xfrm flipV="1">
            <a:off x="6410325" y="4419600"/>
            <a:ext cx="762000" cy="7938"/>
          </a:xfrm>
          <a:prstGeom prst="line">
            <a:avLst/>
          </a:prstGeom>
        </p:spPr>
        <p:style>
          <a:lnRef idx="2">
            <a:schemeClr val="accent1"/>
          </a:lnRef>
          <a:fillRef idx="0">
            <a:schemeClr val="accent1"/>
          </a:fillRef>
          <a:effectRef idx="1">
            <a:schemeClr val="accent1"/>
          </a:effectRef>
          <a:fontRef idx="minor">
            <a:schemeClr val="tx1"/>
          </a:fontRef>
        </p:style>
      </p:cxnSp>
      <p:sp>
        <p:nvSpPr>
          <p:cNvPr id="157" name="Rectangle 144"/>
          <p:cNvSpPr>
            <a:spLocks noChangeArrowheads="1"/>
          </p:cNvSpPr>
          <p:nvPr/>
        </p:nvSpPr>
        <p:spPr bwMode="auto">
          <a:xfrm>
            <a:off x="6562725" y="4562475"/>
            <a:ext cx="1004888" cy="650875"/>
          </a:xfrm>
          <a:prstGeom prst="rect">
            <a:avLst/>
          </a:prstGeom>
          <a:noFill/>
          <a:ln>
            <a:noFill/>
          </a:ln>
          <a:effectLst/>
        </p:spPr>
        <p:txBody>
          <a:bodyPr lIns="95787" tIns="47894" rIns="95787" bIns="47894">
            <a:spAutoFit/>
          </a:bodyPr>
          <a:lstStyle/>
          <a:p>
            <a:pPr defTabSz="958850" fontAlgn="auto">
              <a:spcBef>
                <a:spcPts val="0"/>
              </a:spcBef>
              <a:spcAft>
                <a:spcPts val="0"/>
              </a:spcAft>
              <a:defRPr/>
            </a:pPr>
            <a:r>
              <a:rPr lang="en-US" b="1" dirty="0">
                <a:solidFill>
                  <a:schemeClr val="tx2">
                    <a:lumMod val="75000"/>
                  </a:schemeClr>
                </a:solidFill>
                <a:latin typeface="+mj-lt"/>
              </a:rPr>
              <a:t>Median</a:t>
            </a:r>
          </a:p>
          <a:p>
            <a:pPr defTabSz="958850" fontAlgn="auto">
              <a:spcBef>
                <a:spcPts val="0"/>
              </a:spcBef>
              <a:spcAft>
                <a:spcPts val="0"/>
              </a:spcAft>
              <a:defRPr/>
            </a:pPr>
            <a:r>
              <a:rPr lang="en-US" b="1" dirty="0">
                <a:solidFill>
                  <a:schemeClr val="tx2">
                    <a:lumMod val="75000"/>
                  </a:schemeClr>
                </a:solidFill>
                <a:latin typeface="+mj-lt"/>
              </a:rPr>
              <a:t>C2</a:t>
            </a:r>
          </a:p>
        </p:txBody>
      </p:sp>
      <p:cxnSp>
        <p:nvCxnSpPr>
          <p:cNvPr id="158" name="157 Conector recto"/>
          <p:cNvCxnSpPr/>
          <p:nvPr/>
        </p:nvCxnSpPr>
        <p:spPr>
          <a:xfrm flipV="1">
            <a:off x="7705725" y="3140075"/>
            <a:ext cx="762000" cy="7938"/>
          </a:xfrm>
          <a:prstGeom prst="line">
            <a:avLst/>
          </a:prstGeom>
        </p:spPr>
        <p:style>
          <a:lnRef idx="2">
            <a:schemeClr val="accent1"/>
          </a:lnRef>
          <a:fillRef idx="0">
            <a:schemeClr val="accent1"/>
          </a:fillRef>
          <a:effectRef idx="1">
            <a:schemeClr val="accent1"/>
          </a:effectRef>
          <a:fontRef idx="minor">
            <a:schemeClr val="tx1"/>
          </a:fontRef>
        </p:style>
      </p:cxnSp>
      <p:sp>
        <p:nvSpPr>
          <p:cNvPr id="159" name="Rectangle 144"/>
          <p:cNvSpPr>
            <a:spLocks noChangeArrowheads="1"/>
          </p:cNvSpPr>
          <p:nvPr/>
        </p:nvSpPr>
        <p:spPr bwMode="auto">
          <a:xfrm>
            <a:off x="8077200" y="3200400"/>
            <a:ext cx="1004888" cy="650875"/>
          </a:xfrm>
          <a:prstGeom prst="rect">
            <a:avLst/>
          </a:prstGeom>
          <a:noFill/>
          <a:ln>
            <a:noFill/>
          </a:ln>
          <a:effectLst/>
        </p:spPr>
        <p:txBody>
          <a:bodyPr lIns="95787" tIns="47894" rIns="95787" bIns="47894">
            <a:spAutoFit/>
          </a:bodyPr>
          <a:lstStyle/>
          <a:p>
            <a:pPr defTabSz="958850" fontAlgn="auto">
              <a:spcBef>
                <a:spcPts val="0"/>
              </a:spcBef>
              <a:spcAft>
                <a:spcPts val="0"/>
              </a:spcAft>
              <a:defRPr/>
            </a:pPr>
            <a:r>
              <a:rPr lang="en-US" b="1" dirty="0">
                <a:solidFill>
                  <a:schemeClr val="tx2">
                    <a:lumMod val="75000"/>
                  </a:schemeClr>
                </a:solidFill>
                <a:latin typeface="+mj-lt"/>
              </a:rPr>
              <a:t>Median</a:t>
            </a:r>
          </a:p>
          <a:p>
            <a:pPr defTabSz="958850" fontAlgn="auto">
              <a:spcBef>
                <a:spcPts val="0"/>
              </a:spcBef>
              <a:spcAft>
                <a:spcPts val="0"/>
              </a:spcAft>
              <a:defRPr/>
            </a:pPr>
            <a:r>
              <a:rPr lang="en-US" b="1" dirty="0">
                <a:solidFill>
                  <a:schemeClr val="tx2">
                    <a:lumMod val="75000"/>
                  </a:schemeClr>
                </a:solidFill>
                <a:latin typeface="+mj-lt"/>
              </a:rPr>
              <a:t>C27</a:t>
            </a:r>
          </a:p>
        </p:txBody>
      </p:sp>
      <p:sp>
        <p:nvSpPr>
          <p:cNvPr id="160" name="Rectangle 144"/>
          <p:cNvSpPr>
            <a:spLocks noChangeArrowheads="1"/>
          </p:cNvSpPr>
          <p:nvPr/>
        </p:nvSpPr>
        <p:spPr bwMode="auto">
          <a:xfrm>
            <a:off x="228600" y="2895600"/>
            <a:ext cx="3657600" cy="1204913"/>
          </a:xfrm>
          <a:prstGeom prst="rect">
            <a:avLst/>
          </a:prstGeom>
          <a:ln w="28575">
            <a:solidFill>
              <a:schemeClr val="bg1">
                <a:lumMod val="50000"/>
              </a:schemeClr>
            </a:solidFill>
          </a:ln>
        </p:spPr>
        <p:txBody>
          <a:bodyPr anchor="ctr"/>
          <a:lstStyle/>
          <a:p>
            <a:pPr marL="0" lvl="1" algn="ctr">
              <a:spcBef>
                <a:spcPts val="1200"/>
              </a:spcBef>
              <a:spcAft>
                <a:spcPts val="1200"/>
              </a:spcAft>
              <a:defRPr/>
            </a:pPr>
            <a:r>
              <a:rPr lang="en-US" sz="2400" dirty="0">
                <a:solidFill>
                  <a:srgbClr val="000066"/>
                </a:solidFill>
                <a:latin typeface="+mj-lt"/>
              </a:rPr>
              <a:t>Best index: overall </a:t>
            </a:r>
            <a:r>
              <a:rPr lang="en-US" sz="2400" dirty="0" err="1">
                <a:solidFill>
                  <a:srgbClr val="000066"/>
                </a:solidFill>
                <a:latin typeface="+mj-lt"/>
              </a:rPr>
              <a:t>minimises</a:t>
            </a:r>
            <a:r>
              <a:rPr lang="en-US" sz="2400" dirty="0">
                <a:solidFill>
                  <a:srgbClr val="000066"/>
                </a:solidFill>
                <a:latin typeface="+mj-lt"/>
              </a:rPr>
              <a:t> the distance to the median of each country</a:t>
            </a:r>
          </a:p>
        </p:txBody>
      </p:sp>
      <p:cxnSp>
        <p:nvCxnSpPr>
          <p:cNvPr id="162" name="161 Conector recto de flecha"/>
          <p:cNvCxnSpPr>
            <a:stCxn id="150" idx="2"/>
            <a:endCxn id="160" idx="0"/>
          </p:cNvCxnSpPr>
          <p:nvPr/>
        </p:nvCxnSpPr>
        <p:spPr>
          <a:xfrm>
            <a:off x="2057400" y="2514600"/>
            <a:ext cx="0" cy="3810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65578"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S">
              <a:latin typeface="Calibri" pitchFamily="34" charset="0"/>
            </a:endParaRPr>
          </a:p>
        </p:txBody>
      </p:sp>
      <p:sp>
        <p:nvSpPr>
          <p:cNvPr id="65579" name="Rectangle 4"/>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S">
              <a:latin typeface="Calibri" pitchFamily="34" charset="0"/>
            </a:endParaRPr>
          </a:p>
        </p:txBody>
      </p:sp>
      <p:grpSp>
        <p:nvGrpSpPr>
          <p:cNvPr id="13" name="171 Grupo"/>
          <p:cNvGrpSpPr>
            <a:grpSpLocks/>
          </p:cNvGrpSpPr>
          <p:nvPr/>
        </p:nvGrpSpPr>
        <p:grpSpPr bwMode="auto">
          <a:xfrm>
            <a:off x="314909" y="4398799"/>
            <a:ext cx="3733800" cy="2071995"/>
            <a:chOff x="6026" y="446966"/>
            <a:chExt cx="2225675" cy="1019395"/>
          </a:xfrm>
        </p:grpSpPr>
        <p:pic>
          <p:nvPicPr>
            <p:cNvPr id="65584" name="Picture 6"/>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6026" y="446966"/>
              <a:ext cx="2225675" cy="677863"/>
            </a:xfrm>
            <a:prstGeom prst="rect">
              <a:avLst/>
            </a:prstGeom>
            <a:noFill/>
            <a:ln w="9525">
              <a:noFill/>
              <a:miter lim="800000"/>
              <a:headEnd/>
              <a:tailEnd/>
            </a:ln>
          </p:spPr>
        </p:pic>
        <p:pic>
          <p:nvPicPr>
            <p:cNvPr id="65585" name="Picture 5"/>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726751" y="1169499"/>
              <a:ext cx="784225" cy="296862"/>
            </a:xfrm>
            <a:prstGeom prst="rect">
              <a:avLst/>
            </a:prstGeom>
            <a:noFill/>
            <a:ln w="9525">
              <a:noFill/>
              <a:miter lim="800000"/>
              <a:headEnd/>
              <a:tailEnd/>
            </a:ln>
          </p:spPr>
        </p:pic>
      </p:grpSp>
      <p:sp>
        <p:nvSpPr>
          <p:cNvPr id="65581" name="Rectangle 7"/>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S">
              <a:latin typeface="Calibri" pitchFamily="34" charset="0"/>
            </a:endParaRPr>
          </a:p>
        </p:txBody>
      </p:sp>
      <p:sp>
        <p:nvSpPr>
          <p:cNvPr id="65582" name="Rectangle 8"/>
          <p:cNvSpPr>
            <a:spLocks noChangeArrowheads="1"/>
          </p:cNvSpPr>
          <p:nvPr/>
        </p:nvSpPr>
        <p:spPr bwMode="auto">
          <a:xfrm>
            <a:off x="0" y="1135063"/>
            <a:ext cx="9144000" cy="0"/>
          </a:xfrm>
          <a:prstGeom prst="rect">
            <a:avLst/>
          </a:prstGeom>
          <a:noFill/>
          <a:ln w="9525">
            <a:noFill/>
            <a:miter lim="800000"/>
            <a:headEnd/>
            <a:tailEnd/>
          </a:ln>
        </p:spPr>
        <p:txBody>
          <a:bodyPr wrap="none" anchor="ctr">
            <a:spAutoFit/>
          </a:bodyPr>
          <a:lstStyle/>
          <a:p>
            <a:endParaRPr lang="es-ES">
              <a:cs typeface="Arial" pitchFamily="34" charset="0"/>
            </a:endParaRPr>
          </a:p>
        </p:txBody>
      </p:sp>
      <p:sp>
        <p:nvSpPr>
          <p:cNvPr id="65583" name="Rectangle 9"/>
          <p:cNvSpPr>
            <a:spLocks noChangeArrowheads="1"/>
          </p:cNvSpPr>
          <p:nvPr/>
        </p:nvSpPr>
        <p:spPr bwMode="auto">
          <a:xfrm>
            <a:off x="0" y="1431925"/>
            <a:ext cx="9144000" cy="0"/>
          </a:xfrm>
          <a:prstGeom prst="rect">
            <a:avLst/>
          </a:prstGeom>
          <a:noFill/>
          <a:ln w="9525">
            <a:noFill/>
            <a:miter lim="800000"/>
            <a:headEnd/>
            <a:tailEnd/>
          </a:ln>
        </p:spPr>
        <p:txBody>
          <a:bodyPr wrap="none" anchor="ctr">
            <a:spAutoFit/>
          </a:bodyPr>
          <a:lstStyle/>
          <a:p>
            <a:endParaRPr lang="es-ES">
              <a:cs typeface="Arial" pitchFamily="34" charset="0"/>
            </a:endParaRPr>
          </a:p>
        </p:txBody>
      </p:sp>
      <p:sp>
        <p:nvSpPr>
          <p:cNvPr id="84" name="83 Marcador de número de diapositiva"/>
          <p:cNvSpPr>
            <a:spLocks noGrp="1"/>
          </p:cNvSpPr>
          <p:nvPr>
            <p:ph type="sldNum" sz="quarter" idx="12"/>
          </p:nvPr>
        </p:nvSpPr>
        <p:spPr/>
        <p:txBody>
          <a:bodyPr/>
          <a:lstStyle/>
          <a:p>
            <a:pPr>
              <a:defRPr/>
            </a:pPr>
            <a:fld id="{91AC2B62-0052-4FD0-9C28-8802C5BA0B74}" type="slidenum">
              <a:rPr lang="en-US" smtClean="0"/>
              <a:pPr>
                <a:defRPr/>
              </a:pPr>
              <a:t>15</a:t>
            </a:fld>
            <a:endParaRPr lang="en-US"/>
          </a:p>
        </p:txBody>
      </p:sp>
      <p:sp>
        <p:nvSpPr>
          <p:cNvPr id="2" name="Rectangle 1"/>
          <p:cNvSpPr/>
          <p:nvPr/>
        </p:nvSpPr>
        <p:spPr>
          <a:xfrm>
            <a:off x="538454" y="4903100"/>
            <a:ext cx="223546" cy="362638"/>
          </a:xfrm>
          <a:prstGeom prst="rect">
            <a:avLst/>
          </a:prstGeom>
          <a:solidFill>
            <a:schemeClr val="accent3">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b="1" dirty="0" smtClean="0">
                <a:solidFill>
                  <a:schemeClr val="tx1"/>
                </a:solidFill>
              </a:rPr>
              <a:t>:</a:t>
            </a:r>
            <a:endParaRPr lang="en-GB" b="1" dirty="0">
              <a:solidFill>
                <a:schemeClr val="tx1"/>
              </a:solidFill>
            </a:endParaRPr>
          </a:p>
        </p:txBody>
      </p:sp>
      <p:pic>
        <p:nvPicPr>
          <p:cNvPr id="83" name="Picture 112" descr="G:\Operations\Communication_Information\GRAPHICAL-CHART-VISUAL-IDENTITY\FINAL FILES !!!\2010.4176_Logo\2010.4176_Logo\CMYK\FORMAT_PNG\EIGE_EN.png"/>
          <p:cNvPicPr>
            <a:picLocks noChangeAspect="1" noChangeArrowheads="1"/>
          </p:cNvPicPr>
          <p:nvPr/>
        </p:nvPicPr>
        <p:blipFill>
          <a:blip r:embed="rId5" cstate="print"/>
          <a:srcRect/>
          <a:stretch>
            <a:fillRect/>
          </a:stretch>
        </p:blipFill>
        <p:spPr bwMode="auto">
          <a:xfrm>
            <a:off x="293688" y="246063"/>
            <a:ext cx="922337" cy="923925"/>
          </a:xfrm>
          <a:prstGeom prst="rect">
            <a:avLst/>
          </a:prstGeom>
          <a:noFill/>
          <a:ln w="9525">
            <a:noFill/>
            <a:miter lim="800000"/>
            <a:headEnd/>
            <a:tailEnd/>
          </a:ln>
        </p:spPr>
      </p:pic>
      <p:pic>
        <p:nvPicPr>
          <p:cNvPr id="85" name="Picture 115"/>
          <p:cNvPicPr>
            <a:picLocks noChangeAspect="1"/>
          </p:cNvPicPr>
          <p:nvPr/>
        </p:nvPicPr>
        <p:blipFill>
          <a:blip r:embed="rId6" cstate="print"/>
          <a:srcRect/>
          <a:stretch>
            <a:fillRect/>
          </a:stretch>
        </p:blipFill>
        <p:spPr bwMode="auto">
          <a:xfrm>
            <a:off x="352425" y="6172200"/>
            <a:ext cx="479425" cy="323850"/>
          </a:xfrm>
          <a:prstGeom prst="rect">
            <a:avLst/>
          </a:prstGeom>
          <a:noFill/>
          <a:ln w="9525">
            <a:noFill/>
            <a:miter lim="800000"/>
            <a:headEnd/>
            <a:tailEnd/>
          </a:ln>
        </p:spPr>
      </p:pic>
    </p:spTree>
    <p:extLst>
      <p:ext uri="{BB962C8B-B14F-4D97-AF65-F5344CB8AC3E}">
        <p14:creationId xmlns:p14="http://schemas.microsoft.com/office/powerpoint/2010/main" val="22224445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50"/>
                                        </p:tgtEl>
                                        <p:attrNameLst>
                                          <p:attrName>style.visibility</p:attrName>
                                        </p:attrNameLst>
                                      </p:cBhvr>
                                      <p:to>
                                        <p:strVal val="visible"/>
                                      </p:to>
                                    </p:set>
                                    <p:animEffect transition="in" filter="wipe(up)">
                                      <p:cBhvr>
                                        <p:cTn id="7" dur="500"/>
                                        <p:tgtEl>
                                          <p:spTgt spid="150"/>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153"/>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155"/>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156"/>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0"/>
                                          </p:stCondLst>
                                        </p:cTn>
                                        <p:tgtEl>
                                          <p:spTgt spid="157"/>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159"/>
                                        </p:tgtEl>
                                        <p:attrNameLst>
                                          <p:attrName>style.visibility</p:attrName>
                                        </p:attrNameLst>
                                      </p:cBhvr>
                                      <p:to>
                                        <p:strVal val="visible"/>
                                      </p:to>
                                    </p:set>
                                  </p:childTnLst>
                                </p:cTn>
                              </p:par>
                              <p:par>
                                <p:cTn id="24" presetID="1" presetClass="entr" presetSubtype="0" fill="hold" nodeType="withEffect">
                                  <p:stCondLst>
                                    <p:cond delay="0"/>
                                  </p:stCondLst>
                                  <p:childTnLst>
                                    <p:set>
                                      <p:cBhvr>
                                        <p:cTn id="25" dur="1" fill="hold">
                                          <p:stCondLst>
                                            <p:cond delay="0"/>
                                          </p:stCondLst>
                                        </p:cTn>
                                        <p:tgtEl>
                                          <p:spTgt spid="158"/>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22" presetClass="entr" presetSubtype="1" fill="hold" nodeType="clickEffect">
                                  <p:stCondLst>
                                    <p:cond delay="0"/>
                                  </p:stCondLst>
                                  <p:childTnLst>
                                    <p:set>
                                      <p:cBhvr>
                                        <p:cTn id="29" dur="1" fill="hold">
                                          <p:stCondLst>
                                            <p:cond delay="0"/>
                                          </p:stCondLst>
                                        </p:cTn>
                                        <p:tgtEl>
                                          <p:spTgt spid="162"/>
                                        </p:tgtEl>
                                        <p:attrNameLst>
                                          <p:attrName>style.visibility</p:attrName>
                                        </p:attrNameLst>
                                      </p:cBhvr>
                                      <p:to>
                                        <p:strVal val="visible"/>
                                      </p:to>
                                    </p:set>
                                    <p:animEffect transition="in" filter="wipe(up)">
                                      <p:cBhvr>
                                        <p:cTn id="30" dur="500"/>
                                        <p:tgtEl>
                                          <p:spTgt spid="162"/>
                                        </p:tgtEl>
                                      </p:cBhvr>
                                    </p:animEffect>
                                  </p:childTnLst>
                                </p:cTn>
                              </p:par>
                              <p:par>
                                <p:cTn id="31" presetID="22" presetClass="entr" presetSubtype="1" fill="hold" grpId="0" nodeType="withEffect">
                                  <p:stCondLst>
                                    <p:cond delay="0"/>
                                  </p:stCondLst>
                                  <p:childTnLst>
                                    <p:set>
                                      <p:cBhvr>
                                        <p:cTn id="32" dur="1" fill="hold">
                                          <p:stCondLst>
                                            <p:cond delay="0"/>
                                          </p:stCondLst>
                                        </p:cTn>
                                        <p:tgtEl>
                                          <p:spTgt spid="160"/>
                                        </p:tgtEl>
                                        <p:attrNameLst>
                                          <p:attrName>style.visibility</p:attrName>
                                        </p:attrNameLst>
                                      </p:cBhvr>
                                      <p:to>
                                        <p:strVal val="visible"/>
                                      </p:to>
                                    </p:set>
                                    <p:animEffect transition="in" filter="wipe(up)">
                                      <p:cBhvr>
                                        <p:cTn id="33" dur="500"/>
                                        <p:tgtEl>
                                          <p:spTgt spid="160"/>
                                        </p:tgtEl>
                                      </p:cBhvr>
                                    </p:animEffect>
                                  </p:childTnLst>
                                </p:cTn>
                              </p:par>
                              <p:par>
                                <p:cTn id="34" presetID="22" presetClass="entr" presetSubtype="1" fill="hold" nodeType="with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wipe(up)">
                                      <p:cBhvr>
                                        <p:cTn id="3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0" grpId="0" animBg="1"/>
      <p:bldP spid="155" grpId="0"/>
      <p:bldP spid="157" grpId="0"/>
      <p:bldP spid="159" grpId="0"/>
      <p:bldP spid="16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4"/>
          <p:cNvSpPr>
            <a:spLocks noChangeArrowheads="1"/>
          </p:cNvSpPr>
          <p:nvPr/>
        </p:nvSpPr>
        <p:spPr bwMode="auto">
          <a:xfrm>
            <a:off x="685800" y="420688"/>
            <a:ext cx="7772400" cy="646112"/>
          </a:xfrm>
          <a:prstGeom prst="rect">
            <a:avLst/>
          </a:prstGeom>
          <a:noFill/>
          <a:ln w="9525">
            <a:noFill/>
            <a:miter lim="800000"/>
            <a:headEnd/>
            <a:tailEnd/>
          </a:ln>
        </p:spPr>
        <p:txBody>
          <a:bodyPr/>
          <a:lstStyle/>
          <a:p>
            <a:pPr marL="342900" indent="-342900" algn="ctr" eaLnBrk="0" hangingPunct="0">
              <a:spcBef>
                <a:spcPct val="20000"/>
              </a:spcBef>
              <a:buFont typeface="Arial" pitchFamily="34" charset="0"/>
              <a:buNone/>
            </a:pPr>
            <a:r>
              <a:rPr lang="en-GB" sz="3600" b="1" dirty="0">
                <a:solidFill>
                  <a:srgbClr val="8C3D98"/>
                </a:solidFill>
                <a:latin typeface="Myriad Pro"/>
              </a:rPr>
              <a:t>The Gender Equality Index  </a:t>
            </a:r>
          </a:p>
        </p:txBody>
      </p:sp>
      <p:sp>
        <p:nvSpPr>
          <p:cNvPr id="131075" name="Rectangle 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S">
              <a:latin typeface="Calibri" pitchFamily="34" charset="0"/>
            </a:endParaRPr>
          </a:p>
        </p:txBody>
      </p:sp>
      <p:sp>
        <p:nvSpPr>
          <p:cNvPr id="131076"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S">
              <a:latin typeface="Calibri" pitchFamily="34" charset="0"/>
            </a:endParaRPr>
          </a:p>
        </p:txBody>
      </p:sp>
      <p:sp>
        <p:nvSpPr>
          <p:cNvPr id="2" name="Rectangle 1"/>
          <p:cNvSpPr>
            <a:spLocks noRot="1" noChangeAspect="1" noMove="1" noResize="1" noEditPoints="1" noAdjustHandles="1" noChangeArrowheads="1" noChangeShapeType="1" noTextEdit="1"/>
          </p:cNvSpPr>
          <p:nvPr/>
        </p:nvSpPr>
        <p:spPr>
          <a:xfrm>
            <a:off x="1143000" y="1981200"/>
            <a:ext cx="7162800" cy="2120773"/>
          </a:xfrm>
          <a:prstGeom prst="rect">
            <a:avLst/>
          </a:prstGeom>
          <a:blipFill rotWithShape="1">
            <a:blip r:embed="rId3" cstate="print"/>
            <a:stretch>
              <a:fillRect/>
            </a:stretch>
          </a:blipFill>
        </p:spPr>
        <p:txBody>
          <a:bodyPr/>
          <a:lstStyle/>
          <a:p>
            <a:pPr>
              <a:defRPr/>
            </a:pPr>
            <a:r>
              <a:rPr lang="en-US">
                <a:noFill/>
              </a:rPr>
              <a:t> </a:t>
            </a:r>
          </a:p>
        </p:txBody>
      </p:sp>
      <p:grpSp>
        <p:nvGrpSpPr>
          <p:cNvPr id="3" name="Group 2"/>
          <p:cNvGrpSpPr>
            <a:grpSpLocks/>
          </p:cNvGrpSpPr>
          <p:nvPr/>
        </p:nvGrpSpPr>
        <p:grpSpPr bwMode="auto">
          <a:xfrm>
            <a:off x="457200" y="4648200"/>
            <a:ext cx="8153400" cy="1346200"/>
            <a:chOff x="312435" y="4335687"/>
            <a:chExt cx="8153400" cy="1345886"/>
          </a:xfrm>
        </p:grpSpPr>
        <p:cxnSp>
          <p:nvCxnSpPr>
            <p:cNvPr id="41" name="Connettore 1 14"/>
            <p:cNvCxnSpPr/>
            <p:nvPr/>
          </p:nvCxnSpPr>
          <p:spPr>
            <a:xfrm>
              <a:off x="1482423" y="4888008"/>
              <a:ext cx="0" cy="304729"/>
            </a:xfrm>
            <a:prstGeom prst="line">
              <a:avLst/>
            </a:prstGeom>
            <a:ln w="25400">
              <a:solidFill>
                <a:srgbClr val="8C3D98"/>
              </a:solidFill>
            </a:ln>
          </p:spPr>
          <p:style>
            <a:lnRef idx="1">
              <a:schemeClr val="accent1"/>
            </a:lnRef>
            <a:fillRef idx="0">
              <a:schemeClr val="accent1"/>
            </a:fillRef>
            <a:effectRef idx="0">
              <a:schemeClr val="accent1"/>
            </a:effectRef>
            <a:fontRef idx="minor">
              <a:schemeClr val="tx1"/>
            </a:fontRef>
          </p:style>
        </p:cxnSp>
        <p:cxnSp>
          <p:nvCxnSpPr>
            <p:cNvPr id="42" name="Connettore 1 15"/>
            <p:cNvCxnSpPr/>
            <p:nvPr/>
          </p:nvCxnSpPr>
          <p:spPr>
            <a:xfrm>
              <a:off x="7564135" y="4894357"/>
              <a:ext cx="0" cy="304729"/>
            </a:xfrm>
            <a:prstGeom prst="line">
              <a:avLst/>
            </a:prstGeom>
            <a:ln w="25400">
              <a:solidFill>
                <a:srgbClr val="8C3D98"/>
              </a:solidFill>
            </a:ln>
          </p:spPr>
          <p:style>
            <a:lnRef idx="1">
              <a:schemeClr val="accent1"/>
            </a:lnRef>
            <a:fillRef idx="0">
              <a:schemeClr val="accent1"/>
            </a:fillRef>
            <a:effectRef idx="0">
              <a:schemeClr val="accent1"/>
            </a:effectRef>
            <a:fontRef idx="minor">
              <a:schemeClr val="tx1"/>
            </a:fontRef>
          </p:style>
        </p:cxnSp>
        <p:sp>
          <p:nvSpPr>
            <p:cNvPr id="131099" name="CasellaDiTesto 16"/>
            <p:cNvSpPr txBox="1">
              <a:spLocks noChangeArrowheads="1"/>
            </p:cNvSpPr>
            <p:nvPr/>
          </p:nvSpPr>
          <p:spPr bwMode="auto">
            <a:xfrm>
              <a:off x="7248514" y="4335687"/>
              <a:ext cx="1217321" cy="461665"/>
            </a:xfrm>
            <a:prstGeom prst="rect">
              <a:avLst/>
            </a:prstGeom>
            <a:noFill/>
            <a:ln w="9525">
              <a:noFill/>
              <a:miter lim="800000"/>
              <a:headEnd/>
              <a:tailEnd/>
            </a:ln>
          </p:spPr>
          <p:txBody>
            <a:bodyPr wrap="none">
              <a:spAutoFit/>
            </a:bodyPr>
            <a:lstStyle/>
            <a:p>
              <a:r>
                <a:rPr lang="it-IT" sz="2400" b="1">
                  <a:latin typeface="Calibri" pitchFamily="34" charset="0"/>
                </a:rPr>
                <a:t>Equality</a:t>
              </a:r>
            </a:p>
          </p:txBody>
        </p:sp>
        <p:sp>
          <p:nvSpPr>
            <p:cNvPr id="131100" name="CasellaDiTesto 17"/>
            <p:cNvSpPr txBox="1">
              <a:spLocks noChangeArrowheads="1"/>
            </p:cNvSpPr>
            <p:nvPr/>
          </p:nvSpPr>
          <p:spPr bwMode="auto">
            <a:xfrm>
              <a:off x="312435" y="4372636"/>
              <a:ext cx="1473480" cy="461665"/>
            </a:xfrm>
            <a:prstGeom prst="rect">
              <a:avLst/>
            </a:prstGeom>
            <a:noFill/>
            <a:ln w="9525">
              <a:noFill/>
              <a:miter lim="800000"/>
              <a:headEnd/>
              <a:tailEnd/>
            </a:ln>
          </p:spPr>
          <p:txBody>
            <a:bodyPr wrap="none">
              <a:spAutoFit/>
            </a:bodyPr>
            <a:lstStyle/>
            <a:p>
              <a:r>
                <a:rPr lang="it-IT" sz="2400" b="1">
                  <a:latin typeface="Calibri" pitchFamily="34" charset="0"/>
                </a:rPr>
                <a:t>Inequality</a:t>
              </a:r>
            </a:p>
          </p:txBody>
        </p:sp>
        <p:sp>
          <p:nvSpPr>
            <p:cNvPr id="45" name="CasellaDiTesto 18"/>
            <p:cNvSpPr txBox="1"/>
            <p:nvPr/>
          </p:nvSpPr>
          <p:spPr>
            <a:xfrm>
              <a:off x="1330023" y="5137188"/>
              <a:ext cx="341312" cy="461854"/>
            </a:xfrm>
            <a:prstGeom prst="rect">
              <a:avLst/>
            </a:prstGeom>
            <a:noFill/>
          </p:spPr>
          <p:txBody>
            <a:bodyPr wrap="none">
              <a:spAutoFit/>
            </a:bodyPr>
            <a:lstStyle/>
            <a:p>
              <a:pPr fontAlgn="auto">
                <a:spcBef>
                  <a:spcPts val="0"/>
                </a:spcBef>
                <a:spcAft>
                  <a:spcPts val="0"/>
                </a:spcAft>
                <a:defRPr/>
              </a:pPr>
              <a:r>
                <a:rPr lang="it-IT" sz="2400" dirty="0">
                  <a:solidFill>
                    <a:schemeClr val="tx2">
                      <a:lumMod val="75000"/>
                    </a:schemeClr>
                  </a:solidFill>
                  <a:latin typeface="+mn-lt"/>
                </a:rPr>
                <a:t>1</a:t>
              </a:r>
            </a:p>
          </p:txBody>
        </p:sp>
        <p:sp>
          <p:nvSpPr>
            <p:cNvPr id="46" name="CasellaDiTesto 19"/>
            <p:cNvSpPr txBox="1"/>
            <p:nvPr/>
          </p:nvSpPr>
          <p:spPr>
            <a:xfrm>
              <a:off x="7372048" y="5219719"/>
              <a:ext cx="650875" cy="461854"/>
            </a:xfrm>
            <a:prstGeom prst="rect">
              <a:avLst/>
            </a:prstGeom>
            <a:noFill/>
          </p:spPr>
          <p:txBody>
            <a:bodyPr wrap="none">
              <a:spAutoFit/>
            </a:bodyPr>
            <a:lstStyle/>
            <a:p>
              <a:pPr fontAlgn="auto">
                <a:spcBef>
                  <a:spcPts val="0"/>
                </a:spcBef>
                <a:spcAft>
                  <a:spcPts val="0"/>
                </a:spcAft>
                <a:defRPr/>
              </a:pPr>
              <a:r>
                <a:rPr lang="it-IT" sz="2400" dirty="0">
                  <a:solidFill>
                    <a:schemeClr val="tx2">
                      <a:lumMod val="75000"/>
                    </a:schemeClr>
                  </a:solidFill>
                  <a:latin typeface="+mn-lt"/>
                </a:rPr>
                <a:t>100</a:t>
              </a:r>
            </a:p>
          </p:txBody>
        </p:sp>
        <p:sp>
          <p:nvSpPr>
            <p:cNvPr id="47" name="Ovale 21"/>
            <p:cNvSpPr/>
            <p:nvPr/>
          </p:nvSpPr>
          <p:spPr>
            <a:xfrm>
              <a:off x="5486098" y="4811826"/>
              <a:ext cx="152400" cy="150778"/>
            </a:xfrm>
            <a:prstGeom prst="ellipse">
              <a:avLst/>
            </a:prstGeom>
            <a:solidFill>
              <a:srgbClr val="8C3D98"/>
            </a:solidFill>
            <a:ln>
              <a:solidFill>
                <a:srgbClr val="8C3D9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sz="2400">
                <a:solidFill>
                  <a:schemeClr val="tx2">
                    <a:lumMod val="75000"/>
                  </a:schemeClr>
                </a:solidFill>
              </a:endParaRPr>
            </a:p>
          </p:txBody>
        </p:sp>
        <p:grpSp>
          <p:nvGrpSpPr>
            <p:cNvPr id="4" name="Group 17"/>
            <p:cNvGrpSpPr>
              <a:grpSpLocks/>
            </p:cNvGrpSpPr>
            <p:nvPr/>
          </p:nvGrpSpPr>
          <p:grpSpPr bwMode="auto">
            <a:xfrm>
              <a:off x="1482445" y="4593083"/>
              <a:ext cx="6096000" cy="446714"/>
              <a:chOff x="1482445" y="4593083"/>
              <a:chExt cx="6096000" cy="446714"/>
            </a:xfrm>
          </p:grpSpPr>
          <p:cxnSp>
            <p:nvCxnSpPr>
              <p:cNvPr id="49" name="Connettore 1 12"/>
              <p:cNvCxnSpPr/>
              <p:nvPr/>
            </p:nvCxnSpPr>
            <p:spPr>
              <a:xfrm>
                <a:off x="1482423" y="5040373"/>
                <a:ext cx="6096000" cy="0"/>
              </a:xfrm>
              <a:prstGeom prst="line">
                <a:avLst/>
              </a:prstGeom>
              <a:ln w="31750">
                <a:solidFill>
                  <a:srgbClr val="8C3D98"/>
                </a:solidFill>
              </a:ln>
            </p:spPr>
            <p:style>
              <a:lnRef idx="1">
                <a:schemeClr val="accent1"/>
              </a:lnRef>
              <a:fillRef idx="0">
                <a:schemeClr val="accent1"/>
              </a:fillRef>
              <a:effectRef idx="0">
                <a:schemeClr val="accent1"/>
              </a:effectRef>
              <a:fontRef idx="minor">
                <a:schemeClr val="tx1"/>
              </a:fontRef>
            </p:style>
          </p:cxnSp>
          <p:sp>
            <p:nvSpPr>
              <p:cNvPr id="50" name="Ovale 20"/>
              <p:cNvSpPr/>
              <p:nvPr/>
            </p:nvSpPr>
            <p:spPr>
              <a:xfrm>
                <a:off x="4952698" y="4702315"/>
                <a:ext cx="152400" cy="150777"/>
              </a:xfrm>
              <a:prstGeom prst="ellipse">
                <a:avLst/>
              </a:prstGeom>
              <a:solidFill>
                <a:srgbClr val="8C3D98"/>
              </a:solidFill>
              <a:ln>
                <a:solidFill>
                  <a:srgbClr val="8C3D9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sz="2400">
                  <a:solidFill>
                    <a:schemeClr val="tx2">
                      <a:lumMod val="75000"/>
                    </a:schemeClr>
                  </a:solidFill>
                </a:endParaRPr>
              </a:p>
            </p:txBody>
          </p:sp>
          <p:sp>
            <p:nvSpPr>
              <p:cNvPr id="51" name="Ovale 22"/>
              <p:cNvSpPr/>
              <p:nvPr/>
            </p:nvSpPr>
            <p:spPr>
              <a:xfrm>
                <a:off x="2285698" y="4778497"/>
                <a:ext cx="152400" cy="149190"/>
              </a:xfrm>
              <a:prstGeom prst="ellipse">
                <a:avLst/>
              </a:prstGeom>
              <a:solidFill>
                <a:srgbClr val="8C3D98"/>
              </a:solidFill>
              <a:ln>
                <a:solidFill>
                  <a:srgbClr val="8C3D9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sz="2400">
                  <a:solidFill>
                    <a:schemeClr val="tx2">
                      <a:lumMod val="75000"/>
                    </a:schemeClr>
                  </a:solidFill>
                </a:endParaRPr>
              </a:p>
            </p:txBody>
          </p:sp>
          <p:sp>
            <p:nvSpPr>
              <p:cNvPr id="52" name="Ovale 23"/>
              <p:cNvSpPr/>
              <p:nvPr/>
            </p:nvSpPr>
            <p:spPr>
              <a:xfrm>
                <a:off x="3200098" y="4689618"/>
                <a:ext cx="152400" cy="150777"/>
              </a:xfrm>
              <a:prstGeom prst="ellipse">
                <a:avLst/>
              </a:prstGeom>
              <a:solidFill>
                <a:srgbClr val="8C3D98"/>
              </a:solidFill>
              <a:ln>
                <a:solidFill>
                  <a:srgbClr val="8C3D9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sz="2400">
                  <a:solidFill>
                    <a:schemeClr val="tx2">
                      <a:lumMod val="75000"/>
                    </a:schemeClr>
                  </a:solidFill>
                </a:endParaRPr>
              </a:p>
            </p:txBody>
          </p:sp>
          <p:sp>
            <p:nvSpPr>
              <p:cNvPr id="53" name="Ovale 24"/>
              <p:cNvSpPr/>
              <p:nvPr/>
            </p:nvSpPr>
            <p:spPr>
              <a:xfrm>
                <a:off x="4378023" y="4702315"/>
                <a:ext cx="152400" cy="150777"/>
              </a:xfrm>
              <a:prstGeom prst="ellipse">
                <a:avLst/>
              </a:prstGeom>
              <a:solidFill>
                <a:srgbClr val="8C3D98"/>
              </a:solidFill>
              <a:ln>
                <a:solidFill>
                  <a:srgbClr val="8C3D9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sz="2400">
                  <a:solidFill>
                    <a:schemeClr val="tx2">
                      <a:lumMod val="75000"/>
                    </a:schemeClr>
                  </a:solidFill>
                </a:endParaRPr>
              </a:p>
            </p:txBody>
          </p:sp>
          <p:sp>
            <p:nvSpPr>
              <p:cNvPr id="54" name="Ovale 25"/>
              <p:cNvSpPr/>
              <p:nvPr/>
            </p:nvSpPr>
            <p:spPr>
              <a:xfrm>
                <a:off x="4592335" y="4592802"/>
                <a:ext cx="152400" cy="150778"/>
              </a:xfrm>
              <a:prstGeom prst="ellipse">
                <a:avLst/>
              </a:prstGeom>
              <a:solidFill>
                <a:srgbClr val="8C3D98"/>
              </a:solidFill>
              <a:ln>
                <a:solidFill>
                  <a:srgbClr val="8C3D9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sz="2400">
                  <a:solidFill>
                    <a:schemeClr val="tx2">
                      <a:lumMod val="75000"/>
                    </a:schemeClr>
                  </a:solidFill>
                </a:endParaRPr>
              </a:p>
            </p:txBody>
          </p:sp>
          <p:sp>
            <p:nvSpPr>
              <p:cNvPr id="55" name="Ovale 26"/>
              <p:cNvSpPr/>
              <p:nvPr/>
            </p:nvSpPr>
            <p:spPr>
              <a:xfrm>
                <a:off x="6705298" y="4824523"/>
                <a:ext cx="152400" cy="150778"/>
              </a:xfrm>
              <a:prstGeom prst="ellipse">
                <a:avLst/>
              </a:prstGeom>
              <a:solidFill>
                <a:srgbClr val="8C3D98"/>
              </a:solidFill>
              <a:ln>
                <a:solidFill>
                  <a:srgbClr val="8C3D9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sz="2400">
                  <a:solidFill>
                    <a:schemeClr val="tx2">
                      <a:lumMod val="75000"/>
                    </a:schemeClr>
                  </a:solidFill>
                </a:endParaRPr>
              </a:p>
            </p:txBody>
          </p:sp>
          <p:sp>
            <p:nvSpPr>
              <p:cNvPr id="56" name="Ovale 28"/>
              <p:cNvSpPr/>
              <p:nvPr/>
            </p:nvSpPr>
            <p:spPr>
              <a:xfrm>
                <a:off x="4612973" y="4854679"/>
                <a:ext cx="152400" cy="150777"/>
              </a:xfrm>
              <a:prstGeom prst="ellipse">
                <a:avLst/>
              </a:prstGeom>
              <a:solidFill>
                <a:srgbClr val="8C3D98"/>
              </a:solidFill>
              <a:ln>
                <a:solidFill>
                  <a:srgbClr val="8C3D9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sz="2400">
                  <a:solidFill>
                    <a:schemeClr val="tx2">
                      <a:lumMod val="75000"/>
                    </a:schemeClr>
                  </a:solidFill>
                </a:endParaRPr>
              </a:p>
            </p:txBody>
          </p:sp>
          <p:sp>
            <p:nvSpPr>
              <p:cNvPr id="57" name="Ovale 30"/>
              <p:cNvSpPr/>
              <p:nvPr/>
            </p:nvSpPr>
            <p:spPr>
              <a:xfrm>
                <a:off x="6552898" y="4705489"/>
                <a:ext cx="152400" cy="149190"/>
              </a:xfrm>
              <a:prstGeom prst="ellipse">
                <a:avLst/>
              </a:prstGeom>
              <a:solidFill>
                <a:srgbClr val="8C3D98"/>
              </a:solidFill>
              <a:ln>
                <a:solidFill>
                  <a:srgbClr val="8C3D9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sz="2400">
                  <a:solidFill>
                    <a:schemeClr val="tx2">
                      <a:lumMod val="75000"/>
                    </a:schemeClr>
                  </a:solidFill>
                </a:endParaRPr>
              </a:p>
            </p:txBody>
          </p:sp>
          <p:sp>
            <p:nvSpPr>
              <p:cNvPr id="58" name="Ovale 31"/>
              <p:cNvSpPr/>
              <p:nvPr/>
            </p:nvSpPr>
            <p:spPr>
              <a:xfrm>
                <a:off x="5119385" y="4724534"/>
                <a:ext cx="152400" cy="150777"/>
              </a:xfrm>
              <a:prstGeom prst="ellipse">
                <a:avLst/>
              </a:prstGeom>
              <a:solidFill>
                <a:srgbClr val="8C3D98"/>
              </a:solidFill>
              <a:ln>
                <a:solidFill>
                  <a:srgbClr val="8C3D9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sz="2400">
                  <a:solidFill>
                    <a:schemeClr val="tx2">
                      <a:lumMod val="75000"/>
                    </a:schemeClr>
                  </a:solidFill>
                </a:endParaRPr>
              </a:p>
            </p:txBody>
          </p:sp>
          <p:sp>
            <p:nvSpPr>
              <p:cNvPr id="59" name="Ovale 32"/>
              <p:cNvSpPr/>
              <p:nvPr/>
            </p:nvSpPr>
            <p:spPr>
              <a:xfrm>
                <a:off x="5333698" y="4615022"/>
                <a:ext cx="152400" cy="150778"/>
              </a:xfrm>
              <a:prstGeom prst="ellipse">
                <a:avLst/>
              </a:prstGeom>
              <a:solidFill>
                <a:srgbClr val="8C3D98"/>
              </a:solidFill>
              <a:ln>
                <a:solidFill>
                  <a:srgbClr val="8C3D9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sz="2400">
                  <a:solidFill>
                    <a:schemeClr val="tx2">
                      <a:lumMod val="75000"/>
                    </a:schemeClr>
                  </a:solidFill>
                </a:endParaRPr>
              </a:p>
            </p:txBody>
          </p:sp>
          <p:sp>
            <p:nvSpPr>
              <p:cNvPr id="60" name="Ovale 33"/>
              <p:cNvSpPr/>
              <p:nvPr/>
            </p:nvSpPr>
            <p:spPr>
              <a:xfrm>
                <a:off x="5355923" y="4876899"/>
                <a:ext cx="152400" cy="150777"/>
              </a:xfrm>
              <a:prstGeom prst="ellipse">
                <a:avLst/>
              </a:prstGeom>
              <a:solidFill>
                <a:srgbClr val="8C3D98"/>
              </a:solidFill>
              <a:ln>
                <a:solidFill>
                  <a:srgbClr val="8C3D9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sz="2400">
                  <a:solidFill>
                    <a:schemeClr val="tx2">
                      <a:lumMod val="75000"/>
                    </a:schemeClr>
                  </a:solidFill>
                </a:endParaRPr>
              </a:p>
            </p:txBody>
          </p:sp>
          <p:sp>
            <p:nvSpPr>
              <p:cNvPr id="61" name="Ovale 34"/>
              <p:cNvSpPr/>
              <p:nvPr/>
            </p:nvSpPr>
            <p:spPr>
              <a:xfrm>
                <a:off x="3333448" y="4815000"/>
                <a:ext cx="152400" cy="150778"/>
              </a:xfrm>
              <a:prstGeom prst="ellipse">
                <a:avLst/>
              </a:prstGeom>
              <a:solidFill>
                <a:srgbClr val="8C3D98"/>
              </a:solidFill>
              <a:ln>
                <a:solidFill>
                  <a:srgbClr val="8C3D9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sz="2400">
                  <a:solidFill>
                    <a:schemeClr val="tx2">
                      <a:lumMod val="75000"/>
                    </a:schemeClr>
                  </a:solidFill>
                </a:endParaRPr>
              </a:p>
            </p:txBody>
          </p:sp>
          <p:sp>
            <p:nvSpPr>
              <p:cNvPr id="62" name="Ovale 35"/>
              <p:cNvSpPr/>
              <p:nvPr/>
            </p:nvSpPr>
            <p:spPr>
              <a:xfrm>
                <a:off x="2971498" y="4705489"/>
                <a:ext cx="152400" cy="149190"/>
              </a:xfrm>
              <a:prstGeom prst="ellipse">
                <a:avLst/>
              </a:prstGeom>
              <a:solidFill>
                <a:srgbClr val="8C3D98"/>
              </a:solidFill>
              <a:ln>
                <a:solidFill>
                  <a:srgbClr val="8C3D9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sz="2400">
                  <a:solidFill>
                    <a:schemeClr val="tx2">
                      <a:lumMod val="75000"/>
                    </a:schemeClr>
                  </a:solidFill>
                </a:endParaRPr>
              </a:p>
            </p:txBody>
          </p:sp>
          <p:sp>
            <p:nvSpPr>
              <p:cNvPr id="63" name="Ovale 36"/>
              <p:cNvSpPr/>
              <p:nvPr/>
            </p:nvSpPr>
            <p:spPr>
              <a:xfrm>
                <a:off x="6470348" y="4811826"/>
                <a:ext cx="152400" cy="150778"/>
              </a:xfrm>
              <a:prstGeom prst="ellipse">
                <a:avLst/>
              </a:prstGeom>
              <a:solidFill>
                <a:srgbClr val="8C3D98"/>
              </a:solidFill>
              <a:ln>
                <a:solidFill>
                  <a:srgbClr val="8C3D9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sz="2400">
                  <a:solidFill>
                    <a:schemeClr val="tx2">
                      <a:lumMod val="75000"/>
                    </a:schemeClr>
                  </a:solidFill>
                </a:endParaRPr>
              </a:p>
            </p:txBody>
          </p:sp>
          <p:sp>
            <p:nvSpPr>
              <p:cNvPr id="64" name="Ovale 37"/>
              <p:cNvSpPr/>
              <p:nvPr/>
            </p:nvSpPr>
            <p:spPr>
              <a:xfrm>
                <a:off x="6317948" y="4692792"/>
                <a:ext cx="152400" cy="149190"/>
              </a:xfrm>
              <a:prstGeom prst="ellipse">
                <a:avLst/>
              </a:prstGeom>
              <a:solidFill>
                <a:srgbClr val="8C3D98"/>
              </a:solidFill>
              <a:ln>
                <a:solidFill>
                  <a:srgbClr val="8C3D9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sz="2400">
                  <a:solidFill>
                    <a:schemeClr val="tx2">
                      <a:lumMod val="75000"/>
                    </a:schemeClr>
                  </a:solidFill>
                </a:endParaRPr>
              </a:p>
            </p:txBody>
          </p:sp>
          <p:sp>
            <p:nvSpPr>
              <p:cNvPr id="65" name="Ovale 38"/>
              <p:cNvSpPr/>
              <p:nvPr/>
            </p:nvSpPr>
            <p:spPr>
              <a:xfrm>
                <a:off x="3519185" y="4841982"/>
                <a:ext cx="152400" cy="150777"/>
              </a:xfrm>
              <a:prstGeom prst="ellipse">
                <a:avLst/>
              </a:prstGeom>
              <a:solidFill>
                <a:srgbClr val="8C3D98"/>
              </a:solidFill>
              <a:ln>
                <a:solidFill>
                  <a:srgbClr val="8C3D9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sz="2400">
                  <a:solidFill>
                    <a:schemeClr val="tx2">
                      <a:lumMod val="75000"/>
                    </a:schemeClr>
                  </a:solidFill>
                </a:endParaRPr>
              </a:p>
            </p:txBody>
          </p:sp>
          <p:sp>
            <p:nvSpPr>
              <p:cNvPr id="66" name="Ovale 39"/>
              <p:cNvSpPr/>
              <p:nvPr/>
            </p:nvSpPr>
            <p:spPr>
              <a:xfrm>
                <a:off x="3708098" y="4724534"/>
                <a:ext cx="152400" cy="150777"/>
              </a:xfrm>
              <a:prstGeom prst="ellipse">
                <a:avLst/>
              </a:prstGeom>
              <a:solidFill>
                <a:srgbClr val="8C3D98"/>
              </a:solidFill>
              <a:ln>
                <a:solidFill>
                  <a:srgbClr val="8C3D9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sz="2400">
                  <a:solidFill>
                    <a:schemeClr val="tx2">
                      <a:lumMod val="75000"/>
                    </a:schemeClr>
                  </a:solidFill>
                </a:endParaRPr>
              </a:p>
            </p:txBody>
          </p:sp>
          <p:sp>
            <p:nvSpPr>
              <p:cNvPr id="67" name="Ovale 40"/>
              <p:cNvSpPr/>
              <p:nvPr/>
            </p:nvSpPr>
            <p:spPr>
              <a:xfrm>
                <a:off x="3555698" y="4656287"/>
                <a:ext cx="152400" cy="150778"/>
              </a:xfrm>
              <a:prstGeom prst="ellipse">
                <a:avLst/>
              </a:prstGeom>
              <a:solidFill>
                <a:srgbClr val="8C3D98"/>
              </a:solidFill>
              <a:ln>
                <a:solidFill>
                  <a:srgbClr val="8C3D9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sz="2400">
                  <a:solidFill>
                    <a:schemeClr val="tx2">
                      <a:lumMod val="75000"/>
                    </a:schemeClr>
                  </a:solidFill>
                </a:endParaRPr>
              </a:p>
            </p:txBody>
          </p:sp>
        </p:grpSp>
      </p:grpSp>
      <p:pic>
        <p:nvPicPr>
          <p:cNvPr id="131095" name="Picture 67" descr="G:\Operations\Communication_Information\GRAPHICAL-CHART-VISUAL-IDENTITY\FINAL FILES !!!\2010.4176_Logo\2010.4176_Logo\CMYK\FORMAT_PNG\EIGE_EN.png"/>
          <p:cNvPicPr>
            <a:picLocks noChangeAspect="1" noChangeArrowheads="1"/>
          </p:cNvPicPr>
          <p:nvPr/>
        </p:nvPicPr>
        <p:blipFill>
          <a:blip r:embed="rId4" cstate="print"/>
          <a:srcRect/>
          <a:stretch>
            <a:fillRect/>
          </a:stretch>
        </p:blipFill>
        <p:spPr bwMode="auto">
          <a:xfrm>
            <a:off x="293688" y="246063"/>
            <a:ext cx="922337" cy="923925"/>
          </a:xfrm>
          <a:prstGeom prst="rect">
            <a:avLst/>
          </a:prstGeom>
          <a:noFill/>
          <a:ln w="9525">
            <a:noFill/>
            <a:miter lim="800000"/>
            <a:headEnd/>
            <a:tailEnd/>
          </a:ln>
        </p:spPr>
      </p:pic>
      <p:pic>
        <p:nvPicPr>
          <p:cNvPr id="131096" name="Picture 68"/>
          <p:cNvPicPr>
            <a:picLocks noChangeAspect="1"/>
          </p:cNvPicPr>
          <p:nvPr/>
        </p:nvPicPr>
        <p:blipFill>
          <a:blip r:embed="rId5" cstate="print"/>
          <a:srcRect/>
          <a:stretch>
            <a:fillRect/>
          </a:stretch>
        </p:blipFill>
        <p:spPr bwMode="auto">
          <a:xfrm>
            <a:off x="352425" y="6172200"/>
            <a:ext cx="479425" cy="323850"/>
          </a:xfrm>
          <a:prstGeom prst="rect">
            <a:avLst/>
          </a:prstGeom>
          <a:noFill/>
          <a:ln w="9525">
            <a:noFill/>
            <a:miter lim="800000"/>
            <a:headEnd/>
            <a:tailEnd/>
          </a:ln>
        </p:spPr>
      </p:pic>
    </p:spTree>
    <p:extLst>
      <p:ext uri="{BB962C8B-B14F-4D97-AF65-F5344CB8AC3E}">
        <p14:creationId xmlns:p14="http://schemas.microsoft.com/office/powerpoint/2010/main" val="1157671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7612" name="Rectangle 4"/>
          <p:cNvSpPr>
            <a:spLocks noChangeArrowheads="1"/>
          </p:cNvSpPr>
          <p:nvPr/>
        </p:nvSpPr>
        <p:spPr bwMode="auto">
          <a:xfrm>
            <a:off x="685800" y="420687"/>
            <a:ext cx="7772400" cy="646113"/>
          </a:xfrm>
          <a:prstGeom prst="rect">
            <a:avLst/>
          </a:prstGeom>
          <a:noFill/>
          <a:ln w="9525">
            <a:noFill/>
            <a:miter lim="800000"/>
            <a:headEnd/>
            <a:tailEnd/>
          </a:ln>
        </p:spPr>
        <p:txBody>
          <a:bodyPr/>
          <a:lstStyle/>
          <a:p>
            <a:pPr marL="342900" indent="-342900" algn="ctr" eaLnBrk="0" hangingPunct="0">
              <a:spcBef>
                <a:spcPct val="20000"/>
              </a:spcBef>
              <a:buFont typeface="Arial" pitchFamily="34" charset="0"/>
              <a:buNone/>
            </a:pPr>
            <a:r>
              <a:rPr lang="en-GB" sz="3600" b="1" dirty="0">
                <a:solidFill>
                  <a:srgbClr val="8C3D98"/>
                </a:solidFill>
                <a:latin typeface="Myriad Pro" pitchFamily="34" charset="0"/>
              </a:rPr>
              <a:t>The Gender Equality Index  </a:t>
            </a:r>
          </a:p>
        </p:txBody>
      </p:sp>
      <p:sp>
        <p:nvSpPr>
          <p:cNvPr id="67615" name="Rectangle 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S">
              <a:latin typeface="Calibri" pitchFamily="34" charset="0"/>
            </a:endParaRPr>
          </a:p>
        </p:txBody>
      </p:sp>
      <p:sp>
        <p:nvSpPr>
          <p:cNvPr id="67618"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S">
              <a:latin typeface="Calibri" pitchFamily="34" charset="0"/>
            </a:endParaRPr>
          </a:p>
        </p:txBody>
      </p:sp>
      <p:graphicFrame>
        <p:nvGraphicFramePr>
          <p:cNvPr id="39" name="Table 2"/>
          <p:cNvGraphicFramePr>
            <a:graphicFrameLocks noGrp="1"/>
          </p:cNvGraphicFramePr>
          <p:nvPr>
            <p:extLst>
              <p:ext uri="{D42A27DB-BD31-4B8C-83A1-F6EECF244321}">
                <p14:modId xmlns:p14="http://schemas.microsoft.com/office/powerpoint/2010/main" val="1998604386"/>
              </p:ext>
            </p:extLst>
          </p:nvPr>
        </p:nvGraphicFramePr>
        <p:xfrm>
          <a:off x="821159" y="2327609"/>
          <a:ext cx="7560841" cy="1482391"/>
        </p:xfrm>
        <a:graphic>
          <a:graphicData uri="http://schemas.openxmlformats.org/drawingml/2006/table">
            <a:tbl>
              <a:tblPr firstRow="1" firstCol="1" bandRow="1">
                <a:tableStyleId>{9D7B26C5-4107-4FEC-AEDC-1716B250A1EF}</a:tableStyleId>
              </a:tblPr>
              <a:tblGrid>
                <a:gridCol w="2185325"/>
                <a:gridCol w="1716093"/>
                <a:gridCol w="2186800"/>
                <a:gridCol w="1472623"/>
              </a:tblGrid>
              <a:tr h="518806">
                <a:tc>
                  <a:txBody>
                    <a:bodyPr/>
                    <a:lstStyle/>
                    <a:p>
                      <a:pPr>
                        <a:lnSpc>
                          <a:spcPct val="115000"/>
                        </a:lnSpc>
                        <a:spcAft>
                          <a:spcPts val="0"/>
                        </a:spcAft>
                      </a:pPr>
                      <a:r>
                        <a:rPr lang="en-GB" sz="2400" dirty="0">
                          <a:solidFill>
                            <a:schemeClr val="tx1"/>
                          </a:solidFill>
                          <a:effectLst/>
                          <a:latin typeface="Myriad Pro" pitchFamily="34" charset="0"/>
                        </a:rPr>
                        <a:t> </a:t>
                      </a:r>
                      <a:endParaRPr lang="en-GB" sz="2400" dirty="0">
                        <a:solidFill>
                          <a:schemeClr val="tx1"/>
                        </a:solidFill>
                        <a:effectLst/>
                        <a:latin typeface="Myriad Pro" pitchFamily="34" charset="0"/>
                        <a:ea typeface="Calibri"/>
                        <a:cs typeface="Times New Roman"/>
                      </a:endParaRPr>
                    </a:p>
                  </a:txBody>
                  <a:tcPr marL="68580" marR="68580" marT="0" marB="0" anchor="b"/>
                </a:tc>
                <a:tc>
                  <a:txBody>
                    <a:bodyPr/>
                    <a:lstStyle/>
                    <a:p>
                      <a:pPr algn="ctr">
                        <a:lnSpc>
                          <a:spcPct val="115000"/>
                        </a:lnSpc>
                        <a:spcAft>
                          <a:spcPts val="0"/>
                        </a:spcAft>
                      </a:pPr>
                      <a:r>
                        <a:rPr lang="en-GB" sz="2400" dirty="0">
                          <a:solidFill>
                            <a:schemeClr val="tx1"/>
                          </a:solidFill>
                          <a:effectLst/>
                          <a:latin typeface="Myriad Pro" pitchFamily="34" charset="0"/>
                        </a:rPr>
                        <a:t>Variables</a:t>
                      </a:r>
                      <a:endParaRPr lang="en-GB" sz="2400" dirty="0">
                        <a:solidFill>
                          <a:schemeClr val="tx1"/>
                        </a:solidFill>
                        <a:effectLst/>
                        <a:latin typeface="Myriad Pro" pitchFamily="34" charset="0"/>
                        <a:ea typeface="Calibri"/>
                        <a:cs typeface="Times New Roman"/>
                      </a:endParaRPr>
                    </a:p>
                  </a:txBody>
                  <a:tcPr marL="68580" marR="68580" marT="0" marB="0" anchor="ctr"/>
                </a:tc>
                <a:tc>
                  <a:txBody>
                    <a:bodyPr/>
                    <a:lstStyle/>
                    <a:p>
                      <a:pPr algn="ctr">
                        <a:lnSpc>
                          <a:spcPct val="115000"/>
                        </a:lnSpc>
                        <a:spcAft>
                          <a:spcPts val="0"/>
                        </a:spcAft>
                      </a:pPr>
                      <a:r>
                        <a:rPr lang="en-GB" sz="2400" dirty="0">
                          <a:solidFill>
                            <a:schemeClr val="tx1"/>
                          </a:solidFill>
                          <a:effectLst/>
                          <a:latin typeface="Myriad Pro" pitchFamily="34" charset="0"/>
                        </a:rPr>
                        <a:t>Sub-domains</a:t>
                      </a:r>
                      <a:endParaRPr lang="en-GB" sz="2400" dirty="0">
                        <a:solidFill>
                          <a:schemeClr val="tx1"/>
                        </a:solidFill>
                        <a:effectLst/>
                        <a:latin typeface="Myriad Pro" pitchFamily="34" charset="0"/>
                        <a:ea typeface="Calibri"/>
                        <a:cs typeface="Times New Roman"/>
                      </a:endParaRPr>
                    </a:p>
                  </a:txBody>
                  <a:tcPr marL="68580" marR="68580" marT="0" marB="0" anchor="ctr"/>
                </a:tc>
                <a:tc>
                  <a:txBody>
                    <a:bodyPr/>
                    <a:lstStyle/>
                    <a:p>
                      <a:pPr algn="ctr">
                        <a:lnSpc>
                          <a:spcPct val="115000"/>
                        </a:lnSpc>
                        <a:spcAft>
                          <a:spcPts val="0"/>
                        </a:spcAft>
                      </a:pPr>
                      <a:r>
                        <a:rPr lang="en-GB" sz="2400" dirty="0">
                          <a:solidFill>
                            <a:schemeClr val="tx1"/>
                          </a:solidFill>
                          <a:effectLst/>
                          <a:latin typeface="Myriad Pro" pitchFamily="34" charset="0"/>
                        </a:rPr>
                        <a:t>Domains</a:t>
                      </a:r>
                      <a:endParaRPr lang="en-GB" sz="2400" dirty="0">
                        <a:solidFill>
                          <a:schemeClr val="tx1"/>
                        </a:solidFill>
                        <a:effectLst/>
                        <a:latin typeface="Myriad Pro" pitchFamily="34" charset="0"/>
                        <a:ea typeface="Calibri"/>
                        <a:cs typeface="Times New Roman"/>
                      </a:endParaRPr>
                    </a:p>
                  </a:txBody>
                  <a:tcPr marL="68580" marR="68580" marT="0" marB="0" anchor="ctr"/>
                </a:tc>
              </a:tr>
              <a:tr h="518806">
                <a:tc>
                  <a:txBody>
                    <a:bodyPr/>
                    <a:lstStyle/>
                    <a:p>
                      <a:pPr>
                        <a:lnSpc>
                          <a:spcPct val="115000"/>
                        </a:lnSpc>
                        <a:spcAft>
                          <a:spcPts val="0"/>
                        </a:spcAft>
                      </a:pPr>
                      <a:r>
                        <a:rPr lang="en-GB" sz="2400" dirty="0">
                          <a:solidFill>
                            <a:schemeClr val="tx1"/>
                          </a:solidFill>
                          <a:effectLst/>
                          <a:latin typeface="Myriad Pro" pitchFamily="34" charset="0"/>
                        </a:rPr>
                        <a:t>Weighting</a:t>
                      </a:r>
                      <a:endParaRPr lang="en-GB" sz="2400" dirty="0">
                        <a:solidFill>
                          <a:schemeClr val="tx1"/>
                        </a:solidFill>
                        <a:effectLst/>
                        <a:latin typeface="Myriad Pro" pitchFamily="34" charset="0"/>
                        <a:ea typeface="Calibri"/>
                        <a:cs typeface="Times New Roman"/>
                      </a:endParaRPr>
                    </a:p>
                  </a:txBody>
                  <a:tcPr marL="68580" marR="68580" marT="0" marB="0" anchor="ctr">
                    <a:noFill/>
                  </a:tcPr>
                </a:tc>
                <a:tc>
                  <a:txBody>
                    <a:bodyPr/>
                    <a:lstStyle/>
                    <a:p>
                      <a:pPr algn="ctr">
                        <a:lnSpc>
                          <a:spcPct val="115000"/>
                        </a:lnSpc>
                        <a:spcAft>
                          <a:spcPts val="0"/>
                        </a:spcAft>
                      </a:pPr>
                      <a:r>
                        <a:rPr lang="en-GB" sz="2400" dirty="0">
                          <a:solidFill>
                            <a:schemeClr val="tx1"/>
                          </a:solidFill>
                          <a:effectLst/>
                          <a:latin typeface="Myriad Pro" pitchFamily="34" charset="0"/>
                        </a:rPr>
                        <a:t>Equal</a:t>
                      </a:r>
                      <a:endParaRPr lang="en-GB" sz="2400" dirty="0">
                        <a:solidFill>
                          <a:schemeClr val="tx1"/>
                        </a:solidFill>
                        <a:effectLst/>
                        <a:latin typeface="Myriad Pro" pitchFamily="34" charset="0"/>
                        <a:ea typeface="Calibri"/>
                        <a:cs typeface="Times New Roman"/>
                      </a:endParaRPr>
                    </a:p>
                  </a:txBody>
                  <a:tcPr marL="68580" marR="68580" marT="0" marB="0" anchor="ctr">
                    <a:noFill/>
                  </a:tcPr>
                </a:tc>
                <a:tc>
                  <a:txBody>
                    <a:bodyPr/>
                    <a:lstStyle/>
                    <a:p>
                      <a:pPr algn="ctr">
                        <a:lnSpc>
                          <a:spcPct val="115000"/>
                        </a:lnSpc>
                        <a:spcAft>
                          <a:spcPts val="0"/>
                        </a:spcAft>
                      </a:pPr>
                      <a:r>
                        <a:rPr lang="en-GB" sz="2400" dirty="0">
                          <a:solidFill>
                            <a:schemeClr val="tx1"/>
                          </a:solidFill>
                          <a:effectLst/>
                          <a:latin typeface="Myriad Pro" pitchFamily="34" charset="0"/>
                        </a:rPr>
                        <a:t>Equal</a:t>
                      </a:r>
                      <a:endParaRPr lang="en-GB" sz="2400" dirty="0">
                        <a:solidFill>
                          <a:schemeClr val="tx1"/>
                        </a:solidFill>
                        <a:effectLst/>
                        <a:latin typeface="Myriad Pro" pitchFamily="34" charset="0"/>
                        <a:ea typeface="Calibri"/>
                        <a:cs typeface="Times New Roman"/>
                      </a:endParaRPr>
                    </a:p>
                  </a:txBody>
                  <a:tcPr marL="68580" marR="68580" marT="0" marB="0" anchor="ctr">
                    <a:noFill/>
                  </a:tcPr>
                </a:tc>
                <a:tc>
                  <a:txBody>
                    <a:bodyPr/>
                    <a:lstStyle/>
                    <a:p>
                      <a:pPr algn="ctr">
                        <a:lnSpc>
                          <a:spcPct val="115000"/>
                        </a:lnSpc>
                        <a:spcAft>
                          <a:spcPts val="0"/>
                        </a:spcAft>
                      </a:pPr>
                      <a:r>
                        <a:rPr lang="en-GB" sz="2400" dirty="0" smtClean="0">
                          <a:solidFill>
                            <a:schemeClr val="tx1"/>
                          </a:solidFill>
                          <a:effectLst/>
                          <a:latin typeface="Myriad Pro" pitchFamily="34" charset="0"/>
                        </a:rPr>
                        <a:t>Experts</a:t>
                      </a:r>
                      <a:endParaRPr lang="en-GB" sz="2400" dirty="0">
                        <a:solidFill>
                          <a:schemeClr val="tx1"/>
                        </a:solidFill>
                        <a:effectLst/>
                        <a:latin typeface="Myriad Pro" pitchFamily="34" charset="0"/>
                        <a:ea typeface="Calibri"/>
                        <a:cs typeface="Times New Roman"/>
                      </a:endParaRPr>
                    </a:p>
                  </a:txBody>
                  <a:tcPr marL="68580" marR="68580" marT="0" marB="0" anchor="ctr">
                    <a:noFill/>
                  </a:tcPr>
                </a:tc>
              </a:tr>
              <a:tr h="444779">
                <a:tc>
                  <a:txBody>
                    <a:bodyPr/>
                    <a:lstStyle/>
                    <a:p>
                      <a:pPr>
                        <a:lnSpc>
                          <a:spcPct val="115000"/>
                        </a:lnSpc>
                        <a:spcAft>
                          <a:spcPts val="0"/>
                        </a:spcAft>
                      </a:pPr>
                      <a:r>
                        <a:rPr lang="en-GB" sz="2400" dirty="0">
                          <a:solidFill>
                            <a:schemeClr val="tx1"/>
                          </a:solidFill>
                          <a:effectLst/>
                          <a:latin typeface="Myriad Pro" pitchFamily="34" charset="0"/>
                        </a:rPr>
                        <a:t>Aggregation</a:t>
                      </a:r>
                      <a:endParaRPr lang="en-GB" sz="2400" dirty="0">
                        <a:solidFill>
                          <a:schemeClr val="tx1"/>
                        </a:solidFill>
                        <a:effectLst/>
                        <a:latin typeface="Myriad Pro" pitchFamily="34" charset="0"/>
                        <a:ea typeface="Calibri"/>
                        <a:cs typeface="Times New Roman"/>
                      </a:endParaRPr>
                    </a:p>
                  </a:txBody>
                  <a:tcPr marL="68580" marR="68580" marT="0" marB="0" anchor="ctr"/>
                </a:tc>
                <a:tc>
                  <a:txBody>
                    <a:bodyPr/>
                    <a:lstStyle/>
                    <a:p>
                      <a:pPr algn="ctr">
                        <a:lnSpc>
                          <a:spcPct val="115000"/>
                        </a:lnSpc>
                        <a:spcAft>
                          <a:spcPts val="0"/>
                        </a:spcAft>
                      </a:pPr>
                      <a:r>
                        <a:rPr lang="en-GB" sz="2400" dirty="0">
                          <a:solidFill>
                            <a:schemeClr val="tx1"/>
                          </a:solidFill>
                          <a:effectLst/>
                          <a:latin typeface="Myriad Pro" pitchFamily="34" charset="0"/>
                        </a:rPr>
                        <a:t>Arithmetic</a:t>
                      </a:r>
                      <a:endParaRPr lang="en-GB" sz="2400" dirty="0">
                        <a:solidFill>
                          <a:schemeClr val="tx1"/>
                        </a:solidFill>
                        <a:effectLst/>
                        <a:latin typeface="Myriad Pro" pitchFamily="34" charset="0"/>
                        <a:ea typeface="Calibri"/>
                        <a:cs typeface="Times New Roman"/>
                      </a:endParaRPr>
                    </a:p>
                  </a:txBody>
                  <a:tcPr marL="68580" marR="68580" marT="0" marB="0" anchor="ctr"/>
                </a:tc>
                <a:tc>
                  <a:txBody>
                    <a:bodyPr/>
                    <a:lstStyle/>
                    <a:p>
                      <a:pPr algn="ctr">
                        <a:lnSpc>
                          <a:spcPct val="115000"/>
                        </a:lnSpc>
                        <a:spcAft>
                          <a:spcPts val="0"/>
                        </a:spcAft>
                      </a:pPr>
                      <a:r>
                        <a:rPr lang="en-GB" sz="2400">
                          <a:solidFill>
                            <a:schemeClr val="tx1"/>
                          </a:solidFill>
                          <a:effectLst/>
                          <a:latin typeface="Myriad Pro" pitchFamily="34" charset="0"/>
                        </a:rPr>
                        <a:t>Geometric</a:t>
                      </a:r>
                      <a:endParaRPr lang="en-GB" sz="2400">
                        <a:solidFill>
                          <a:schemeClr val="tx1"/>
                        </a:solidFill>
                        <a:effectLst/>
                        <a:latin typeface="Myriad Pro" pitchFamily="34" charset="0"/>
                        <a:ea typeface="Calibri"/>
                        <a:cs typeface="Times New Roman"/>
                      </a:endParaRPr>
                    </a:p>
                  </a:txBody>
                  <a:tcPr marL="68580" marR="68580" marT="0" marB="0" anchor="ctr"/>
                </a:tc>
                <a:tc>
                  <a:txBody>
                    <a:bodyPr/>
                    <a:lstStyle/>
                    <a:p>
                      <a:pPr algn="ctr">
                        <a:lnSpc>
                          <a:spcPct val="115000"/>
                        </a:lnSpc>
                        <a:spcAft>
                          <a:spcPts val="0"/>
                        </a:spcAft>
                      </a:pPr>
                      <a:r>
                        <a:rPr lang="en-GB" sz="2400" dirty="0">
                          <a:solidFill>
                            <a:schemeClr val="tx1"/>
                          </a:solidFill>
                          <a:effectLst/>
                          <a:latin typeface="Myriad Pro" pitchFamily="34" charset="0"/>
                        </a:rPr>
                        <a:t>Geometric</a:t>
                      </a:r>
                      <a:endParaRPr lang="en-GB" sz="2400" dirty="0">
                        <a:solidFill>
                          <a:schemeClr val="tx1"/>
                        </a:solidFill>
                        <a:effectLst/>
                        <a:latin typeface="Myriad Pro" pitchFamily="34" charset="0"/>
                        <a:ea typeface="Calibri"/>
                        <a:cs typeface="Times New Roman"/>
                      </a:endParaRPr>
                    </a:p>
                  </a:txBody>
                  <a:tcPr marL="68580" marR="68580" marT="0" marB="0" anchor="ctr"/>
                </a:tc>
              </a:tr>
            </a:tbl>
          </a:graphicData>
        </a:graphic>
      </p:graphicFrame>
      <p:sp>
        <p:nvSpPr>
          <p:cNvPr id="38" name="37 Marcador de número de diapositiva"/>
          <p:cNvSpPr>
            <a:spLocks noGrp="1"/>
          </p:cNvSpPr>
          <p:nvPr>
            <p:ph type="sldNum" sz="quarter" idx="12"/>
          </p:nvPr>
        </p:nvSpPr>
        <p:spPr/>
        <p:txBody>
          <a:bodyPr/>
          <a:lstStyle/>
          <a:p>
            <a:pPr>
              <a:defRPr/>
            </a:pPr>
            <a:fld id="{91AC2B62-0052-4FD0-9C28-8802C5BA0B74}" type="slidenum">
              <a:rPr lang="en-US" smtClean="0"/>
              <a:pPr>
                <a:defRPr/>
              </a:pPr>
              <a:t>17</a:t>
            </a:fld>
            <a:endParaRPr lang="en-US"/>
          </a:p>
        </p:txBody>
      </p:sp>
      <mc:AlternateContent xmlns:mc="http://schemas.openxmlformats.org/markup-compatibility/2006" xmlns:a14="http://schemas.microsoft.com/office/drawing/2010/main">
        <mc:Choice Requires="a14">
          <p:sp>
            <p:nvSpPr>
              <p:cNvPr id="2" name="Rectangle 1"/>
              <p:cNvSpPr/>
              <p:nvPr/>
            </p:nvSpPr>
            <p:spPr>
              <a:xfrm>
                <a:off x="1143000" y="1981200"/>
                <a:ext cx="7162800" cy="2120773"/>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Sup>
                        <m:sSubSupPr>
                          <m:ctrlPr>
                            <a:rPr lang="en-US" i="1">
                              <a:latin typeface="Cambria Math"/>
                              <a:cs typeface="Times New Roman"/>
                            </a:rPr>
                          </m:ctrlPr>
                        </m:sSubSupPr>
                        <m:e>
                          <m:r>
                            <a:rPr lang="en-GB" i="1">
                              <a:effectLst/>
                              <a:latin typeface="Cambria Math"/>
                              <a:ea typeface="Calibri"/>
                              <a:cs typeface="Times New Roman"/>
                            </a:rPr>
                            <m:t>𝐼</m:t>
                          </m:r>
                        </m:e>
                        <m:sub>
                          <m:r>
                            <a:rPr lang="en-GB" i="1">
                              <a:effectLst/>
                              <a:latin typeface="Cambria Math"/>
                              <a:ea typeface="Calibri"/>
                              <a:cs typeface="Times New Roman"/>
                            </a:rPr>
                            <m:t>𝑖</m:t>
                          </m:r>
                        </m:sub>
                        <m:sup>
                          <m:r>
                            <a:rPr lang="en-GB" i="1">
                              <a:effectLst/>
                              <a:latin typeface="Cambria Math"/>
                              <a:ea typeface="Calibri"/>
                              <a:cs typeface="Times New Roman"/>
                            </a:rPr>
                            <m:t>∗</m:t>
                          </m:r>
                        </m:sup>
                      </m:sSubSup>
                      <m:r>
                        <a:rPr lang="en-GB" i="1">
                          <a:effectLst/>
                          <a:latin typeface="Cambria Math"/>
                          <a:ea typeface="Calibri"/>
                          <a:cs typeface="Times New Roman"/>
                        </a:rPr>
                        <m:t>=</m:t>
                      </m:r>
                      <m:nary>
                        <m:naryPr>
                          <m:chr m:val="∏"/>
                          <m:limLoc m:val="undOvr"/>
                          <m:ctrlPr>
                            <a:rPr lang="en-US" i="1">
                              <a:effectLst/>
                              <a:latin typeface="Cambria Math"/>
                              <a:cs typeface="Times New Roman"/>
                            </a:rPr>
                          </m:ctrlPr>
                        </m:naryPr>
                        <m:sub>
                          <m:r>
                            <a:rPr lang="en-GB" i="1">
                              <a:effectLst/>
                              <a:latin typeface="Cambria Math"/>
                              <a:ea typeface="Calibri"/>
                              <a:cs typeface="Times New Roman"/>
                            </a:rPr>
                            <m:t>𝑑</m:t>
                          </m:r>
                          <m:r>
                            <a:rPr lang="en-GB" i="1">
                              <a:effectLst/>
                              <a:latin typeface="Cambria Math"/>
                              <a:ea typeface="Calibri"/>
                              <a:cs typeface="Times New Roman"/>
                            </a:rPr>
                            <m:t>=1</m:t>
                          </m:r>
                        </m:sub>
                        <m:sup>
                          <m:r>
                            <a:rPr lang="en-GB" i="1">
                              <a:effectLst/>
                              <a:latin typeface="Cambria Math"/>
                              <a:ea typeface="Calibri"/>
                              <a:cs typeface="Times New Roman"/>
                            </a:rPr>
                            <m:t>6</m:t>
                          </m:r>
                        </m:sup>
                        <m:e>
                          <m:sSup>
                            <m:sSupPr>
                              <m:ctrlPr>
                                <a:rPr lang="en-US" i="1">
                                  <a:effectLst/>
                                  <a:latin typeface="Cambria Math"/>
                                  <a:cs typeface="Times New Roman"/>
                                </a:rPr>
                              </m:ctrlPr>
                            </m:sSupPr>
                            <m:e>
                              <m:d>
                                <m:dPr>
                                  <m:begChr m:val="{"/>
                                  <m:endChr m:val="}"/>
                                  <m:ctrlPr>
                                    <a:rPr lang="en-US" i="1">
                                      <a:effectLst/>
                                      <a:latin typeface="Cambria Math"/>
                                      <a:cs typeface="Times New Roman"/>
                                    </a:rPr>
                                  </m:ctrlPr>
                                </m:dPr>
                                <m:e>
                                  <m:nary>
                                    <m:naryPr>
                                      <m:chr m:val="∏"/>
                                      <m:limLoc m:val="undOvr"/>
                                      <m:ctrlPr>
                                        <a:rPr lang="en-US" i="1">
                                          <a:effectLst/>
                                          <a:latin typeface="Cambria Math"/>
                                          <a:cs typeface="Times New Roman"/>
                                        </a:rPr>
                                      </m:ctrlPr>
                                    </m:naryPr>
                                    <m:sub>
                                      <m:r>
                                        <a:rPr lang="en-GB" i="1">
                                          <a:effectLst/>
                                          <a:latin typeface="Cambria Math"/>
                                          <a:ea typeface="Calibri"/>
                                          <a:cs typeface="Times New Roman"/>
                                        </a:rPr>
                                        <m:t>𝑠</m:t>
                                      </m:r>
                                      <m:r>
                                        <a:rPr lang="en-GB" i="1">
                                          <a:effectLst/>
                                          <a:latin typeface="Cambria Math"/>
                                          <a:ea typeface="Calibri"/>
                                          <a:cs typeface="Times New Roman"/>
                                        </a:rPr>
                                        <m:t>=1</m:t>
                                      </m:r>
                                    </m:sub>
                                    <m:sup>
                                      <m:r>
                                        <a:rPr lang="en-GB" i="1">
                                          <a:effectLst/>
                                          <a:latin typeface="Cambria Math"/>
                                          <a:ea typeface="Calibri"/>
                                          <a:cs typeface="Times New Roman"/>
                                        </a:rPr>
                                        <m:t>12</m:t>
                                      </m:r>
                                    </m:sup>
                                    <m:e>
                                      <m:sSup>
                                        <m:sSupPr>
                                          <m:ctrlPr>
                                            <a:rPr lang="en-US" i="1">
                                              <a:effectLst/>
                                              <a:latin typeface="Cambria Math"/>
                                              <a:cs typeface="Times New Roman"/>
                                            </a:rPr>
                                          </m:ctrlPr>
                                        </m:sSupPr>
                                        <m:e>
                                          <m:d>
                                            <m:dPr>
                                              <m:ctrlPr>
                                                <a:rPr lang="en-US" i="1">
                                                  <a:effectLst/>
                                                  <a:latin typeface="Cambria Math"/>
                                                  <a:cs typeface="Times New Roman"/>
                                                </a:rPr>
                                              </m:ctrlPr>
                                            </m:dPr>
                                            <m:e>
                                              <m:nary>
                                                <m:naryPr>
                                                  <m:chr m:val="∑"/>
                                                  <m:limLoc m:val="undOvr"/>
                                                  <m:ctrlPr>
                                                    <a:rPr lang="en-US" i="1">
                                                      <a:effectLst/>
                                                      <a:latin typeface="Cambria Math"/>
                                                      <a:cs typeface="Times New Roman"/>
                                                    </a:rPr>
                                                  </m:ctrlPr>
                                                </m:naryPr>
                                                <m:sub>
                                                  <m:r>
                                                    <a:rPr lang="en-GB" i="1">
                                                      <a:effectLst/>
                                                      <a:latin typeface="Cambria Math"/>
                                                      <a:ea typeface="Calibri"/>
                                                      <a:cs typeface="Times New Roman"/>
                                                    </a:rPr>
                                                    <m:t>𝑣</m:t>
                                                  </m:r>
                                                  <m:r>
                                                    <a:rPr lang="en-GB" i="1">
                                                      <a:effectLst/>
                                                      <a:latin typeface="Cambria Math"/>
                                                      <a:ea typeface="Calibri"/>
                                                      <a:cs typeface="Times New Roman"/>
                                                    </a:rPr>
                                                    <m:t>=1</m:t>
                                                  </m:r>
                                                </m:sub>
                                                <m:sup>
                                                  <m:r>
                                                    <a:rPr lang="en-GB" i="1">
                                                      <a:effectLst/>
                                                      <a:latin typeface="Cambria Math"/>
                                                      <a:ea typeface="Calibri"/>
                                                      <a:cs typeface="Times New Roman"/>
                                                    </a:rPr>
                                                    <m:t>27</m:t>
                                                  </m:r>
                                                </m:sup>
                                                <m:e>
                                                  <m:sSub>
                                                    <m:sSubPr>
                                                      <m:ctrlPr>
                                                        <a:rPr lang="en-US" i="1">
                                                          <a:effectLst/>
                                                          <a:latin typeface="Cambria Math"/>
                                                          <a:cs typeface="Times New Roman"/>
                                                        </a:rPr>
                                                      </m:ctrlPr>
                                                    </m:sSubPr>
                                                    <m:e>
                                                      <m:r>
                                                        <a:rPr lang="en-GB" i="1">
                                                          <a:effectLst/>
                                                          <a:latin typeface="Cambria Math"/>
                                                          <a:ea typeface="Calibri"/>
                                                          <a:cs typeface="Times New Roman"/>
                                                        </a:rPr>
                                                        <m:t>𝑤</m:t>
                                                      </m:r>
                                                    </m:e>
                                                    <m:sub>
                                                      <m:r>
                                                        <a:rPr lang="en-GB" i="1">
                                                          <a:effectLst/>
                                                          <a:latin typeface="Cambria Math"/>
                                                          <a:ea typeface="Calibri"/>
                                                          <a:cs typeface="Times New Roman"/>
                                                        </a:rPr>
                                                        <m:t>𝑣</m:t>
                                                      </m:r>
                                                    </m:sub>
                                                  </m:sSub>
                                                  <m:r>
                                                    <a:rPr lang="en-GB" i="1">
                                                      <a:effectLst/>
                                                      <a:latin typeface="Cambria Math"/>
                                                      <a:ea typeface="Calibri"/>
                                                      <a:cs typeface="Times New Roman"/>
                                                    </a:rPr>
                                                    <m:t> </m:t>
                                                  </m:r>
                                                  <m:r>
                                                    <a:rPr lang="en-GB" i="1">
                                                      <a:effectLst/>
                                                      <a:latin typeface="Cambria Math"/>
                                                      <a:ea typeface="Calibri"/>
                                                      <a:cs typeface="Times New Roman"/>
                                                    </a:rPr>
                                                    <m:t>𝛤</m:t>
                                                  </m:r>
                                                  <m:d>
                                                    <m:dPr>
                                                      <m:ctrlPr>
                                                        <a:rPr lang="en-US" i="1">
                                                          <a:effectLst/>
                                                          <a:latin typeface="Cambria Math"/>
                                                          <a:cs typeface="Times New Roman"/>
                                                        </a:rPr>
                                                      </m:ctrlPr>
                                                    </m:dPr>
                                                    <m:e>
                                                      <m:sSub>
                                                        <m:sSubPr>
                                                          <m:ctrlPr>
                                                            <a:rPr lang="en-US" i="1">
                                                              <a:effectLst/>
                                                              <a:latin typeface="Cambria Math"/>
                                                              <a:cs typeface="Times New Roman"/>
                                                            </a:rPr>
                                                          </m:ctrlPr>
                                                        </m:sSubPr>
                                                        <m:e>
                                                          <m:r>
                                                            <a:rPr lang="en-GB" i="1">
                                                              <a:effectLst/>
                                                              <a:latin typeface="Cambria Math"/>
                                                              <a:ea typeface="Calibri"/>
                                                              <a:cs typeface="Times New Roman"/>
                                                            </a:rPr>
                                                            <m:t>𝑋</m:t>
                                                          </m:r>
                                                        </m:e>
                                                        <m:sub>
                                                          <m:r>
                                                            <a:rPr lang="en-GB" i="1">
                                                              <a:effectLst/>
                                                              <a:latin typeface="Cambria Math"/>
                                                              <a:ea typeface="Calibri"/>
                                                              <a:cs typeface="Times New Roman"/>
                                                            </a:rPr>
                                                            <m:t>𝑖𝑑𝑠𝑣</m:t>
                                                          </m:r>
                                                        </m:sub>
                                                      </m:sSub>
                                                    </m:e>
                                                  </m:d>
                                                </m:e>
                                              </m:nary>
                                            </m:e>
                                          </m:d>
                                        </m:e>
                                        <m:sup>
                                          <m:sSub>
                                            <m:sSubPr>
                                              <m:ctrlPr>
                                                <a:rPr lang="en-US" i="1">
                                                  <a:effectLst/>
                                                  <a:latin typeface="Cambria Math"/>
                                                  <a:cs typeface="Times New Roman"/>
                                                </a:rPr>
                                              </m:ctrlPr>
                                            </m:sSubPr>
                                            <m:e>
                                              <m:r>
                                                <a:rPr lang="en-GB" i="1">
                                                  <a:effectLst/>
                                                  <a:latin typeface="Cambria Math"/>
                                                  <a:ea typeface="Calibri"/>
                                                  <a:cs typeface="Times New Roman"/>
                                                </a:rPr>
                                                <m:t>𝑤</m:t>
                                              </m:r>
                                            </m:e>
                                            <m:sub>
                                              <m:r>
                                                <a:rPr lang="en-GB" i="1">
                                                  <a:effectLst/>
                                                  <a:latin typeface="Cambria Math"/>
                                                  <a:ea typeface="Calibri"/>
                                                  <a:cs typeface="Times New Roman"/>
                                                </a:rPr>
                                                <m:t>𝑠</m:t>
                                              </m:r>
                                            </m:sub>
                                          </m:sSub>
                                        </m:sup>
                                      </m:sSup>
                                    </m:e>
                                  </m:nary>
                                </m:e>
                              </m:d>
                            </m:e>
                            <m:sup>
                              <m:sSub>
                                <m:sSubPr>
                                  <m:ctrlPr>
                                    <a:rPr lang="en-US" i="1">
                                      <a:effectLst/>
                                      <a:latin typeface="Cambria Math"/>
                                      <a:cs typeface="Times New Roman"/>
                                    </a:rPr>
                                  </m:ctrlPr>
                                </m:sSubPr>
                                <m:e>
                                  <m:r>
                                    <a:rPr lang="en-GB" i="1">
                                      <a:effectLst/>
                                      <a:latin typeface="Cambria Math"/>
                                      <a:ea typeface="Calibri"/>
                                      <a:cs typeface="Times New Roman"/>
                                    </a:rPr>
                                    <m:t>𝑤</m:t>
                                  </m:r>
                                </m:e>
                                <m:sub>
                                  <m:r>
                                    <a:rPr lang="en-GB" i="1">
                                      <a:effectLst/>
                                      <a:latin typeface="Cambria Math"/>
                                      <a:ea typeface="Calibri"/>
                                      <a:cs typeface="Times New Roman"/>
                                    </a:rPr>
                                    <m:t>𝑑</m:t>
                                  </m:r>
                                </m:sub>
                              </m:sSub>
                            </m:sup>
                          </m:sSup>
                        </m:e>
                      </m:nary>
                      <m:r>
                        <a:rPr lang="en-GB" i="1">
                          <a:effectLst/>
                          <a:latin typeface="Cambria Math"/>
                          <a:ea typeface="Calibri"/>
                          <a:cs typeface="Times New Roman"/>
                        </a:rPr>
                        <m:t>                  </m:t>
                      </m:r>
                      <m:m>
                        <m:mPr>
                          <m:mcs>
                            <m:mc>
                              <m:mcPr>
                                <m:count m:val="1"/>
                                <m:mcJc m:val="center"/>
                              </m:mcPr>
                            </m:mc>
                          </m:mcs>
                          <m:ctrlPr>
                            <a:rPr lang="en-US" i="1">
                              <a:effectLst/>
                              <a:latin typeface="Cambria Math"/>
                              <a:cs typeface="Times New Roman"/>
                            </a:rPr>
                          </m:ctrlPr>
                        </m:mPr>
                        <m:mr>
                          <m:e>
                            <m:m>
                              <m:mPr>
                                <m:mcs>
                                  <m:mc>
                                    <m:mcPr>
                                      <m:count m:val="1"/>
                                      <m:mcJc m:val="center"/>
                                    </m:mcPr>
                                  </m:mc>
                                </m:mcs>
                                <m:ctrlPr>
                                  <a:rPr lang="en-US" i="1">
                                    <a:effectLst/>
                                    <a:latin typeface="Cambria Math"/>
                                    <a:cs typeface="Times New Roman"/>
                                  </a:rPr>
                                </m:ctrlPr>
                              </m:mPr>
                              <m:mr>
                                <m:e>
                                  <m:m>
                                    <m:mPr>
                                      <m:mcs>
                                        <m:mc>
                                          <m:mcPr>
                                            <m:count m:val="1"/>
                                            <m:mcJc m:val="center"/>
                                          </m:mcPr>
                                        </m:mc>
                                      </m:mcs>
                                      <m:ctrlPr>
                                        <a:rPr lang="en-US" i="1">
                                          <a:effectLst/>
                                          <a:latin typeface="Cambria Math"/>
                                          <a:cs typeface="Times New Roman"/>
                                        </a:rPr>
                                      </m:ctrlPr>
                                    </m:mPr>
                                    <m:mr>
                                      <m:e>
                                        <m:m>
                                          <m:mPr>
                                            <m:mcs>
                                              <m:mc>
                                                <m:mcPr>
                                                  <m:count m:val="1"/>
                                                  <m:mcJc m:val="center"/>
                                                </m:mcPr>
                                              </m:mc>
                                            </m:mcs>
                                            <m:ctrlPr>
                                              <a:rPr lang="en-US" i="1">
                                                <a:effectLst/>
                                                <a:latin typeface="Cambria Math"/>
                                                <a:cs typeface="Times New Roman"/>
                                              </a:rPr>
                                            </m:ctrlPr>
                                          </m:mPr>
                                          <m:mr>
                                            <m:e>
                                              <m:r>
                                                <a:rPr lang="en-GB" i="1">
                                                  <a:effectLst/>
                                                  <a:latin typeface="Cambria Math"/>
                                                  <a:ea typeface="Calibri"/>
                                                  <a:cs typeface="Times New Roman"/>
                                                </a:rPr>
                                                <m:t>  </m:t>
                                              </m:r>
                                              <m:r>
                                                <a:rPr lang="en-GB" i="1">
                                                  <a:effectLst/>
                                                  <a:latin typeface="Cambria Math"/>
                                                  <a:ea typeface="Calibri"/>
                                                  <a:cs typeface="Times New Roman"/>
                                                </a:rPr>
                                                <m:t>𝑖</m:t>
                                              </m:r>
                                              <m:r>
                                                <a:rPr lang="en-GB" i="1">
                                                  <a:effectLst/>
                                                  <a:latin typeface="Cambria Math"/>
                                                  <a:ea typeface="Calibri"/>
                                                  <a:cs typeface="Times New Roman"/>
                                                </a:rPr>
                                                <m:t>=1,…,27</m:t>
                                              </m:r>
                                            </m:e>
                                          </m:mr>
                                          <m:mr>
                                            <m:e>
                                              <m:r>
                                                <a:rPr lang="en-GB" i="1">
                                                  <a:effectLst/>
                                                  <a:latin typeface="Cambria Math"/>
                                                  <a:ea typeface="Calibri"/>
                                                  <a:cs typeface="Times New Roman"/>
                                                </a:rPr>
                                                <m:t>𝑑</m:t>
                                              </m:r>
                                              <m:r>
                                                <a:rPr lang="en-GB" i="1">
                                                  <a:effectLst/>
                                                  <a:latin typeface="Cambria Math"/>
                                                  <a:ea typeface="Calibri"/>
                                                  <a:cs typeface="Times New Roman"/>
                                                </a:rPr>
                                                <m:t>=1,…,6</m:t>
                                              </m:r>
                                            </m:e>
                                          </m:mr>
                                          <m:mr>
                                            <m:e>
                                              <m:r>
                                                <a:rPr lang="en-GB" i="1">
                                                  <a:effectLst/>
                                                  <a:latin typeface="Cambria Math"/>
                                                  <a:ea typeface="Calibri"/>
                                                  <a:cs typeface="Times New Roman"/>
                                                </a:rPr>
                                                <m:t>  </m:t>
                                              </m:r>
                                              <m:r>
                                                <a:rPr lang="en-GB" i="1">
                                                  <a:effectLst/>
                                                  <a:latin typeface="Cambria Math"/>
                                                  <a:ea typeface="Calibri"/>
                                                  <a:cs typeface="Times New Roman"/>
                                                </a:rPr>
                                                <m:t>𝑠</m:t>
                                              </m:r>
                                              <m:r>
                                                <a:rPr lang="en-GB" i="1">
                                                  <a:effectLst/>
                                                  <a:latin typeface="Cambria Math"/>
                                                  <a:ea typeface="Calibri"/>
                                                  <a:cs typeface="Times New Roman"/>
                                                </a:rPr>
                                                <m:t>=1,…,12</m:t>
                                              </m:r>
                                            </m:e>
                                          </m:mr>
                                        </m:m>
                                      </m:e>
                                    </m:mr>
                                    <m:mr>
                                      <m:e>
                                        <m:r>
                                          <a:rPr lang="en-GB" i="1">
                                            <a:effectLst/>
                                            <a:latin typeface="Cambria Math"/>
                                            <a:ea typeface="Calibri"/>
                                            <a:cs typeface="Times New Roman"/>
                                          </a:rPr>
                                          <m:t>  </m:t>
                                        </m:r>
                                        <m:r>
                                          <a:rPr lang="en-GB" i="1">
                                            <a:effectLst/>
                                            <a:latin typeface="Cambria Math"/>
                                            <a:ea typeface="Calibri"/>
                                            <a:cs typeface="Times New Roman"/>
                                          </a:rPr>
                                          <m:t>𝑣</m:t>
                                        </m:r>
                                        <m:r>
                                          <a:rPr lang="en-GB" i="1">
                                            <a:effectLst/>
                                            <a:latin typeface="Cambria Math"/>
                                            <a:ea typeface="Calibri"/>
                                            <a:cs typeface="Times New Roman"/>
                                          </a:rPr>
                                          <m:t>=1,…,27</m:t>
                                        </m:r>
                                      </m:e>
                                    </m:mr>
                                  </m:m>
                                </m:e>
                              </m:mr>
                              <m:mr>
                                <m:e>
                                  <m:sSub>
                                    <m:sSubPr>
                                      <m:ctrlPr>
                                        <a:rPr lang="en-US" i="1">
                                          <a:effectLst/>
                                          <a:latin typeface="Cambria Math"/>
                                          <a:cs typeface="Times New Roman"/>
                                        </a:rPr>
                                      </m:ctrlPr>
                                    </m:sSubPr>
                                    <m:e>
                                      <m:r>
                                        <a:rPr lang="en-GB" i="1">
                                          <a:effectLst/>
                                          <a:latin typeface="Cambria Math"/>
                                          <a:ea typeface="Calibri"/>
                                          <a:cs typeface="Times New Roman"/>
                                        </a:rPr>
                                        <m:t>𝑤</m:t>
                                      </m:r>
                                    </m:e>
                                    <m:sub>
                                      <m:r>
                                        <a:rPr lang="en-GB" i="1">
                                          <a:effectLst/>
                                          <a:latin typeface="Cambria Math"/>
                                          <a:ea typeface="Calibri"/>
                                          <a:cs typeface="Times New Roman"/>
                                        </a:rPr>
                                        <m:t>𝑣</m:t>
                                      </m:r>
                                    </m:sub>
                                  </m:sSub>
                                  <m:r>
                                    <a:rPr lang="en-GB" i="1">
                                      <a:effectLst/>
                                      <a:latin typeface="Cambria Math"/>
                                      <a:ea typeface="Calibri"/>
                                      <a:cs typeface="Times New Roman"/>
                                    </a:rPr>
                                    <m:t>,</m:t>
                                  </m:r>
                                  <m:sSub>
                                    <m:sSubPr>
                                      <m:ctrlPr>
                                        <a:rPr lang="en-US" i="1">
                                          <a:effectLst/>
                                          <a:latin typeface="Cambria Math"/>
                                          <a:cs typeface="Times New Roman"/>
                                        </a:rPr>
                                      </m:ctrlPr>
                                    </m:sSubPr>
                                    <m:e>
                                      <m:r>
                                        <a:rPr lang="en-GB" i="1">
                                          <a:effectLst/>
                                          <a:latin typeface="Cambria Math"/>
                                          <a:ea typeface="Calibri"/>
                                          <a:cs typeface="Times New Roman"/>
                                        </a:rPr>
                                        <m:t>𝑤</m:t>
                                      </m:r>
                                    </m:e>
                                    <m:sub>
                                      <m:r>
                                        <a:rPr lang="en-GB" i="1">
                                          <a:effectLst/>
                                          <a:latin typeface="Cambria Math"/>
                                          <a:ea typeface="Calibri"/>
                                          <a:cs typeface="Times New Roman"/>
                                        </a:rPr>
                                        <m:t>𝑠</m:t>
                                      </m:r>
                                    </m:sub>
                                  </m:sSub>
                                  <m:r>
                                    <a:rPr lang="en-GB" i="1">
                                      <a:effectLst/>
                                      <a:latin typeface="Cambria Math"/>
                                      <a:ea typeface="Calibri"/>
                                      <a:cs typeface="Times New Roman"/>
                                    </a:rPr>
                                    <m:t> , </m:t>
                                  </m:r>
                                  <m:sSub>
                                    <m:sSubPr>
                                      <m:ctrlPr>
                                        <a:rPr lang="en-US" i="1">
                                          <a:effectLst/>
                                          <a:latin typeface="Cambria Math"/>
                                          <a:cs typeface="Times New Roman"/>
                                        </a:rPr>
                                      </m:ctrlPr>
                                    </m:sSubPr>
                                    <m:e>
                                      <m:r>
                                        <a:rPr lang="en-GB" i="1">
                                          <a:effectLst/>
                                          <a:latin typeface="Cambria Math"/>
                                          <a:ea typeface="Calibri"/>
                                          <a:cs typeface="Times New Roman"/>
                                        </a:rPr>
                                        <m:t>𝑤</m:t>
                                      </m:r>
                                    </m:e>
                                    <m:sub>
                                      <m:r>
                                        <a:rPr lang="en-GB" i="1">
                                          <a:effectLst/>
                                          <a:latin typeface="Cambria Math"/>
                                          <a:ea typeface="Calibri"/>
                                          <a:cs typeface="Times New Roman"/>
                                        </a:rPr>
                                        <m:t>𝑑</m:t>
                                      </m:r>
                                    </m:sub>
                                  </m:sSub>
                                  <m:r>
                                    <a:rPr lang="en-GB" i="1">
                                      <a:effectLst/>
                                      <a:latin typeface="Cambria Math"/>
                                      <a:ea typeface="Calibri"/>
                                      <a:cs typeface="Times New Roman"/>
                                    </a:rPr>
                                    <m:t>∈</m:t>
                                  </m:r>
                                  <m:d>
                                    <m:dPr>
                                      <m:begChr m:val="["/>
                                      <m:endChr m:val="]"/>
                                      <m:ctrlPr>
                                        <a:rPr lang="en-US" i="1">
                                          <a:effectLst/>
                                          <a:latin typeface="Cambria Math"/>
                                          <a:cs typeface="Times New Roman"/>
                                        </a:rPr>
                                      </m:ctrlPr>
                                    </m:dPr>
                                    <m:e>
                                      <m:r>
                                        <a:rPr lang="en-GB" i="1">
                                          <a:effectLst/>
                                          <a:latin typeface="Cambria Math"/>
                                          <a:ea typeface="Calibri"/>
                                          <a:cs typeface="Times New Roman"/>
                                        </a:rPr>
                                        <m:t>0,1</m:t>
                                      </m:r>
                                    </m:e>
                                  </m:d>
                                </m:e>
                              </m:mr>
                            </m:m>
                          </m:e>
                        </m:mr>
                        <m:mr>
                          <m:e>
                            <m:nary>
                              <m:naryPr>
                                <m:chr m:val="∑"/>
                                <m:limLoc m:val="undOvr"/>
                                <m:subHide m:val="on"/>
                                <m:supHide m:val="on"/>
                                <m:ctrlPr>
                                  <a:rPr lang="en-US" i="1">
                                    <a:effectLst/>
                                    <a:latin typeface="Cambria Math"/>
                                    <a:cs typeface="Times New Roman"/>
                                  </a:rPr>
                                </m:ctrlPr>
                              </m:naryPr>
                              <m:sub/>
                              <m:sup/>
                              <m:e>
                                <m:r>
                                  <a:rPr lang="en-GB" i="1">
                                    <a:effectLst/>
                                    <a:latin typeface="Cambria Math"/>
                                    <a:ea typeface="Calibri"/>
                                    <a:cs typeface="Times New Roman"/>
                                  </a:rPr>
                                  <m:t>𝑤</m:t>
                                </m:r>
                                <m:r>
                                  <a:rPr lang="en-GB" i="1">
                                    <a:effectLst/>
                                    <a:latin typeface="Cambria Math"/>
                                    <a:ea typeface="Calibri"/>
                                    <a:cs typeface="Times New Roman"/>
                                  </a:rPr>
                                  <m:t>=1</m:t>
                                </m:r>
                              </m:e>
                            </m:nary>
                          </m:e>
                        </m:mr>
                      </m:m>
                    </m:oMath>
                  </m:oMathPara>
                </a14:m>
                <a:endParaRPr lang="en-US" dirty="0"/>
              </a:p>
            </p:txBody>
          </p:sp>
        </mc:Choice>
        <mc:Fallback xmlns="">
          <p:sp>
            <p:nvSpPr>
              <p:cNvPr id="2" name="Rectangle 1"/>
              <p:cNvSpPr>
                <a:spLocks noRot="1" noChangeAspect="1" noMove="1" noResize="1" noEditPoints="1" noAdjustHandles="1" noChangeArrowheads="1" noChangeShapeType="1" noTextEdit="1"/>
              </p:cNvSpPr>
              <p:nvPr/>
            </p:nvSpPr>
            <p:spPr>
              <a:xfrm>
                <a:off x="1143000" y="1981200"/>
                <a:ext cx="7162800" cy="2120773"/>
              </a:xfrm>
              <a:prstGeom prst="rect">
                <a:avLst/>
              </a:prstGeom>
              <a:blipFill rotWithShape="1">
                <a:blip r:embed="rId3" cstate="print"/>
                <a:stretch>
                  <a:fillRect/>
                </a:stretch>
              </a:blipFill>
            </p:spPr>
            <p:txBody>
              <a:bodyPr/>
              <a:lstStyle/>
              <a:p>
                <a:r>
                  <a:rPr lang="en-US">
                    <a:noFill/>
                  </a:rPr>
                  <a:t> </a:t>
                </a:r>
              </a:p>
            </p:txBody>
          </p:sp>
        </mc:Fallback>
      </mc:AlternateContent>
      <p:grpSp>
        <p:nvGrpSpPr>
          <p:cNvPr id="40" name="Group 2"/>
          <p:cNvGrpSpPr>
            <a:grpSpLocks/>
          </p:cNvGrpSpPr>
          <p:nvPr/>
        </p:nvGrpSpPr>
        <p:grpSpPr bwMode="auto">
          <a:xfrm>
            <a:off x="457200" y="4648203"/>
            <a:ext cx="8153400" cy="1345904"/>
            <a:chOff x="312435" y="4335687"/>
            <a:chExt cx="8153400" cy="1345589"/>
          </a:xfrm>
        </p:grpSpPr>
        <p:cxnSp>
          <p:nvCxnSpPr>
            <p:cNvPr id="41" name="Connettore 1 14"/>
            <p:cNvCxnSpPr/>
            <p:nvPr/>
          </p:nvCxnSpPr>
          <p:spPr>
            <a:xfrm>
              <a:off x="1482423" y="4888008"/>
              <a:ext cx="0" cy="304729"/>
            </a:xfrm>
            <a:prstGeom prst="line">
              <a:avLst/>
            </a:prstGeom>
            <a:ln w="25400">
              <a:solidFill>
                <a:srgbClr val="8C3D98"/>
              </a:solidFill>
            </a:ln>
          </p:spPr>
          <p:style>
            <a:lnRef idx="1">
              <a:schemeClr val="accent1"/>
            </a:lnRef>
            <a:fillRef idx="0">
              <a:schemeClr val="accent1"/>
            </a:fillRef>
            <a:effectRef idx="0">
              <a:schemeClr val="accent1"/>
            </a:effectRef>
            <a:fontRef idx="minor">
              <a:schemeClr val="tx1"/>
            </a:fontRef>
          </p:style>
        </p:cxnSp>
        <p:cxnSp>
          <p:nvCxnSpPr>
            <p:cNvPr id="42" name="Connettore 1 15"/>
            <p:cNvCxnSpPr/>
            <p:nvPr/>
          </p:nvCxnSpPr>
          <p:spPr>
            <a:xfrm>
              <a:off x="7564135" y="4894357"/>
              <a:ext cx="0" cy="304729"/>
            </a:xfrm>
            <a:prstGeom prst="line">
              <a:avLst/>
            </a:prstGeom>
            <a:ln w="25400">
              <a:solidFill>
                <a:srgbClr val="8C3D98"/>
              </a:solidFill>
            </a:ln>
          </p:spPr>
          <p:style>
            <a:lnRef idx="1">
              <a:schemeClr val="accent1"/>
            </a:lnRef>
            <a:fillRef idx="0">
              <a:schemeClr val="accent1"/>
            </a:fillRef>
            <a:effectRef idx="0">
              <a:schemeClr val="accent1"/>
            </a:effectRef>
            <a:fontRef idx="minor">
              <a:schemeClr val="tx1"/>
            </a:fontRef>
          </p:style>
        </p:cxnSp>
        <p:sp>
          <p:nvSpPr>
            <p:cNvPr id="43" name="CasellaDiTesto 16"/>
            <p:cNvSpPr txBox="1">
              <a:spLocks noChangeArrowheads="1"/>
            </p:cNvSpPr>
            <p:nvPr/>
          </p:nvSpPr>
          <p:spPr bwMode="auto">
            <a:xfrm>
              <a:off x="7248514" y="4335687"/>
              <a:ext cx="1217321" cy="461665"/>
            </a:xfrm>
            <a:prstGeom prst="rect">
              <a:avLst/>
            </a:prstGeom>
            <a:noFill/>
            <a:ln w="9525">
              <a:noFill/>
              <a:miter lim="800000"/>
              <a:headEnd/>
              <a:tailEnd/>
            </a:ln>
          </p:spPr>
          <p:txBody>
            <a:bodyPr wrap="none">
              <a:spAutoFit/>
            </a:bodyPr>
            <a:lstStyle/>
            <a:p>
              <a:r>
                <a:rPr lang="it-IT" sz="2400" b="1" dirty="0">
                  <a:latin typeface="Calibri" pitchFamily="34" charset="0"/>
                </a:rPr>
                <a:t>Equality</a:t>
              </a:r>
            </a:p>
          </p:txBody>
        </p:sp>
        <p:sp>
          <p:nvSpPr>
            <p:cNvPr id="44" name="CasellaDiTesto 17"/>
            <p:cNvSpPr txBox="1">
              <a:spLocks noChangeArrowheads="1"/>
            </p:cNvSpPr>
            <p:nvPr/>
          </p:nvSpPr>
          <p:spPr bwMode="auto">
            <a:xfrm>
              <a:off x="312435" y="4372636"/>
              <a:ext cx="1473480" cy="461665"/>
            </a:xfrm>
            <a:prstGeom prst="rect">
              <a:avLst/>
            </a:prstGeom>
            <a:noFill/>
            <a:ln w="9525">
              <a:noFill/>
              <a:miter lim="800000"/>
              <a:headEnd/>
              <a:tailEnd/>
            </a:ln>
          </p:spPr>
          <p:txBody>
            <a:bodyPr wrap="none">
              <a:spAutoFit/>
            </a:bodyPr>
            <a:lstStyle/>
            <a:p>
              <a:r>
                <a:rPr lang="it-IT" sz="2400" b="1" dirty="0">
                  <a:latin typeface="Calibri" pitchFamily="34" charset="0"/>
                </a:rPr>
                <a:t>Inequality</a:t>
              </a:r>
            </a:p>
          </p:txBody>
        </p:sp>
        <p:sp>
          <p:nvSpPr>
            <p:cNvPr id="45" name="CasellaDiTesto 18"/>
            <p:cNvSpPr txBox="1"/>
            <p:nvPr/>
          </p:nvSpPr>
          <p:spPr>
            <a:xfrm>
              <a:off x="1330023" y="5137188"/>
              <a:ext cx="356188" cy="461557"/>
            </a:xfrm>
            <a:prstGeom prst="rect">
              <a:avLst/>
            </a:prstGeom>
            <a:noFill/>
          </p:spPr>
          <p:txBody>
            <a:bodyPr wrap="none">
              <a:spAutoFit/>
            </a:bodyPr>
            <a:lstStyle/>
            <a:p>
              <a:pPr fontAlgn="auto">
                <a:spcBef>
                  <a:spcPts val="0"/>
                </a:spcBef>
                <a:spcAft>
                  <a:spcPts val="0"/>
                </a:spcAft>
                <a:defRPr/>
              </a:pPr>
              <a:r>
                <a:rPr lang="it-IT" sz="2400" b="1" dirty="0">
                  <a:solidFill>
                    <a:srgbClr val="8C3D98"/>
                  </a:solidFill>
                  <a:latin typeface="Myriad Pro" pitchFamily="34" charset="0"/>
                  <a:ea typeface="Batang" pitchFamily="18" charset="-127"/>
                </a:rPr>
                <a:t>1</a:t>
              </a:r>
            </a:p>
          </p:txBody>
        </p:sp>
        <p:sp>
          <p:nvSpPr>
            <p:cNvPr id="46" name="CasellaDiTesto 19"/>
            <p:cNvSpPr txBox="1"/>
            <p:nvPr/>
          </p:nvSpPr>
          <p:spPr>
            <a:xfrm>
              <a:off x="7372048" y="5219719"/>
              <a:ext cx="699230" cy="461557"/>
            </a:xfrm>
            <a:prstGeom prst="rect">
              <a:avLst/>
            </a:prstGeom>
            <a:noFill/>
          </p:spPr>
          <p:txBody>
            <a:bodyPr wrap="none">
              <a:spAutoFit/>
            </a:bodyPr>
            <a:lstStyle/>
            <a:p>
              <a:pPr fontAlgn="auto">
                <a:spcBef>
                  <a:spcPts val="0"/>
                </a:spcBef>
                <a:spcAft>
                  <a:spcPts val="0"/>
                </a:spcAft>
                <a:defRPr/>
              </a:pPr>
              <a:r>
                <a:rPr lang="it-IT" sz="2400" b="1" dirty="0">
                  <a:solidFill>
                    <a:srgbClr val="8C3D98"/>
                  </a:solidFill>
                  <a:latin typeface="Myriad Pro" pitchFamily="34" charset="0"/>
                  <a:ea typeface="Batang" pitchFamily="18" charset="-127"/>
                </a:rPr>
                <a:t>100</a:t>
              </a:r>
            </a:p>
          </p:txBody>
        </p:sp>
        <p:sp>
          <p:nvSpPr>
            <p:cNvPr id="47" name="Ovale 21"/>
            <p:cNvSpPr/>
            <p:nvPr/>
          </p:nvSpPr>
          <p:spPr>
            <a:xfrm>
              <a:off x="5486098" y="4811826"/>
              <a:ext cx="152400" cy="150778"/>
            </a:xfrm>
            <a:prstGeom prst="ellipse">
              <a:avLst/>
            </a:prstGeom>
            <a:solidFill>
              <a:srgbClr val="8C3D98"/>
            </a:solidFill>
            <a:ln>
              <a:solidFill>
                <a:srgbClr val="8C3D9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sz="2400">
                <a:solidFill>
                  <a:schemeClr val="tx2">
                    <a:lumMod val="75000"/>
                  </a:schemeClr>
                </a:solidFill>
              </a:endParaRPr>
            </a:p>
          </p:txBody>
        </p:sp>
        <p:grpSp>
          <p:nvGrpSpPr>
            <p:cNvPr id="48" name="Group 17"/>
            <p:cNvGrpSpPr>
              <a:grpSpLocks/>
            </p:cNvGrpSpPr>
            <p:nvPr/>
          </p:nvGrpSpPr>
          <p:grpSpPr bwMode="auto">
            <a:xfrm>
              <a:off x="1482445" y="4593083"/>
              <a:ext cx="6096000" cy="446714"/>
              <a:chOff x="1482445" y="4593083"/>
              <a:chExt cx="6096000" cy="446714"/>
            </a:xfrm>
          </p:grpSpPr>
          <p:cxnSp>
            <p:nvCxnSpPr>
              <p:cNvPr id="49" name="Connettore 1 12"/>
              <p:cNvCxnSpPr/>
              <p:nvPr/>
            </p:nvCxnSpPr>
            <p:spPr>
              <a:xfrm>
                <a:off x="1482423" y="5040373"/>
                <a:ext cx="6096000" cy="0"/>
              </a:xfrm>
              <a:prstGeom prst="line">
                <a:avLst/>
              </a:prstGeom>
              <a:ln w="31750">
                <a:solidFill>
                  <a:srgbClr val="8C3D98"/>
                </a:solidFill>
              </a:ln>
            </p:spPr>
            <p:style>
              <a:lnRef idx="1">
                <a:schemeClr val="accent1"/>
              </a:lnRef>
              <a:fillRef idx="0">
                <a:schemeClr val="accent1"/>
              </a:fillRef>
              <a:effectRef idx="0">
                <a:schemeClr val="accent1"/>
              </a:effectRef>
              <a:fontRef idx="minor">
                <a:schemeClr val="tx1"/>
              </a:fontRef>
            </p:style>
          </p:cxnSp>
          <p:sp>
            <p:nvSpPr>
              <p:cNvPr id="50" name="Ovale 20"/>
              <p:cNvSpPr/>
              <p:nvPr/>
            </p:nvSpPr>
            <p:spPr>
              <a:xfrm>
                <a:off x="4952698" y="4702315"/>
                <a:ext cx="152400" cy="150777"/>
              </a:xfrm>
              <a:prstGeom prst="ellipse">
                <a:avLst/>
              </a:prstGeom>
              <a:solidFill>
                <a:srgbClr val="8C3D98"/>
              </a:solidFill>
              <a:ln>
                <a:solidFill>
                  <a:srgbClr val="8C3D9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sz="2400">
                  <a:solidFill>
                    <a:schemeClr val="tx2">
                      <a:lumMod val="75000"/>
                    </a:schemeClr>
                  </a:solidFill>
                </a:endParaRPr>
              </a:p>
            </p:txBody>
          </p:sp>
          <p:sp>
            <p:nvSpPr>
              <p:cNvPr id="51" name="Ovale 22"/>
              <p:cNvSpPr/>
              <p:nvPr/>
            </p:nvSpPr>
            <p:spPr>
              <a:xfrm>
                <a:off x="2285698" y="4778497"/>
                <a:ext cx="152400" cy="149190"/>
              </a:xfrm>
              <a:prstGeom prst="ellipse">
                <a:avLst/>
              </a:prstGeom>
              <a:solidFill>
                <a:srgbClr val="8C3D98"/>
              </a:solidFill>
              <a:ln>
                <a:solidFill>
                  <a:srgbClr val="8C3D9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sz="2400">
                  <a:solidFill>
                    <a:schemeClr val="tx2">
                      <a:lumMod val="75000"/>
                    </a:schemeClr>
                  </a:solidFill>
                </a:endParaRPr>
              </a:p>
            </p:txBody>
          </p:sp>
          <p:sp>
            <p:nvSpPr>
              <p:cNvPr id="52" name="Ovale 23"/>
              <p:cNvSpPr/>
              <p:nvPr/>
            </p:nvSpPr>
            <p:spPr>
              <a:xfrm>
                <a:off x="3200098" y="4689618"/>
                <a:ext cx="152400" cy="150777"/>
              </a:xfrm>
              <a:prstGeom prst="ellipse">
                <a:avLst/>
              </a:prstGeom>
              <a:solidFill>
                <a:srgbClr val="8C3D98"/>
              </a:solidFill>
              <a:ln>
                <a:solidFill>
                  <a:srgbClr val="8C3D9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sz="2400">
                  <a:solidFill>
                    <a:schemeClr val="tx2">
                      <a:lumMod val="75000"/>
                    </a:schemeClr>
                  </a:solidFill>
                </a:endParaRPr>
              </a:p>
            </p:txBody>
          </p:sp>
          <p:sp>
            <p:nvSpPr>
              <p:cNvPr id="53" name="Ovale 24"/>
              <p:cNvSpPr/>
              <p:nvPr/>
            </p:nvSpPr>
            <p:spPr>
              <a:xfrm>
                <a:off x="4378023" y="4702315"/>
                <a:ext cx="152400" cy="150777"/>
              </a:xfrm>
              <a:prstGeom prst="ellipse">
                <a:avLst/>
              </a:prstGeom>
              <a:solidFill>
                <a:srgbClr val="8C3D98"/>
              </a:solidFill>
              <a:ln>
                <a:solidFill>
                  <a:srgbClr val="8C3D9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sz="2400">
                  <a:solidFill>
                    <a:schemeClr val="tx2">
                      <a:lumMod val="75000"/>
                    </a:schemeClr>
                  </a:solidFill>
                </a:endParaRPr>
              </a:p>
            </p:txBody>
          </p:sp>
          <p:sp>
            <p:nvSpPr>
              <p:cNvPr id="54" name="Ovale 25"/>
              <p:cNvSpPr/>
              <p:nvPr/>
            </p:nvSpPr>
            <p:spPr>
              <a:xfrm>
                <a:off x="4592335" y="4592802"/>
                <a:ext cx="152400" cy="150778"/>
              </a:xfrm>
              <a:prstGeom prst="ellipse">
                <a:avLst/>
              </a:prstGeom>
              <a:solidFill>
                <a:srgbClr val="8C3D98"/>
              </a:solidFill>
              <a:ln>
                <a:solidFill>
                  <a:srgbClr val="8C3D9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sz="2400">
                  <a:solidFill>
                    <a:schemeClr val="tx2">
                      <a:lumMod val="75000"/>
                    </a:schemeClr>
                  </a:solidFill>
                </a:endParaRPr>
              </a:p>
            </p:txBody>
          </p:sp>
          <p:sp>
            <p:nvSpPr>
              <p:cNvPr id="55" name="Ovale 26"/>
              <p:cNvSpPr/>
              <p:nvPr/>
            </p:nvSpPr>
            <p:spPr>
              <a:xfrm>
                <a:off x="6705298" y="4824523"/>
                <a:ext cx="152400" cy="150778"/>
              </a:xfrm>
              <a:prstGeom prst="ellipse">
                <a:avLst/>
              </a:prstGeom>
              <a:solidFill>
                <a:srgbClr val="8C3D98"/>
              </a:solidFill>
              <a:ln>
                <a:solidFill>
                  <a:srgbClr val="8C3D9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sz="2400">
                  <a:solidFill>
                    <a:schemeClr val="tx2">
                      <a:lumMod val="75000"/>
                    </a:schemeClr>
                  </a:solidFill>
                </a:endParaRPr>
              </a:p>
            </p:txBody>
          </p:sp>
          <p:sp>
            <p:nvSpPr>
              <p:cNvPr id="56" name="Ovale 28"/>
              <p:cNvSpPr/>
              <p:nvPr/>
            </p:nvSpPr>
            <p:spPr>
              <a:xfrm>
                <a:off x="4612973" y="4854679"/>
                <a:ext cx="152400" cy="150777"/>
              </a:xfrm>
              <a:prstGeom prst="ellipse">
                <a:avLst/>
              </a:prstGeom>
              <a:solidFill>
                <a:srgbClr val="8C3D98"/>
              </a:solidFill>
              <a:ln>
                <a:solidFill>
                  <a:srgbClr val="8C3D9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sz="2400">
                  <a:solidFill>
                    <a:schemeClr val="tx2">
                      <a:lumMod val="75000"/>
                    </a:schemeClr>
                  </a:solidFill>
                </a:endParaRPr>
              </a:p>
            </p:txBody>
          </p:sp>
          <p:sp>
            <p:nvSpPr>
              <p:cNvPr id="57" name="Ovale 30"/>
              <p:cNvSpPr/>
              <p:nvPr/>
            </p:nvSpPr>
            <p:spPr>
              <a:xfrm>
                <a:off x="6552898" y="4705489"/>
                <a:ext cx="152400" cy="149190"/>
              </a:xfrm>
              <a:prstGeom prst="ellipse">
                <a:avLst/>
              </a:prstGeom>
              <a:solidFill>
                <a:srgbClr val="8C3D98"/>
              </a:solidFill>
              <a:ln>
                <a:solidFill>
                  <a:srgbClr val="8C3D9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sz="2400">
                  <a:solidFill>
                    <a:schemeClr val="tx2">
                      <a:lumMod val="75000"/>
                    </a:schemeClr>
                  </a:solidFill>
                </a:endParaRPr>
              </a:p>
            </p:txBody>
          </p:sp>
          <p:sp>
            <p:nvSpPr>
              <p:cNvPr id="58" name="Ovale 31"/>
              <p:cNvSpPr/>
              <p:nvPr/>
            </p:nvSpPr>
            <p:spPr>
              <a:xfrm>
                <a:off x="5119385" y="4724534"/>
                <a:ext cx="152400" cy="150777"/>
              </a:xfrm>
              <a:prstGeom prst="ellipse">
                <a:avLst/>
              </a:prstGeom>
              <a:solidFill>
                <a:srgbClr val="8C3D98"/>
              </a:solidFill>
              <a:ln>
                <a:solidFill>
                  <a:srgbClr val="8C3D9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sz="2400">
                  <a:solidFill>
                    <a:schemeClr val="tx2">
                      <a:lumMod val="75000"/>
                    </a:schemeClr>
                  </a:solidFill>
                </a:endParaRPr>
              </a:p>
            </p:txBody>
          </p:sp>
          <p:sp>
            <p:nvSpPr>
              <p:cNvPr id="59" name="Ovale 32"/>
              <p:cNvSpPr/>
              <p:nvPr/>
            </p:nvSpPr>
            <p:spPr>
              <a:xfrm>
                <a:off x="5333698" y="4615022"/>
                <a:ext cx="152400" cy="150778"/>
              </a:xfrm>
              <a:prstGeom prst="ellipse">
                <a:avLst/>
              </a:prstGeom>
              <a:solidFill>
                <a:srgbClr val="8C3D98"/>
              </a:solidFill>
              <a:ln>
                <a:solidFill>
                  <a:srgbClr val="8C3D9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sz="2400">
                  <a:solidFill>
                    <a:schemeClr val="tx2">
                      <a:lumMod val="75000"/>
                    </a:schemeClr>
                  </a:solidFill>
                </a:endParaRPr>
              </a:p>
            </p:txBody>
          </p:sp>
          <p:sp>
            <p:nvSpPr>
              <p:cNvPr id="60" name="Ovale 33"/>
              <p:cNvSpPr/>
              <p:nvPr/>
            </p:nvSpPr>
            <p:spPr>
              <a:xfrm>
                <a:off x="5355923" y="4876899"/>
                <a:ext cx="152400" cy="150777"/>
              </a:xfrm>
              <a:prstGeom prst="ellipse">
                <a:avLst/>
              </a:prstGeom>
              <a:solidFill>
                <a:srgbClr val="8C3D98"/>
              </a:solidFill>
              <a:ln>
                <a:solidFill>
                  <a:srgbClr val="8C3D9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sz="2400">
                  <a:solidFill>
                    <a:schemeClr val="tx2">
                      <a:lumMod val="75000"/>
                    </a:schemeClr>
                  </a:solidFill>
                </a:endParaRPr>
              </a:p>
            </p:txBody>
          </p:sp>
          <p:sp>
            <p:nvSpPr>
              <p:cNvPr id="61" name="Ovale 34"/>
              <p:cNvSpPr/>
              <p:nvPr/>
            </p:nvSpPr>
            <p:spPr>
              <a:xfrm>
                <a:off x="3333448" y="4815000"/>
                <a:ext cx="152400" cy="150778"/>
              </a:xfrm>
              <a:prstGeom prst="ellipse">
                <a:avLst/>
              </a:prstGeom>
              <a:solidFill>
                <a:srgbClr val="8C3D98"/>
              </a:solidFill>
              <a:ln>
                <a:solidFill>
                  <a:srgbClr val="8C3D9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sz="2400">
                  <a:solidFill>
                    <a:schemeClr val="tx2">
                      <a:lumMod val="75000"/>
                    </a:schemeClr>
                  </a:solidFill>
                </a:endParaRPr>
              </a:p>
            </p:txBody>
          </p:sp>
          <p:sp>
            <p:nvSpPr>
              <p:cNvPr id="62" name="Ovale 35"/>
              <p:cNvSpPr/>
              <p:nvPr/>
            </p:nvSpPr>
            <p:spPr>
              <a:xfrm>
                <a:off x="2971498" y="4705489"/>
                <a:ext cx="152400" cy="149190"/>
              </a:xfrm>
              <a:prstGeom prst="ellipse">
                <a:avLst/>
              </a:prstGeom>
              <a:solidFill>
                <a:srgbClr val="8C3D98"/>
              </a:solidFill>
              <a:ln>
                <a:solidFill>
                  <a:srgbClr val="8C3D9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sz="2400">
                  <a:solidFill>
                    <a:schemeClr val="tx2">
                      <a:lumMod val="75000"/>
                    </a:schemeClr>
                  </a:solidFill>
                </a:endParaRPr>
              </a:p>
            </p:txBody>
          </p:sp>
          <p:sp>
            <p:nvSpPr>
              <p:cNvPr id="63" name="Ovale 36"/>
              <p:cNvSpPr/>
              <p:nvPr/>
            </p:nvSpPr>
            <p:spPr>
              <a:xfrm>
                <a:off x="6470348" y="4811826"/>
                <a:ext cx="152400" cy="150778"/>
              </a:xfrm>
              <a:prstGeom prst="ellipse">
                <a:avLst/>
              </a:prstGeom>
              <a:solidFill>
                <a:srgbClr val="8C3D98"/>
              </a:solidFill>
              <a:ln>
                <a:solidFill>
                  <a:srgbClr val="8C3D9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sz="2400">
                  <a:solidFill>
                    <a:schemeClr val="tx2">
                      <a:lumMod val="75000"/>
                    </a:schemeClr>
                  </a:solidFill>
                </a:endParaRPr>
              </a:p>
            </p:txBody>
          </p:sp>
          <p:sp>
            <p:nvSpPr>
              <p:cNvPr id="64" name="Ovale 37"/>
              <p:cNvSpPr/>
              <p:nvPr/>
            </p:nvSpPr>
            <p:spPr>
              <a:xfrm>
                <a:off x="6317948" y="4692792"/>
                <a:ext cx="152400" cy="149190"/>
              </a:xfrm>
              <a:prstGeom prst="ellipse">
                <a:avLst/>
              </a:prstGeom>
              <a:solidFill>
                <a:srgbClr val="8C3D98"/>
              </a:solidFill>
              <a:ln>
                <a:solidFill>
                  <a:srgbClr val="8C3D9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sz="2400">
                  <a:solidFill>
                    <a:schemeClr val="tx2">
                      <a:lumMod val="75000"/>
                    </a:schemeClr>
                  </a:solidFill>
                </a:endParaRPr>
              </a:p>
            </p:txBody>
          </p:sp>
          <p:sp>
            <p:nvSpPr>
              <p:cNvPr id="65" name="Ovale 38"/>
              <p:cNvSpPr/>
              <p:nvPr/>
            </p:nvSpPr>
            <p:spPr>
              <a:xfrm>
                <a:off x="3519185" y="4841982"/>
                <a:ext cx="152400" cy="150777"/>
              </a:xfrm>
              <a:prstGeom prst="ellipse">
                <a:avLst/>
              </a:prstGeom>
              <a:solidFill>
                <a:srgbClr val="8C3D98"/>
              </a:solidFill>
              <a:ln>
                <a:solidFill>
                  <a:srgbClr val="8C3D9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sz="2400">
                  <a:solidFill>
                    <a:schemeClr val="tx2">
                      <a:lumMod val="75000"/>
                    </a:schemeClr>
                  </a:solidFill>
                </a:endParaRPr>
              </a:p>
            </p:txBody>
          </p:sp>
          <p:sp>
            <p:nvSpPr>
              <p:cNvPr id="66" name="Ovale 39"/>
              <p:cNvSpPr/>
              <p:nvPr/>
            </p:nvSpPr>
            <p:spPr>
              <a:xfrm>
                <a:off x="3708098" y="4724534"/>
                <a:ext cx="152400" cy="150777"/>
              </a:xfrm>
              <a:prstGeom prst="ellipse">
                <a:avLst/>
              </a:prstGeom>
              <a:solidFill>
                <a:srgbClr val="8C3D98"/>
              </a:solidFill>
              <a:ln>
                <a:solidFill>
                  <a:srgbClr val="8C3D9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sz="2400">
                  <a:solidFill>
                    <a:schemeClr val="tx2">
                      <a:lumMod val="75000"/>
                    </a:schemeClr>
                  </a:solidFill>
                </a:endParaRPr>
              </a:p>
            </p:txBody>
          </p:sp>
          <p:sp>
            <p:nvSpPr>
              <p:cNvPr id="67" name="Ovale 40"/>
              <p:cNvSpPr/>
              <p:nvPr/>
            </p:nvSpPr>
            <p:spPr>
              <a:xfrm>
                <a:off x="3555698" y="4656287"/>
                <a:ext cx="152400" cy="150778"/>
              </a:xfrm>
              <a:prstGeom prst="ellipse">
                <a:avLst/>
              </a:prstGeom>
              <a:solidFill>
                <a:srgbClr val="8C3D98"/>
              </a:solidFill>
              <a:ln>
                <a:solidFill>
                  <a:srgbClr val="8C3D9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sz="2400">
                  <a:solidFill>
                    <a:schemeClr val="tx2">
                      <a:lumMod val="75000"/>
                    </a:schemeClr>
                  </a:solidFill>
                </a:endParaRPr>
              </a:p>
            </p:txBody>
          </p:sp>
        </p:grpSp>
      </p:grpSp>
      <p:pic>
        <p:nvPicPr>
          <p:cNvPr id="68" name="Picture 67" descr="G:\Operations\Communication_Information\GRAPHICAL-CHART-VISUAL-IDENTITY\FINAL FILES !!!\2010.4176_Logo\2010.4176_Logo\CMYK\FORMAT_PNG\EIGE_EN.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93006" y="245870"/>
            <a:ext cx="923471" cy="923471"/>
          </a:xfrm>
          <a:prstGeom prst="rect">
            <a:avLst/>
          </a:prstGeom>
          <a:noFill/>
          <a:extLst>
            <a:ext uri="{909E8E84-426E-40DD-AFC4-6F175D3DCCD1}">
              <a14:hiddenFill xmlns:a14="http://schemas.microsoft.com/office/drawing/2010/main">
                <a:solidFill>
                  <a:srgbClr val="FFFFFF"/>
                </a:solidFill>
              </a14:hiddenFill>
            </a:ext>
          </a:extLst>
        </p:spPr>
      </p:pic>
      <p:pic>
        <p:nvPicPr>
          <p:cNvPr id="69" name="Picture 6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52440" y="6172200"/>
            <a:ext cx="479536" cy="324184"/>
          </a:xfrm>
          <a:prstGeom prst="rect">
            <a:avLst/>
          </a:prstGeom>
        </p:spPr>
      </p:pic>
    </p:spTree>
    <p:extLst>
      <p:ext uri="{BB962C8B-B14F-4D97-AF65-F5344CB8AC3E}">
        <p14:creationId xmlns:p14="http://schemas.microsoft.com/office/powerpoint/2010/main" val="18416150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xit" presetSubtype="0" fill="hold" nodeType="clickEffect">
                                  <p:stCondLst>
                                    <p:cond delay="0"/>
                                  </p:stCondLst>
                                  <p:childTnLst>
                                    <p:animEffect transition="out" filter="fade">
                                      <p:cBhvr>
                                        <p:cTn id="10" dur="500"/>
                                        <p:tgtEl>
                                          <p:spTgt spid="39"/>
                                        </p:tgtEl>
                                      </p:cBhvr>
                                    </p:animEffect>
                                    <p:set>
                                      <p:cBhvr>
                                        <p:cTn id="11" dur="1" fill="hold">
                                          <p:stCondLst>
                                            <p:cond delay="499"/>
                                          </p:stCondLst>
                                        </p:cTn>
                                        <p:tgtEl>
                                          <p:spTgt spid="39"/>
                                        </p:tgtEl>
                                        <p:attrNameLst>
                                          <p:attrName>style.visibility</p:attrName>
                                        </p:attrNameLst>
                                      </p:cBhvr>
                                      <p:to>
                                        <p:strVal val="hidden"/>
                                      </p:to>
                                    </p:set>
                                  </p:childTnLst>
                                </p:cTn>
                              </p:par>
                              <p:par>
                                <p:cTn id="12" presetID="1" presetClass="entr" presetSubtype="0" fill="hold" grpId="0" nodeType="withEffect">
                                  <p:stCondLst>
                                    <p:cond delay="0"/>
                                  </p:stCondLst>
                                  <p:childTnLst>
                                    <p:set>
                                      <p:cBhvr>
                                        <p:cTn id="13" dur="1" fill="hold">
                                          <p:stCondLst>
                                            <p:cond delay="0"/>
                                          </p:stCondLst>
                                        </p:cTn>
                                        <p:tgtEl>
                                          <p:spTgt spid="2"/>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4"/>
          <p:cNvSpPr txBox="1">
            <a:spLocks noChangeArrowheads="1"/>
          </p:cNvSpPr>
          <p:nvPr/>
        </p:nvSpPr>
        <p:spPr bwMode="auto">
          <a:xfrm>
            <a:off x="2771800" y="57943"/>
            <a:ext cx="3951288" cy="646113"/>
          </a:xfrm>
          <a:prstGeom prst="rect">
            <a:avLst/>
          </a:prstGeom>
          <a:noFill/>
          <a:ln w="9525">
            <a:noFill/>
            <a:miter lim="800000"/>
            <a:headEnd/>
            <a:tailEnd/>
          </a:ln>
        </p:spPr>
        <p:txBody>
          <a:bodyPr wrap="none" anchor="ctr">
            <a:spAutoFit/>
          </a:bodyPr>
          <a:lstStyle/>
          <a:p>
            <a:pPr algn="ctr"/>
            <a:r>
              <a:rPr lang="en-GB" sz="3600" b="1" dirty="0">
                <a:solidFill>
                  <a:srgbClr val="7030A0"/>
                </a:solidFill>
              </a:rPr>
              <a:t>Quality Assessment</a:t>
            </a:r>
          </a:p>
        </p:txBody>
      </p:sp>
      <p:graphicFrame>
        <p:nvGraphicFramePr>
          <p:cNvPr id="7" name="Table 3"/>
          <p:cNvGraphicFramePr>
            <a:graphicFrameLocks noGrp="1"/>
          </p:cNvGraphicFramePr>
          <p:nvPr/>
        </p:nvGraphicFramePr>
        <p:xfrm>
          <a:off x="2123728" y="5380816"/>
          <a:ext cx="5410200" cy="1432560"/>
        </p:xfrm>
        <a:graphic>
          <a:graphicData uri="http://schemas.openxmlformats.org/drawingml/2006/table">
            <a:tbl>
              <a:tblPr firstRow="1" firstCol="1" bandRow="1"/>
              <a:tblGrid>
                <a:gridCol w="2760306"/>
                <a:gridCol w="2649894"/>
              </a:tblGrid>
              <a:tr h="381000">
                <a:tc>
                  <a:txBody>
                    <a:bodyPr/>
                    <a:lstStyle/>
                    <a:p>
                      <a:pPr algn="ctr">
                        <a:lnSpc>
                          <a:spcPct val="115000"/>
                        </a:lnSpc>
                        <a:spcAft>
                          <a:spcPts val="0"/>
                        </a:spcAft>
                      </a:pPr>
                      <a:r>
                        <a:rPr lang="en-GB" sz="2000" kern="1200" dirty="0">
                          <a:solidFill>
                            <a:srgbClr val="000066"/>
                          </a:solidFill>
                          <a:latin typeface="+mj-lt"/>
                          <a:ea typeface="+mn-ea"/>
                          <a:cs typeface="+mn-cs"/>
                        </a:rPr>
                        <a:t>Rank difference interval</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en-GB" sz="2000" kern="1200" dirty="0">
                          <a:solidFill>
                            <a:srgbClr val="000066"/>
                          </a:solidFill>
                          <a:latin typeface="+mj-lt"/>
                          <a:ea typeface="+mn-ea"/>
                          <a:cs typeface="+mn-cs"/>
                        </a:rPr>
                        <a:t>Percentage of cases</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297932">
                <a:tc>
                  <a:txBody>
                    <a:bodyPr/>
                    <a:lstStyle/>
                    <a:p>
                      <a:pPr marL="0" marR="0" indent="0" algn="ctr" defTabSz="457200" rtl="0" eaLnBrk="1" fontAlgn="auto" latinLnBrk="0" hangingPunct="1">
                        <a:lnSpc>
                          <a:spcPct val="115000"/>
                        </a:lnSpc>
                        <a:spcBef>
                          <a:spcPts val="0"/>
                        </a:spcBef>
                        <a:spcAft>
                          <a:spcPts val="0"/>
                        </a:spcAft>
                        <a:buClrTx/>
                        <a:buSzTx/>
                        <a:buFontTx/>
                        <a:buNone/>
                        <a:tabLst/>
                        <a:defRPr/>
                      </a:pPr>
                      <a:r>
                        <a:rPr lang="en-GB" sz="2000" b="0" i="0" kern="1200" dirty="0" smtClean="0">
                          <a:solidFill>
                            <a:srgbClr val="000066"/>
                          </a:solidFill>
                          <a:effectLst/>
                          <a:latin typeface="+mj-lt"/>
                          <a:ea typeface="Times New Roman"/>
                          <a:cs typeface="Times New Roman"/>
                        </a:rPr>
                        <a:t>[-2, 2]</a:t>
                      </a:r>
                      <a:endParaRPr lang="en-GB" sz="2000" b="0" i="0" kern="1200" dirty="0" smtClean="0">
                        <a:solidFill>
                          <a:srgbClr val="000066"/>
                        </a:solidFill>
                        <a:effectLst/>
                        <a:latin typeface="+mj-lt"/>
                        <a:ea typeface="Calibri"/>
                        <a:cs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indent="0" algn="ctr" defTabSz="457200" rtl="0" eaLnBrk="1" fontAlgn="auto" latinLnBrk="0" hangingPunct="1">
                        <a:lnSpc>
                          <a:spcPct val="115000"/>
                        </a:lnSpc>
                        <a:spcBef>
                          <a:spcPts val="0"/>
                        </a:spcBef>
                        <a:spcAft>
                          <a:spcPts val="0"/>
                        </a:spcAft>
                        <a:buClrTx/>
                        <a:buSzTx/>
                        <a:buFontTx/>
                        <a:buNone/>
                        <a:tabLst/>
                        <a:defRPr/>
                      </a:pPr>
                      <a:r>
                        <a:rPr lang="en-GB" sz="2000" b="0" kern="1200" dirty="0" smtClean="0">
                          <a:solidFill>
                            <a:srgbClr val="000066"/>
                          </a:solidFill>
                          <a:effectLst/>
                          <a:latin typeface="+mj-lt"/>
                          <a:ea typeface="Times New Roman"/>
                          <a:cs typeface="Times New Roman"/>
                        </a:rPr>
                        <a:t>86%</a:t>
                      </a:r>
                      <a:endParaRPr lang="en-GB" sz="2000" b="0" kern="1200" dirty="0" smtClean="0">
                        <a:solidFill>
                          <a:srgbClr val="000066"/>
                        </a:solidFill>
                        <a:effectLst/>
                        <a:latin typeface="+mj-lt"/>
                        <a:ea typeface="Calibri"/>
                        <a:cs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297932">
                <a:tc>
                  <a:txBody>
                    <a:bodyPr/>
                    <a:lstStyle/>
                    <a:p>
                      <a:pPr marL="0" marR="0" indent="0" algn="ctr" defTabSz="457200" rtl="0" eaLnBrk="1" fontAlgn="auto" latinLnBrk="0" hangingPunct="1">
                        <a:lnSpc>
                          <a:spcPct val="115000"/>
                        </a:lnSpc>
                        <a:spcBef>
                          <a:spcPts val="0"/>
                        </a:spcBef>
                        <a:spcAft>
                          <a:spcPts val="0"/>
                        </a:spcAft>
                        <a:buClrTx/>
                        <a:buSzTx/>
                        <a:buFontTx/>
                        <a:buNone/>
                        <a:tabLst/>
                        <a:defRPr/>
                      </a:pPr>
                      <a:r>
                        <a:rPr lang="en-GB" sz="2000" b="0" i="0" kern="1200" dirty="0" smtClean="0">
                          <a:solidFill>
                            <a:srgbClr val="000066"/>
                          </a:solidFill>
                          <a:effectLst/>
                          <a:latin typeface="+mj-lt"/>
                          <a:ea typeface="Times New Roman"/>
                          <a:cs typeface="Times New Roman"/>
                        </a:rPr>
                        <a:t>[ -1, 1 ]</a:t>
                      </a:r>
                      <a:endParaRPr lang="en-GB" sz="2000" b="0" i="0" kern="1200" dirty="0" smtClean="0">
                        <a:solidFill>
                          <a:srgbClr val="000066"/>
                        </a:solidFill>
                        <a:effectLst/>
                        <a:latin typeface="+mj-lt"/>
                        <a:ea typeface="Calibri"/>
                        <a:cs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indent="0" algn="ctr" defTabSz="457200" rtl="0" eaLnBrk="1" fontAlgn="auto" latinLnBrk="0" hangingPunct="1">
                        <a:lnSpc>
                          <a:spcPct val="115000"/>
                        </a:lnSpc>
                        <a:spcBef>
                          <a:spcPts val="0"/>
                        </a:spcBef>
                        <a:spcAft>
                          <a:spcPts val="0"/>
                        </a:spcAft>
                        <a:buClrTx/>
                        <a:buSzTx/>
                        <a:buFontTx/>
                        <a:buNone/>
                        <a:tabLst/>
                        <a:defRPr/>
                      </a:pPr>
                      <a:r>
                        <a:rPr lang="en-GB" sz="2000" b="0" kern="1200" dirty="0" smtClean="0">
                          <a:solidFill>
                            <a:srgbClr val="000066"/>
                          </a:solidFill>
                          <a:effectLst/>
                          <a:latin typeface="+mj-lt"/>
                          <a:ea typeface="Times New Roman"/>
                          <a:cs typeface="Times New Roman"/>
                        </a:rPr>
                        <a:t>71%</a:t>
                      </a:r>
                      <a:endParaRPr lang="en-GB" sz="2000" b="0" kern="1200" dirty="0" smtClean="0">
                        <a:solidFill>
                          <a:srgbClr val="000066"/>
                        </a:solidFill>
                        <a:effectLst/>
                        <a:latin typeface="+mj-lt"/>
                        <a:ea typeface="Calibri"/>
                        <a:cs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297932">
                <a:tc>
                  <a:txBody>
                    <a:bodyPr/>
                    <a:lstStyle/>
                    <a:p>
                      <a:pPr algn="ctr">
                        <a:lnSpc>
                          <a:spcPct val="115000"/>
                        </a:lnSpc>
                        <a:spcAft>
                          <a:spcPts val="0"/>
                        </a:spcAft>
                      </a:pPr>
                      <a:r>
                        <a:rPr lang="en-GB" sz="2000" b="0" i="0" dirty="0">
                          <a:solidFill>
                            <a:srgbClr val="000066"/>
                          </a:solidFill>
                          <a:effectLst/>
                          <a:latin typeface="+mj-lt"/>
                          <a:ea typeface="Times New Roman"/>
                          <a:cs typeface="Times New Roman"/>
                        </a:rPr>
                        <a:t>[ 0 ] </a:t>
                      </a:r>
                      <a:endParaRPr lang="en-GB" sz="2000" b="0" i="0" dirty="0">
                        <a:solidFill>
                          <a:srgbClr val="000066"/>
                        </a:solidFill>
                        <a:effectLst/>
                        <a:latin typeface="+mj-lt"/>
                        <a:ea typeface="Calibri"/>
                        <a:cs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en-GB" sz="2000" b="0" dirty="0" smtClean="0">
                          <a:solidFill>
                            <a:srgbClr val="000066"/>
                          </a:solidFill>
                          <a:effectLst/>
                          <a:latin typeface="+mj-lt"/>
                          <a:ea typeface="Times New Roman"/>
                          <a:cs typeface="Times New Roman"/>
                        </a:rPr>
                        <a:t>42%</a:t>
                      </a:r>
                      <a:endParaRPr lang="en-GB" sz="2000" b="0" dirty="0">
                        <a:solidFill>
                          <a:srgbClr val="000066"/>
                        </a:solidFill>
                        <a:effectLst/>
                        <a:latin typeface="+mj-lt"/>
                        <a:ea typeface="Calibri"/>
                        <a:cs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graphicFrame>
        <p:nvGraphicFramePr>
          <p:cNvPr id="9" name="Chart 2"/>
          <p:cNvGraphicFramePr/>
          <p:nvPr>
            <p:extLst>
              <p:ext uri="{D42A27DB-BD31-4B8C-83A1-F6EECF244321}">
                <p14:modId xmlns:p14="http://schemas.microsoft.com/office/powerpoint/2010/main" val="2921346000"/>
              </p:ext>
            </p:extLst>
          </p:nvPr>
        </p:nvGraphicFramePr>
        <p:xfrm>
          <a:off x="0" y="836712"/>
          <a:ext cx="9144000" cy="4797152"/>
        </p:xfrm>
        <a:graphic>
          <a:graphicData uri="http://schemas.openxmlformats.org/drawingml/2006/chart">
            <c:chart xmlns:c="http://schemas.openxmlformats.org/drawingml/2006/chart" xmlns:r="http://schemas.openxmlformats.org/officeDocument/2006/relationships" r:id="rId2"/>
          </a:graphicData>
        </a:graphic>
      </p:graphicFrame>
      <p:sp>
        <p:nvSpPr>
          <p:cNvPr id="6" name="9 Rectángulo"/>
          <p:cNvSpPr/>
          <p:nvPr/>
        </p:nvSpPr>
        <p:spPr>
          <a:xfrm>
            <a:off x="755576" y="1124744"/>
            <a:ext cx="4104456" cy="769441"/>
          </a:xfrm>
          <a:prstGeom prst="rect">
            <a:avLst/>
          </a:prstGeom>
        </p:spPr>
        <p:txBody>
          <a:bodyPr wrap="square">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defRPr/>
            </a:pPr>
            <a:r>
              <a:rPr lang="en-US" sz="2200" dirty="0" smtClean="0">
                <a:solidFill>
                  <a:srgbClr val="000066"/>
                </a:solidFill>
                <a:latin typeface="Myriad Pro"/>
              </a:rPr>
              <a:t>Distribution of differences between ranks</a:t>
            </a:r>
            <a:endParaRPr lang="es-ES" sz="2200" dirty="0">
              <a:solidFill>
                <a:srgbClr val="000066"/>
              </a:solidFill>
              <a:latin typeface="Myriad Pro"/>
            </a:endParaRPr>
          </a:p>
        </p:txBody>
      </p:sp>
    </p:spTree>
    <p:extLst>
      <p:ext uri="{BB962C8B-B14F-4D97-AF65-F5344CB8AC3E}">
        <p14:creationId xmlns:p14="http://schemas.microsoft.com/office/powerpoint/2010/main" val="1127752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up)">
                                      <p:cBhvr>
                                        <p:cTn id="7" dur="500"/>
                                        <p:tgtEl>
                                          <p:spTgt spid="9"/>
                                        </p:tgtEl>
                                      </p:cBhvr>
                                    </p:animEffect>
                                  </p:childTnLst>
                                </p:cTn>
                              </p:par>
                              <p:par>
                                <p:cTn id="8" presetID="1"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3" presetClass="entr" presetSubtype="10" fill="hold"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blinds(horizontal)">
                                      <p:cBhvr>
                                        <p:cTn id="1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AsOne/>
      </p:bldGraphic>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400000">
            <a:off x="2919779" y="890219"/>
            <a:ext cx="7190639" cy="495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182572" y="3397740"/>
            <a:ext cx="2719151" cy="954107"/>
          </a:xfrm>
          <a:prstGeom prst="rect">
            <a:avLst/>
          </a:prstGeom>
        </p:spPr>
        <p:txBody>
          <a:bodyPr wrap="square">
            <a:spAutoFit/>
          </a:bodyPr>
          <a:lstStyle/>
          <a:p>
            <a:pPr marL="0" lvl="1" algn="ctr">
              <a:spcBef>
                <a:spcPts val="600"/>
              </a:spcBef>
            </a:pPr>
            <a:r>
              <a:rPr lang="en-GB" sz="2800" b="1" dirty="0">
                <a:solidFill>
                  <a:srgbClr val="8C3D98"/>
                </a:solidFill>
                <a:latin typeface="Myriad Pro"/>
                <a:sym typeface="Wingdings" pitchFamily="2" charset="2"/>
              </a:rPr>
              <a:t>12 sub-domain indices        </a:t>
            </a:r>
          </a:p>
        </p:txBody>
      </p:sp>
      <p:sp>
        <p:nvSpPr>
          <p:cNvPr id="4" name="Right Brace 3"/>
          <p:cNvSpPr/>
          <p:nvPr/>
        </p:nvSpPr>
        <p:spPr>
          <a:xfrm rot="10800000">
            <a:off x="3034560" y="2372532"/>
            <a:ext cx="793932" cy="3190067"/>
          </a:xfrm>
          <a:prstGeom prst="rightBrace">
            <a:avLst>
              <a:gd name="adj1" fmla="val 8333"/>
              <a:gd name="adj2" fmla="val 50352"/>
            </a:avLst>
          </a:prstGeom>
          <a:noFill/>
          <a:ln w="31750">
            <a:solidFill>
              <a:srgbClr val="8C3D98"/>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solidFill>
                <a:srgbClr val="8C3D98"/>
              </a:solidFill>
            </a:endParaRPr>
          </a:p>
        </p:txBody>
      </p:sp>
      <p:sp>
        <p:nvSpPr>
          <p:cNvPr id="6" name="Right Brace 5"/>
          <p:cNvSpPr/>
          <p:nvPr/>
        </p:nvSpPr>
        <p:spPr>
          <a:xfrm rot="10800000">
            <a:off x="3200668" y="5658122"/>
            <a:ext cx="627823" cy="930878"/>
          </a:xfrm>
          <a:prstGeom prst="rightBrace">
            <a:avLst>
              <a:gd name="adj1" fmla="val 8333"/>
              <a:gd name="adj2" fmla="val 50352"/>
            </a:avLst>
          </a:prstGeom>
          <a:noFill/>
          <a:ln w="31750">
            <a:solidFill>
              <a:srgbClr val="8C3D98"/>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solidFill>
                <a:srgbClr val="8C3D98"/>
              </a:solidFill>
            </a:endParaRPr>
          </a:p>
        </p:txBody>
      </p:sp>
      <p:sp>
        <p:nvSpPr>
          <p:cNvPr id="7" name="Rectangle 6"/>
          <p:cNvSpPr/>
          <p:nvPr/>
        </p:nvSpPr>
        <p:spPr>
          <a:xfrm>
            <a:off x="182572" y="5835824"/>
            <a:ext cx="2719151" cy="523220"/>
          </a:xfrm>
          <a:prstGeom prst="rect">
            <a:avLst/>
          </a:prstGeom>
        </p:spPr>
        <p:txBody>
          <a:bodyPr wrap="square">
            <a:spAutoFit/>
          </a:bodyPr>
          <a:lstStyle/>
          <a:p>
            <a:pPr marL="0" lvl="1" algn="ctr">
              <a:spcBef>
                <a:spcPts val="600"/>
              </a:spcBef>
            </a:pPr>
            <a:r>
              <a:rPr lang="en-GB" sz="2800" b="1" dirty="0" smtClean="0">
                <a:solidFill>
                  <a:srgbClr val="8C3D98"/>
                </a:solidFill>
                <a:latin typeface="Myriad Pro"/>
                <a:sym typeface="Wingdings" pitchFamily="2" charset="2"/>
              </a:rPr>
              <a:t>27 variables</a:t>
            </a:r>
            <a:endParaRPr lang="en-GB" sz="2800" b="1" dirty="0">
              <a:solidFill>
                <a:srgbClr val="8C3D98"/>
              </a:solidFill>
              <a:latin typeface="Myriad Pro"/>
              <a:sym typeface="Wingdings" pitchFamily="2" charset="2"/>
            </a:endParaRPr>
          </a:p>
        </p:txBody>
      </p:sp>
      <p:sp>
        <p:nvSpPr>
          <p:cNvPr id="8" name="Right Brace 7"/>
          <p:cNvSpPr/>
          <p:nvPr/>
        </p:nvSpPr>
        <p:spPr>
          <a:xfrm rot="10800000">
            <a:off x="3190714" y="855876"/>
            <a:ext cx="588655" cy="1288780"/>
          </a:xfrm>
          <a:prstGeom prst="rightBrace">
            <a:avLst>
              <a:gd name="adj1" fmla="val 8333"/>
              <a:gd name="adj2" fmla="val 50352"/>
            </a:avLst>
          </a:prstGeom>
          <a:noFill/>
          <a:ln w="31750">
            <a:solidFill>
              <a:srgbClr val="8C3D98"/>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solidFill>
                <a:srgbClr val="8C3D98"/>
              </a:solidFill>
            </a:endParaRPr>
          </a:p>
        </p:txBody>
      </p:sp>
      <p:sp>
        <p:nvSpPr>
          <p:cNvPr id="9" name="Rectangle 8"/>
          <p:cNvSpPr/>
          <p:nvPr/>
        </p:nvSpPr>
        <p:spPr>
          <a:xfrm>
            <a:off x="21597" y="1341482"/>
            <a:ext cx="3478129" cy="1031051"/>
          </a:xfrm>
          <a:prstGeom prst="rect">
            <a:avLst/>
          </a:prstGeom>
        </p:spPr>
        <p:txBody>
          <a:bodyPr wrap="square">
            <a:spAutoFit/>
          </a:bodyPr>
          <a:lstStyle/>
          <a:p>
            <a:pPr marL="0" lvl="1" algn="ctr">
              <a:spcBef>
                <a:spcPts val="600"/>
              </a:spcBef>
            </a:pPr>
            <a:r>
              <a:rPr lang="en-GB" sz="2800" b="1" dirty="0" smtClean="0">
                <a:solidFill>
                  <a:srgbClr val="8C3D98"/>
                </a:solidFill>
                <a:latin typeface="Myriad Pro"/>
                <a:sym typeface="Wingdings" pitchFamily="2" charset="2"/>
              </a:rPr>
              <a:t>6 domain</a:t>
            </a:r>
          </a:p>
          <a:p>
            <a:pPr marL="0" lvl="1" algn="ctr">
              <a:spcBef>
                <a:spcPts val="600"/>
              </a:spcBef>
            </a:pPr>
            <a:r>
              <a:rPr lang="en-GB" sz="2800" b="1" smtClean="0">
                <a:solidFill>
                  <a:srgbClr val="8C3D98"/>
                </a:solidFill>
                <a:latin typeface="Myriad Pro"/>
                <a:sym typeface="Wingdings" pitchFamily="2" charset="2"/>
              </a:rPr>
              <a:t>indices</a:t>
            </a:r>
            <a:endParaRPr lang="en-GB" sz="2800" b="1" dirty="0">
              <a:solidFill>
                <a:srgbClr val="8C3D98"/>
              </a:solidFill>
              <a:latin typeface="Myriad Pro"/>
              <a:sym typeface="Wingdings" pitchFamily="2" charset="2"/>
            </a:endParaRPr>
          </a:p>
        </p:txBody>
      </p:sp>
      <p:sp>
        <p:nvSpPr>
          <p:cNvPr id="10" name="Rectangle 9"/>
          <p:cNvSpPr/>
          <p:nvPr/>
        </p:nvSpPr>
        <p:spPr>
          <a:xfrm>
            <a:off x="35777" y="332656"/>
            <a:ext cx="3478129" cy="523220"/>
          </a:xfrm>
          <a:prstGeom prst="rect">
            <a:avLst/>
          </a:prstGeom>
        </p:spPr>
        <p:txBody>
          <a:bodyPr wrap="square">
            <a:spAutoFit/>
          </a:bodyPr>
          <a:lstStyle/>
          <a:p>
            <a:pPr marL="0" lvl="1" algn="ctr">
              <a:spcBef>
                <a:spcPts val="600"/>
              </a:spcBef>
            </a:pPr>
            <a:r>
              <a:rPr lang="en-GB" sz="2800" b="1" dirty="0" smtClean="0">
                <a:solidFill>
                  <a:srgbClr val="8C3D98"/>
                </a:solidFill>
                <a:latin typeface="Myriad Pro"/>
                <a:sym typeface="Wingdings" pitchFamily="2" charset="2"/>
              </a:rPr>
              <a:t>1  index</a:t>
            </a:r>
            <a:endParaRPr lang="en-GB" sz="2800" b="1" dirty="0">
              <a:solidFill>
                <a:srgbClr val="8C3D98"/>
              </a:solidFill>
              <a:latin typeface="Myriad Pro"/>
              <a:sym typeface="Wingdings" pitchFamily="2" charset="2"/>
            </a:endParaRPr>
          </a:p>
        </p:txBody>
      </p:sp>
      <p:sp>
        <p:nvSpPr>
          <p:cNvPr id="11" name="Right Brace 10"/>
          <p:cNvSpPr/>
          <p:nvPr/>
        </p:nvSpPr>
        <p:spPr>
          <a:xfrm rot="10800000">
            <a:off x="3177650" y="214012"/>
            <a:ext cx="637777" cy="427909"/>
          </a:xfrm>
          <a:prstGeom prst="rightBrace">
            <a:avLst>
              <a:gd name="adj1" fmla="val 8333"/>
              <a:gd name="adj2" fmla="val 50352"/>
            </a:avLst>
          </a:prstGeom>
          <a:noFill/>
          <a:ln w="31750">
            <a:solidFill>
              <a:srgbClr val="8C3D98"/>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solidFill>
                <a:srgbClr val="8C3D98"/>
              </a:solidFill>
            </a:endParaRPr>
          </a:p>
        </p:txBody>
      </p:sp>
    </p:spTree>
    <p:extLst>
      <p:ext uri="{BB962C8B-B14F-4D97-AF65-F5344CB8AC3E}">
        <p14:creationId xmlns:p14="http://schemas.microsoft.com/office/powerpoint/2010/main" val="20741707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8C3D98"/>
        </a:solidFill>
        <a:effectLst/>
      </p:bgPr>
    </p:bg>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A325D2B8-E1E7-4549-BD06-EF07798A7AC6}" type="slidenum">
              <a:rPr lang="en-US" smtClean="0">
                <a:solidFill>
                  <a:prstClr val="black">
                    <a:tint val="75000"/>
                  </a:prstClr>
                </a:solidFill>
              </a:rPr>
              <a:pPr>
                <a:defRPr/>
              </a:pPr>
              <a:t>2</a:t>
            </a:fld>
            <a:endParaRPr lang="en-US" dirty="0">
              <a:solidFill>
                <a:prstClr val="black">
                  <a:tint val="75000"/>
                </a:prstClr>
              </a:solidFill>
            </a:endParaRPr>
          </a:p>
        </p:txBody>
      </p:sp>
      <p:sp>
        <p:nvSpPr>
          <p:cNvPr id="8" name="TextBox 7"/>
          <p:cNvSpPr txBox="1"/>
          <p:nvPr/>
        </p:nvSpPr>
        <p:spPr>
          <a:xfrm>
            <a:off x="3656903" y="5000132"/>
            <a:ext cx="4953697" cy="1323439"/>
          </a:xfrm>
          <a:prstGeom prst="rect">
            <a:avLst/>
          </a:prstGeom>
          <a:noFill/>
        </p:spPr>
        <p:txBody>
          <a:bodyPr wrap="square" rtlCol="0">
            <a:spAutoFit/>
          </a:bodyPr>
          <a:lstStyle/>
          <a:p>
            <a:pPr algn="r"/>
            <a:r>
              <a:rPr lang="en-GB" sz="8000" b="1" dirty="0" smtClean="0">
                <a:solidFill>
                  <a:schemeClr val="bg1"/>
                </a:solidFill>
                <a:latin typeface="Myriad Pro" pitchFamily="34" charset="0"/>
              </a:rPr>
              <a:t>&amp; more…</a:t>
            </a:r>
            <a:endParaRPr lang="en-US" sz="8000" b="1" dirty="0">
              <a:solidFill>
                <a:schemeClr val="bg1"/>
              </a:solidFill>
              <a:latin typeface="Myriad Pro" pitchFamily="34" charset="0"/>
            </a:endParaRPr>
          </a:p>
        </p:txBody>
      </p:sp>
      <p:sp>
        <p:nvSpPr>
          <p:cNvPr id="3" name="Rechthoek 2"/>
          <p:cNvSpPr/>
          <p:nvPr/>
        </p:nvSpPr>
        <p:spPr>
          <a:xfrm>
            <a:off x="304800" y="1588167"/>
            <a:ext cx="1592179" cy="10748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9" name="Rechthoek 18"/>
          <p:cNvSpPr/>
          <p:nvPr/>
        </p:nvSpPr>
        <p:spPr>
          <a:xfrm>
            <a:off x="2038655" y="1580147"/>
            <a:ext cx="1592179" cy="10748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20" name="Rechthoek 19"/>
          <p:cNvSpPr/>
          <p:nvPr/>
        </p:nvSpPr>
        <p:spPr>
          <a:xfrm>
            <a:off x="3773906" y="1580146"/>
            <a:ext cx="1592179" cy="10748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21" name="Rechthoek 20"/>
          <p:cNvSpPr/>
          <p:nvPr/>
        </p:nvSpPr>
        <p:spPr>
          <a:xfrm>
            <a:off x="5510464" y="1564104"/>
            <a:ext cx="1592179" cy="10748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22" name="Rechthoek 21"/>
          <p:cNvSpPr/>
          <p:nvPr/>
        </p:nvSpPr>
        <p:spPr>
          <a:xfrm>
            <a:off x="7247022" y="1564105"/>
            <a:ext cx="1592179" cy="10748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23" name="Rechthoek 22"/>
          <p:cNvSpPr/>
          <p:nvPr/>
        </p:nvSpPr>
        <p:spPr>
          <a:xfrm>
            <a:off x="304800" y="2807370"/>
            <a:ext cx="1592179" cy="10748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24" name="Rechthoek 23"/>
          <p:cNvSpPr/>
          <p:nvPr/>
        </p:nvSpPr>
        <p:spPr>
          <a:xfrm>
            <a:off x="2038655" y="2799350"/>
            <a:ext cx="1592179" cy="10748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25" name="Rechthoek 24"/>
          <p:cNvSpPr/>
          <p:nvPr/>
        </p:nvSpPr>
        <p:spPr>
          <a:xfrm>
            <a:off x="3773906" y="2799349"/>
            <a:ext cx="1592179" cy="10748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26" name="Rechthoek 25"/>
          <p:cNvSpPr/>
          <p:nvPr/>
        </p:nvSpPr>
        <p:spPr>
          <a:xfrm>
            <a:off x="5510464" y="2783307"/>
            <a:ext cx="1592179" cy="10748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27" name="Rechthoek 26"/>
          <p:cNvSpPr/>
          <p:nvPr/>
        </p:nvSpPr>
        <p:spPr>
          <a:xfrm>
            <a:off x="7247022" y="2783308"/>
            <a:ext cx="1592179" cy="10748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pic>
        <p:nvPicPr>
          <p:cNvPr id="28"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3389" y="1668377"/>
            <a:ext cx="874296" cy="926433"/>
          </a:xfrm>
          <a:prstGeom prst="rect">
            <a:avLst/>
          </a:prstGeom>
        </p:spPr>
      </p:pic>
      <p:pic>
        <p:nvPicPr>
          <p:cNvPr id="29" name="Picture 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344912" y="1643588"/>
            <a:ext cx="964018" cy="9512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960395" y="1650737"/>
            <a:ext cx="1219200" cy="9015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1" name="Picture 11"/>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887453" y="1683651"/>
            <a:ext cx="838200" cy="838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2" name="Picture 10"/>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585303" y="1643588"/>
            <a:ext cx="904981" cy="9049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3" name="Picture 7"/>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63389" y="2933803"/>
            <a:ext cx="874296" cy="8087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4" name="Picture 12"/>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202527" y="3055495"/>
            <a:ext cx="1218697" cy="510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5" name="Picture 4"/>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3938284" y="3011380"/>
            <a:ext cx="1305479" cy="5594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6" name="Picture 9"/>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5919537" y="2909740"/>
            <a:ext cx="853595" cy="8535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7" name="Picture 13"/>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7295147" y="3107632"/>
            <a:ext cx="1507957" cy="3565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5564240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8C3D98"/>
        </a:solidFill>
        <a:effectLst/>
      </p:bgPr>
    </p:bg>
    <p:spTree>
      <p:nvGrpSpPr>
        <p:cNvPr id="1" name=""/>
        <p:cNvGrpSpPr/>
        <p:nvPr/>
      </p:nvGrpSpPr>
      <p:grpSpPr>
        <a:xfrm>
          <a:off x="0" y="0"/>
          <a:ext cx="0" cy="0"/>
          <a:chOff x="0" y="0"/>
          <a:chExt cx="0" cy="0"/>
        </a:xfrm>
      </p:grpSpPr>
      <p:pic>
        <p:nvPicPr>
          <p:cNvPr id="7373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14400" y="228600"/>
            <a:ext cx="11241088" cy="6323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3731"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581400" y="727075"/>
            <a:ext cx="1125538" cy="1101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3732"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477000" y="2971800"/>
            <a:ext cx="1117600" cy="1101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3733"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803775" y="4953000"/>
            <a:ext cx="1155700" cy="112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3734" name="Picture 10"/>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429000" y="4953000"/>
            <a:ext cx="1150938" cy="112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3735" name="Picture 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722438" y="2840038"/>
            <a:ext cx="1096962" cy="1100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3736" name="Picture 2"/>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301875" y="1524000"/>
            <a:ext cx="1096963" cy="1101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3737" name="Picture 2"/>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053013" y="727075"/>
            <a:ext cx="1119187" cy="1101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3738" name="Picture 2"/>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6273800" y="1784350"/>
            <a:ext cx="1117600" cy="1050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3739" name="Picture 12" descr="EIGE_EN (1).png"/>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50813" y="160338"/>
            <a:ext cx="925512" cy="925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3740" name="Picture 13" descr="EU Flag.jpg"/>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50813" y="6391275"/>
            <a:ext cx="479425" cy="327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0967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40AADA"/>
        </a:solidFill>
        <a:effectLst/>
      </p:bgPr>
    </p:bg>
    <p:spTree>
      <p:nvGrpSpPr>
        <p:cNvPr id="1" name=""/>
        <p:cNvGrpSpPr/>
        <p:nvPr/>
      </p:nvGrpSpPr>
      <p:grpSpPr>
        <a:xfrm>
          <a:off x="0" y="0"/>
          <a:ext cx="0" cy="0"/>
          <a:chOff x="0" y="0"/>
          <a:chExt cx="0" cy="0"/>
        </a:xfrm>
      </p:grpSpPr>
      <p:pic>
        <p:nvPicPr>
          <p:cNvPr id="132098" name="Picture 2"/>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38" y="1616075"/>
            <a:ext cx="2992438" cy="293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p:cNvSpPr>
            <a:spLocks noChangeArrowheads="1"/>
          </p:cNvSpPr>
          <p:nvPr/>
        </p:nvSpPr>
        <p:spPr bwMode="auto">
          <a:xfrm>
            <a:off x="3048000" y="788988"/>
            <a:ext cx="6019800"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p>
            <a:pPr defTabSz="457200" fontAlgn="base">
              <a:spcBef>
                <a:spcPct val="0"/>
              </a:spcBef>
              <a:spcAft>
                <a:spcPct val="0"/>
              </a:spcAft>
            </a:pPr>
            <a:r>
              <a:rPr lang="en-GB" sz="2800" smtClean="0">
                <a:solidFill>
                  <a:srgbClr val="FFFFFF"/>
                </a:solidFill>
                <a:latin typeface="Myriad Pro" pitchFamily="34" charset="0"/>
              </a:rPr>
              <a:t>Women remain less likely to participate in the labour market</a:t>
            </a:r>
          </a:p>
        </p:txBody>
      </p:sp>
      <p:sp>
        <p:nvSpPr>
          <p:cNvPr id="6" name="Rectangle 5"/>
          <p:cNvSpPr>
            <a:spLocks noChangeArrowheads="1"/>
          </p:cNvSpPr>
          <p:nvPr/>
        </p:nvSpPr>
        <p:spPr bwMode="auto">
          <a:xfrm>
            <a:off x="3028950" y="2792413"/>
            <a:ext cx="5994400"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p>
            <a:pPr defTabSz="457200" fontAlgn="base">
              <a:spcBef>
                <a:spcPct val="0"/>
              </a:spcBef>
              <a:spcAft>
                <a:spcPct val="0"/>
              </a:spcAft>
            </a:pPr>
            <a:r>
              <a:rPr lang="en-GB" sz="2800" dirty="0" smtClean="0">
                <a:solidFill>
                  <a:srgbClr val="FFFFFF"/>
                </a:solidFill>
                <a:latin typeface="Myriad Pro" pitchFamily="34" charset="0"/>
              </a:rPr>
              <a:t>Large gender segregation in the labour market remains prevalent</a:t>
            </a:r>
          </a:p>
        </p:txBody>
      </p:sp>
      <p:sp>
        <p:nvSpPr>
          <p:cNvPr id="7" name="Rectangle 6"/>
          <p:cNvSpPr>
            <a:spLocks noChangeArrowheads="1"/>
          </p:cNvSpPr>
          <p:nvPr/>
        </p:nvSpPr>
        <p:spPr bwMode="auto">
          <a:xfrm>
            <a:off x="3062431" y="4897438"/>
            <a:ext cx="5911850"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p>
            <a:pPr defTabSz="457200" fontAlgn="base">
              <a:spcBef>
                <a:spcPct val="0"/>
              </a:spcBef>
              <a:spcAft>
                <a:spcPct val="0"/>
              </a:spcAft>
            </a:pPr>
            <a:r>
              <a:rPr lang="en-GB" sz="2800" dirty="0" smtClean="0">
                <a:solidFill>
                  <a:srgbClr val="FFFFFF"/>
                </a:solidFill>
                <a:latin typeface="Myriad Pro" pitchFamily="34" charset="0"/>
              </a:rPr>
              <a:t>The gendered nature of quality of work needs to be measured</a:t>
            </a:r>
          </a:p>
        </p:txBody>
      </p:sp>
    </p:spTree>
    <p:extLst>
      <p:ext uri="{BB962C8B-B14F-4D97-AF65-F5344CB8AC3E}">
        <p14:creationId xmlns:p14="http://schemas.microsoft.com/office/powerpoint/2010/main" val="398946234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2667" y="2223616"/>
            <a:ext cx="2019156" cy="1976819"/>
          </a:xfrm>
          <a:prstGeom prst="rect">
            <a:avLst/>
          </a:prstGeom>
        </p:spPr>
      </p:pic>
      <p:graphicFrame>
        <p:nvGraphicFramePr>
          <p:cNvPr id="23" name="Diagram 4"/>
          <p:cNvGraphicFramePr>
            <a:graphicFrameLocks noChangeAspect="1"/>
          </p:cNvGraphicFramePr>
          <p:nvPr>
            <p:extLst>
              <p:ext uri="{D42A27DB-BD31-4B8C-83A1-F6EECF244321}">
                <p14:modId xmlns:p14="http://schemas.microsoft.com/office/powerpoint/2010/main" val="3604787546"/>
              </p:ext>
            </p:extLst>
          </p:nvPr>
        </p:nvGraphicFramePr>
        <p:xfrm>
          <a:off x="1818462" y="838200"/>
          <a:ext cx="4076687" cy="48768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25" name="Picture 4" descr="G:\Operations\Communication_Information\GRAPHICAL-CHART-VISUAL-IDENTITY\FINAL FILES !!!\2010.4176_Logo\2010.4176_Logo\CMYK\FORMAT_PNG\EIGE_EN.pn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93006" y="245870"/>
            <a:ext cx="923471" cy="92347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52440" y="6385573"/>
            <a:ext cx="479536" cy="324184"/>
          </a:xfrm>
          <a:prstGeom prst="rect">
            <a:avLst/>
          </a:prstGeom>
        </p:spPr>
      </p:pic>
      <p:sp>
        <p:nvSpPr>
          <p:cNvPr id="17" name="TextBox 16"/>
          <p:cNvSpPr txBox="1"/>
          <p:nvPr/>
        </p:nvSpPr>
        <p:spPr>
          <a:xfrm>
            <a:off x="5895150" y="1524000"/>
            <a:ext cx="2107628" cy="400110"/>
          </a:xfrm>
          <a:prstGeom prst="rect">
            <a:avLst/>
          </a:prstGeom>
        </p:spPr>
        <p:txBody>
          <a:bodyPr vert="horz" wrap="none" lIns="91440" tIns="45720" rIns="91440" bIns="45720" rtlCol="0" anchor="ctr">
            <a:spAutoFit/>
          </a:bodyPr>
          <a:lstStyle>
            <a:lvl1pPr algn="ctr">
              <a:spcBef>
                <a:spcPct val="0"/>
              </a:spcBef>
              <a:buNone/>
              <a:defRPr sz="2800" b="1">
                <a:solidFill>
                  <a:srgbClr val="40AADA"/>
                </a:solidFill>
              </a:defRPr>
            </a:lvl1pPr>
          </a:lstStyle>
          <a:p>
            <a:r>
              <a:rPr lang="en-GB" sz="2000" dirty="0">
                <a:latin typeface="Myriad Pro" pitchFamily="34" charset="0"/>
              </a:rPr>
              <a:t>FTE employment</a:t>
            </a:r>
          </a:p>
        </p:txBody>
      </p:sp>
      <p:sp>
        <p:nvSpPr>
          <p:cNvPr id="18" name="TextBox 17"/>
          <p:cNvSpPr txBox="1"/>
          <p:nvPr/>
        </p:nvSpPr>
        <p:spPr>
          <a:xfrm>
            <a:off x="5867096" y="1910768"/>
            <a:ext cx="2903167" cy="400110"/>
          </a:xfrm>
          <a:prstGeom prst="rect">
            <a:avLst/>
          </a:prstGeom>
        </p:spPr>
        <p:txBody>
          <a:bodyPr vert="horz" wrap="none" lIns="91440" tIns="45720" rIns="91440" bIns="45720" rtlCol="0" anchor="ctr">
            <a:spAutoFit/>
          </a:bodyPr>
          <a:lstStyle>
            <a:defPPr>
              <a:defRPr lang="en-US"/>
            </a:defPPr>
            <a:lvl1pPr algn="ctr">
              <a:spcBef>
                <a:spcPct val="0"/>
              </a:spcBef>
              <a:buNone/>
              <a:defRPr sz="2000" b="1">
                <a:solidFill>
                  <a:srgbClr val="40AADA"/>
                </a:solidFill>
              </a:defRPr>
            </a:lvl1pPr>
          </a:lstStyle>
          <a:p>
            <a:r>
              <a:rPr lang="en-GB" dirty="0">
                <a:latin typeface="Myriad Pro" pitchFamily="34" charset="0"/>
              </a:rPr>
              <a:t>Duration of working life</a:t>
            </a:r>
          </a:p>
        </p:txBody>
      </p:sp>
      <p:sp>
        <p:nvSpPr>
          <p:cNvPr id="19" name="TextBox 18"/>
          <p:cNvSpPr txBox="1"/>
          <p:nvPr/>
        </p:nvSpPr>
        <p:spPr>
          <a:xfrm>
            <a:off x="5914619" y="3638490"/>
            <a:ext cx="2543581" cy="400110"/>
          </a:xfrm>
          <a:prstGeom prst="rect">
            <a:avLst/>
          </a:prstGeom>
        </p:spPr>
        <p:txBody>
          <a:bodyPr vert="horz" wrap="none" lIns="91440" tIns="45720" rIns="91440" bIns="45720" rtlCol="0" anchor="ctr">
            <a:spAutoFit/>
          </a:bodyPr>
          <a:lstStyle>
            <a:defPPr>
              <a:defRPr lang="en-US"/>
            </a:defPPr>
            <a:lvl1pPr algn="ctr">
              <a:spcBef>
                <a:spcPct val="0"/>
              </a:spcBef>
              <a:buNone/>
              <a:defRPr sz="2000" b="1">
                <a:solidFill>
                  <a:srgbClr val="40AADA"/>
                </a:solidFill>
              </a:defRPr>
            </a:lvl1pPr>
          </a:lstStyle>
          <a:p>
            <a:r>
              <a:rPr lang="en-GB" dirty="0" err="1">
                <a:latin typeface="Myriad Pro" pitchFamily="34" charset="0"/>
              </a:rPr>
              <a:t>Sectoral</a:t>
            </a:r>
            <a:r>
              <a:rPr lang="en-GB" dirty="0">
                <a:latin typeface="Myriad Pro" pitchFamily="34" charset="0"/>
              </a:rPr>
              <a:t> segregation</a:t>
            </a:r>
          </a:p>
        </p:txBody>
      </p:sp>
      <p:sp>
        <p:nvSpPr>
          <p:cNvPr id="20" name="TextBox 19"/>
          <p:cNvSpPr txBox="1"/>
          <p:nvPr/>
        </p:nvSpPr>
        <p:spPr>
          <a:xfrm>
            <a:off x="5895150" y="4019490"/>
            <a:ext cx="3176191" cy="400110"/>
          </a:xfrm>
          <a:prstGeom prst="rect">
            <a:avLst/>
          </a:prstGeom>
        </p:spPr>
        <p:txBody>
          <a:bodyPr vert="horz" wrap="none" lIns="91440" tIns="45720" rIns="91440" bIns="45720" rtlCol="0" anchor="ctr">
            <a:spAutoFit/>
          </a:bodyPr>
          <a:lstStyle>
            <a:defPPr>
              <a:defRPr lang="en-US"/>
            </a:defPPr>
            <a:lvl1pPr algn="ctr">
              <a:spcBef>
                <a:spcPct val="0"/>
              </a:spcBef>
              <a:buNone/>
              <a:defRPr sz="2000" b="1">
                <a:solidFill>
                  <a:srgbClr val="40AADA"/>
                </a:solidFill>
              </a:defRPr>
            </a:lvl1pPr>
          </a:lstStyle>
          <a:p>
            <a:r>
              <a:rPr lang="en-GB" dirty="0">
                <a:latin typeface="Myriad Pro" pitchFamily="34" charset="0"/>
              </a:rPr>
              <a:t>Flexibility of working time</a:t>
            </a:r>
          </a:p>
        </p:txBody>
      </p:sp>
      <p:sp>
        <p:nvSpPr>
          <p:cNvPr id="21" name="TextBox 20"/>
          <p:cNvSpPr txBox="1"/>
          <p:nvPr/>
        </p:nvSpPr>
        <p:spPr>
          <a:xfrm>
            <a:off x="5895150" y="4400490"/>
            <a:ext cx="2181559" cy="400110"/>
          </a:xfrm>
          <a:prstGeom prst="rect">
            <a:avLst/>
          </a:prstGeom>
        </p:spPr>
        <p:txBody>
          <a:bodyPr vert="horz" wrap="none" lIns="91440" tIns="45720" rIns="91440" bIns="45720" rtlCol="0" anchor="ctr">
            <a:spAutoFit/>
          </a:bodyPr>
          <a:lstStyle>
            <a:defPPr>
              <a:defRPr lang="en-US"/>
            </a:defPPr>
            <a:lvl1pPr algn="ctr">
              <a:spcBef>
                <a:spcPct val="0"/>
              </a:spcBef>
              <a:buNone/>
              <a:defRPr sz="2000" b="1">
                <a:solidFill>
                  <a:srgbClr val="40AADA"/>
                </a:solidFill>
              </a:defRPr>
            </a:lvl1pPr>
          </a:lstStyle>
          <a:p>
            <a:r>
              <a:rPr lang="en-GB" dirty="0">
                <a:latin typeface="Myriad Pro" pitchFamily="34" charset="0"/>
              </a:rPr>
              <a:t>Health and safety</a:t>
            </a:r>
          </a:p>
        </p:txBody>
      </p:sp>
      <p:sp>
        <p:nvSpPr>
          <p:cNvPr id="22" name="TextBox 21"/>
          <p:cNvSpPr txBox="1"/>
          <p:nvPr/>
        </p:nvSpPr>
        <p:spPr>
          <a:xfrm>
            <a:off x="5895150" y="4800600"/>
            <a:ext cx="2289080" cy="400110"/>
          </a:xfrm>
          <a:prstGeom prst="rect">
            <a:avLst/>
          </a:prstGeom>
        </p:spPr>
        <p:txBody>
          <a:bodyPr wrap="square">
            <a:spAutoFit/>
          </a:bodyPr>
          <a:lstStyle>
            <a:defPPr>
              <a:defRPr lang="en-US"/>
            </a:defPPr>
            <a:lvl1pPr>
              <a:defRPr sz="2000" b="1">
                <a:solidFill>
                  <a:srgbClr val="40AADA"/>
                </a:solidFill>
              </a:defRPr>
            </a:lvl1pPr>
          </a:lstStyle>
          <a:p>
            <a:r>
              <a:rPr lang="en-GB" dirty="0">
                <a:latin typeface="Myriad Pro" pitchFamily="34" charset="0"/>
              </a:rPr>
              <a:t>Training at work</a:t>
            </a:r>
          </a:p>
        </p:txBody>
      </p:sp>
      <p:cxnSp>
        <p:nvCxnSpPr>
          <p:cNvPr id="10" name="Straight Connector 9"/>
          <p:cNvCxnSpPr/>
          <p:nvPr/>
        </p:nvCxnSpPr>
        <p:spPr>
          <a:xfrm>
            <a:off x="5867400" y="1444752"/>
            <a:ext cx="3291840" cy="0"/>
          </a:xfrm>
          <a:prstGeom prst="line">
            <a:avLst/>
          </a:prstGeom>
          <a:ln w="38100">
            <a:solidFill>
              <a:srgbClr val="40AADA"/>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5867400" y="2432304"/>
            <a:ext cx="3383280" cy="0"/>
          </a:xfrm>
          <a:prstGeom prst="line">
            <a:avLst/>
          </a:prstGeom>
          <a:ln w="38100">
            <a:solidFill>
              <a:srgbClr val="40AADA"/>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5791200" y="3648456"/>
            <a:ext cx="3474720" cy="0"/>
          </a:xfrm>
          <a:prstGeom prst="line">
            <a:avLst/>
          </a:prstGeom>
          <a:ln w="38100">
            <a:solidFill>
              <a:srgbClr val="40AADA"/>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5803787" y="5303520"/>
            <a:ext cx="3474720" cy="0"/>
          </a:xfrm>
          <a:prstGeom prst="line">
            <a:avLst/>
          </a:prstGeom>
          <a:ln w="38100">
            <a:solidFill>
              <a:srgbClr val="40AADA"/>
            </a:solidFill>
          </a:ln>
        </p:spPr>
        <p:style>
          <a:lnRef idx="1">
            <a:schemeClr val="accent1"/>
          </a:lnRef>
          <a:fillRef idx="0">
            <a:schemeClr val="accent1"/>
          </a:fillRef>
          <a:effectRef idx="0">
            <a:schemeClr val="accent1"/>
          </a:effectRef>
          <a:fontRef idx="minor">
            <a:schemeClr val="tx1"/>
          </a:fontRef>
        </p:style>
      </p:cxnSp>
      <p:sp>
        <p:nvSpPr>
          <p:cNvPr id="2" name="Rectangle 1"/>
          <p:cNvSpPr/>
          <p:nvPr/>
        </p:nvSpPr>
        <p:spPr>
          <a:xfrm>
            <a:off x="5861900" y="914400"/>
            <a:ext cx="3297340" cy="5471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2317245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2"/>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4"/>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6"/>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0" presetClass="exit" presetSubtype="0" fill="hold" grpId="0" nodeType="clickEffect">
                                  <p:stCondLst>
                                    <p:cond delay="0"/>
                                  </p:stCondLst>
                                  <p:childTnLst>
                                    <p:animEffect transition="out" filter="fade">
                                      <p:cBhvr>
                                        <p:cTn id="34" dur="500"/>
                                        <p:tgtEl>
                                          <p:spTgt spid="2"/>
                                        </p:tgtEl>
                                      </p:cBhvr>
                                    </p:animEffect>
                                    <p:set>
                                      <p:cBhvr>
                                        <p:cTn id="35" dur="1" fill="hold">
                                          <p:stCondLst>
                                            <p:cond delay="4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3" grpId="0">
        <p:bldAsOne/>
      </p:bldGraphic>
      <p:bldP spid="17" grpId="0"/>
      <p:bldP spid="18" grpId="0"/>
      <p:bldP spid="19" grpId="0"/>
      <p:bldP spid="20" grpId="0"/>
      <p:bldP spid="21" grpId="0"/>
      <p:bldP spid="22" grpId="0"/>
      <p:bldP spid="2"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7" name="Picture 10"/>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23175" y="138113"/>
            <a:ext cx="1169988" cy="1146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18" name="Picture 4" descr="G:\Operations\Communication_Information\GRAPHICAL-CHART-VISUAL-IDENTITY\FINAL FILES !!!\2010.4176_Logo\2010.4176_Logo\CMYK\FORMAT_PNG\EIGE_EN.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93688" y="246063"/>
            <a:ext cx="922337"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19"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1850" y="1812925"/>
            <a:ext cx="7758113" cy="397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20" name="Picture 4"/>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52425" y="6384925"/>
            <a:ext cx="479425" cy="325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21" name="TextBox 6"/>
          <p:cNvSpPr txBox="1">
            <a:spLocks noChangeArrowheads="1"/>
          </p:cNvSpPr>
          <p:nvPr/>
        </p:nvSpPr>
        <p:spPr bwMode="auto">
          <a:xfrm>
            <a:off x="5551488" y="2524125"/>
            <a:ext cx="590550" cy="369888"/>
          </a:xfrm>
          <a:prstGeom prst="rect">
            <a:avLst/>
          </a:prstGeom>
          <a:solidFill>
            <a:srgbClr val="7030A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defTabSz="457200" fontAlgn="base">
              <a:spcBef>
                <a:spcPct val="0"/>
              </a:spcBef>
              <a:spcAft>
                <a:spcPct val="0"/>
              </a:spcAft>
              <a:defRPr>
                <a:solidFill>
                  <a:schemeClr val="tx1"/>
                </a:solidFill>
                <a:latin typeface="Arial" pitchFamily="34" charset="0"/>
              </a:defRPr>
            </a:lvl6pPr>
            <a:lvl7pPr marL="2971800" indent="-228600" defTabSz="457200" fontAlgn="base">
              <a:spcBef>
                <a:spcPct val="0"/>
              </a:spcBef>
              <a:spcAft>
                <a:spcPct val="0"/>
              </a:spcAft>
              <a:defRPr>
                <a:solidFill>
                  <a:schemeClr val="tx1"/>
                </a:solidFill>
                <a:latin typeface="Arial" pitchFamily="34" charset="0"/>
              </a:defRPr>
            </a:lvl7pPr>
            <a:lvl8pPr marL="3429000" indent="-228600" defTabSz="457200" fontAlgn="base">
              <a:spcBef>
                <a:spcPct val="0"/>
              </a:spcBef>
              <a:spcAft>
                <a:spcPct val="0"/>
              </a:spcAft>
              <a:defRPr>
                <a:solidFill>
                  <a:schemeClr val="tx1"/>
                </a:solidFill>
                <a:latin typeface="Arial" pitchFamily="34" charset="0"/>
              </a:defRPr>
            </a:lvl8pPr>
            <a:lvl9pPr marL="3886200" indent="-228600" defTabSz="457200" fontAlgn="base">
              <a:spcBef>
                <a:spcPct val="0"/>
              </a:spcBef>
              <a:spcAft>
                <a:spcPct val="0"/>
              </a:spcAft>
              <a:defRPr>
                <a:solidFill>
                  <a:schemeClr val="tx1"/>
                </a:solidFill>
                <a:latin typeface="Arial" pitchFamily="34" charset="0"/>
              </a:defRPr>
            </a:lvl9pPr>
          </a:lstStyle>
          <a:p>
            <a:pPr algn="ctr"/>
            <a:r>
              <a:rPr lang="it-IT" dirty="0">
                <a:solidFill>
                  <a:schemeClr val="bg1"/>
                </a:solidFill>
                <a:latin typeface="Calibri" pitchFamily="34" charset="0"/>
              </a:rPr>
              <a:t>69.9</a:t>
            </a:r>
            <a:endParaRPr lang="en-US" dirty="0">
              <a:solidFill>
                <a:schemeClr val="bg1"/>
              </a:solidFill>
              <a:latin typeface="Calibri" pitchFamily="34" charset="0"/>
            </a:endParaRPr>
          </a:p>
        </p:txBody>
      </p:sp>
      <p:sp>
        <p:nvSpPr>
          <p:cNvPr id="7" name="TextBox 6"/>
          <p:cNvSpPr txBox="1">
            <a:spLocks noChangeArrowheads="1"/>
          </p:cNvSpPr>
          <p:nvPr/>
        </p:nvSpPr>
        <p:spPr bwMode="auto">
          <a:xfrm>
            <a:off x="7239000" y="2339181"/>
            <a:ext cx="590550" cy="369332"/>
          </a:xfrm>
          <a:prstGeom prst="rect">
            <a:avLst/>
          </a:prstGeom>
          <a:solidFill>
            <a:srgbClr val="7030A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defTabSz="457200" fontAlgn="base">
              <a:spcBef>
                <a:spcPct val="0"/>
              </a:spcBef>
              <a:spcAft>
                <a:spcPct val="0"/>
              </a:spcAft>
              <a:defRPr>
                <a:solidFill>
                  <a:schemeClr val="tx1"/>
                </a:solidFill>
                <a:latin typeface="Arial" pitchFamily="34" charset="0"/>
              </a:defRPr>
            </a:lvl6pPr>
            <a:lvl7pPr marL="2971800" indent="-228600" defTabSz="457200" fontAlgn="base">
              <a:spcBef>
                <a:spcPct val="0"/>
              </a:spcBef>
              <a:spcAft>
                <a:spcPct val="0"/>
              </a:spcAft>
              <a:defRPr>
                <a:solidFill>
                  <a:schemeClr val="tx1"/>
                </a:solidFill>
                <a:latin typeface="Arial" pitchFamily="34" charset="0"/>
              </a:defRPr>
            </a:lvl7pPr>
            <a:lvl8pPr marL="3429000" indent="-228600" defTabSz="457200" fontAlgn="base">
              <a:spcBef>
                <a:spcPct val="0"/>
              </a:spcBef>
              <a:spcAft>
                <a:spcPct val="0"/>
              </a:spcAft>
              <a:defRPr>
                <a:solidFill>
                  <a:schemeClr val="tx1"/>
                </a:solidFill>
                <a:latin typeface="Arial" pitchFamily="34" charset="0"/>
              </a:defRPr>
            </a:lvl8pPr>
            <a:lvl9pPr marL="3886200" indent="-228600" defTabSz="457200" fontAlgn="base">
              <a:spcBef>
                <a:spcPct val="0"/>
              </a:spcBef>
              <a:spcAft>
                <a:spcPct val="0"/>
              </a:spcAft>
              <a:defRPr>
                <a:solidFill>
                  <a:schemeClr val="tx1"/>
                </a:solidFill>
                <a:latin typeface="Arial" pitchFamily="34" charset="0"/>
              </a:defRPr>
            </a:lvl9pPr>
          </a:lstStyle>
          <a:p>
            <a:pPr algn="ctr"/>
            <a:r>
              <a:rPr lang="it-IT" dirty="0" smtClean="0">
                <a:solidFill>
                  <a:schemeClr val="bg1"/>
                </a:solidFill>
                <a:latin typeface="Calibri" pitchFamily="34" charset="0"/>
              </a:rPr>
              <a:t>76.6</a:t>
            </a:r>
            <a:endParaRPr lang="en-US" dirty="0">
              <a:solidFill>
                <a:schemeClr val="bg1"/>
              </a:solidFill>
              <a:latin typeface="Calibri" pitchFamily="34" charset="0"/>
            </a:endParaRPr>
          </a:p>
        </p:txBody>
      </p:sp>
    </p:spTree>
    <p:extLst>
      <p:ext uri="{BB962C8B-B14F-4D97-AF65-F5344CB8AC3E}">
        <p14:creationId xmlns:p14="http://schemas.microsoft.com/office/powerpoint/2010/main" val="42409474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hart 8"/>
          <p:cNvGraphicFramePr>
            <a:graphicFrameLocks/>
          </p:cNvGraphicFramePr>
          <p:nvPr>
            <p:extLst>
              <p:ext uri="{D42A27DB-BD31-4B8C-83A1-F6EECF244321}">
                <p14:modId xmlns:p14="http://schemas.microsoft.com/office/powerpoint/2010/main" val="394704439"/>
              </p:ext>
            </p:extLst>
          </p:nvPr>
        </p:nvGraphicFramePr>
        <p:xfrm>
          <a:off x="152400" y="620688"/>
          <a:ext cx="4625358" cy="5185843"/>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775859805"/>
              </p:ext>
            </p:extLst>
          </p:nvPr>
        </p:nvGraphicFramePr>
        <p:xfrm>
          <a:off x="1295400" y="1989138"/>
          <a:ext cx="2200275" cy="2778125"/>
        </p:xfrm>
        <a:graphic>
          <a:graphicData uri="http://schemas.openxmlformats.org/presentationml/2006/ole">
            <mc:AlternateContent xmlns:mc="http://schemas.openxmlformats.org/markup-compatibility/2006">
              <mc:Choice xmlns:v="urn:schemas-microsoft-com:vml" Requires="v">
                <p:oleObj spid="_x0000_s190517" name="Worksheet" r:id="rId6" imgW="1828849" imgH="1838248" progId="Excel.Sheet.12">
                  <p:embed/>
                </p:oleObj>
              </mc:Choice>
              <mc:Fallback>
                <p:oleObj name="Worksheet" r:id="rId6" imgW="1828849" imgH="1838248" progId="Excel.Sheet.12">
                  <p:embed/>
                  <p:pic>
                    <p:nvPicPr>
                      <p:cNvPr id="0" name="Picture 2"/>
                      <p:cNvPicPr>
                        <a:picLocks noChangeAspect="1" noChangeArrowheads="1"/>
                      </p:cNvPicPr>
                      <p:nvPr/>
                    </p:nvPicPr>
                    <p:blipFill>
                      <a:blip r:embed="rId7"/>
                      <a:srcRect/>
                      <a:stretch>
                        <a:fillRect/>
                      </a:stretch>
                    </p:blipFill>
                    <p:spPr bwMode="auto">
                      <a:xfrm>
                        <a:off x="1295400" y="1989138"/>
                        <a:ext cx="2200275" cy="2778125"/>
                      </a:xfrm>
                      <a:prstGeom prst="rect">
                        <a:avLst/>
                      </a:prstGeom>
                      <a:noFill/>
                    </p:spPr>
                  </p:pic>
                </p:oleObj>
              </mc:Fallback>
            </mc:AlternateContent>
          </a:graphicData>
        </a:graphic>
      </p:graphicFrame>
      <p:sp>
        <p:nvSpPr>
          <p:cNvPr id="2" name="Title 1"/>
          <p:cNvSpPr>
            <a:spLocks noGrp="1"/>
          </p:cNvSpPr>
          <p:nvPr>
            <p:ph type="title"/>
          </p:nvPr>
        </p:nvSpPr>
        <p:spPr>
          <a:xfrm>
            <a:off x="4499992" y="548680"/>
            <a:ext cx="4191000" cy="5693866"/>
          </a:xfrm>
        </p:spPr>
        <p:txBody>
          <a:bodyPr wrap="square" rtlCol="0">
            <a:spAutoFit/>
          </a:bodyPr>
          <a:lstStyle/>
          <a:p>
            <a:pPr eaLnBrk="1" fontAlgn="auto" hangingPunct="1">
              <a:spcAft>
                <a:spcPts val="0"/>
              </a:spcAft>
              <a:defRPr/>
            </a:pPr>
            <a:r>
              <a:rPr lang="en-US" sz="2800" b="1" dirty="0" smtClean="0">
                <a:solidFill>
                  <a:srgbClr val="40AADA"/>
                </a:solidFill>
                <a:latin typeface="Myriad Pro" pitchFamily="34" charset="0"/>
              </a:rPr>
              <a:t>The FTE employment rate is higher for men than women throughout all Member States</a:t>
            </a:r>
            <a:br>
              <a:rPr lang="en-US" sz="2800" b="1" dirty="0" smtClean="0">
                <a:solidFill>
                  <a:srgbClr val="40AADA"/>
                </a:solidFill>
                <a:latin typeface="Myriad Pro" pitchFamily="34" charset="0"/>
              </a:rPr>
            </a:br>
            <a:r>
              <a:rPr lang="en-US" sz="2800" b="1" dirty="0" smtClean="0">
                <a:solidFill>
                  <a:srgbClr val="40AADA"/>
                </a:solidFill>
                <a:latin typeface="Myriad Pro" pitchFamily="34" charset="0"/>
              </a:rPr>
              <a:t/>
            </a:r>
            <a:br>
              <a:rPr lang="en-US" sz="2800" b="1" dirty="0" smtClean="0">
                <a:solidFill>
                  <a:srgbClr val="40AADA"/>
                </a:solidFill>
                <a:latin typeface="Myriad Pro" pitchFamily="34" charset="0"/>
              </a:rPr>
            </a:br>
            <a:r>
              <a:rPr lang="en-US" sz="2800" b="1" dirty="0" smtClean="0">
                <a:solidFill>
                  <a:srgbClr val="40AADA"/>
                </a:solidFill>
                <a:latin typeface="Myriad Pro" pitchFamily="34" charset="0"/>
              </a:rPr>
              <a:t>Men’s FTE participation in the UK is slightly higher than the EU average (56%) while women’s FTE participation is slightly lower (41%)</a:t>
            </a:r>
            <a:endParaRPr lang="en-US" sz="2800" b="1" dirty="0">
              <a:solidFill>
                <a:srgbClr val="40AADA"/>
              </a:solidFill>
              <a:latin typeface="Myriad Pro" pitchFamily="34" charset="0"/>
              <a:ea typeface="+mn-ea"/>
              <a:cs typeface="+mn-cs"/>
            </a:endParaRPr>
          </a:p>
        </p:txBody>
      </p:sp>
      <p:pic>
        <p:nvPicPr>
          <p:cNvPr id="130053" name="Picture 1"/>
          <p:cNvPicPr>
            <a:picLocks noChangeAspect="1" noChangeArrowheads="1"/>
          </p:cNvPicPr>
          <p:nvPr/>
        </p:nvPicPr>
        <p:blipFill>
          <a:blip r:embed="rId8" cstate="print">
            <a:extLst>
              <a:ext uri="{28A0092B-C50C-407E-A947-70E740481C1C}">
                <a14:useLocalDpi xmlns:a14="http://schemas.microsoft.com/office/drawing/2010/main" val="0"/>
              </a:ext>
            </a:extLst>
          </a:blip>
          <a:srcRect l="27827" t="54546" r="27255"/>
          <a:stretch>
            <a:fillRect/>
          </a:stretch>
        </p:blipFill>
        <p:spPr bwMode="auto">
          <a:xfrm>
            <a:off x="1475656" y="1988840"/>
            <a:ext cx="636588"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chart"/>
          <p:cNvPicPr>
            <a:picLocks noChangeAspect="1"/>
          </p:cNvPicPr>
          <p:nvPr/>
        </p:nvPicPr>
        <p:blipFill rotWithShape="1">
          <a:blip r:embed="rId9" cstate="print"/>
          <a:srcRect t="30734"/>
          <a:stretch/>
        </p:blipFill>
        <p:spPr>
          <a:xfrm>
            <a:off x="2627784" y="1412776"/>
            <a:ext cx="602544" cy="1110587"/>
          </a:xfrm>
          <a:prstGeom prst="rect">
            <a:avLst/>
          </a:prstGeom>
        </p:spPr>
      </p:pic>
      <p:pic>
        <p:nvPicPr>
          <p:cNvPr id="7" name="Picture 4" descr="G:\Operations\Communication_Information\GRAPHICAL-CHART-VISUAL-IDENTITY\FINAL FILES !!!\2010.4176_Logo\2010.4176_Logo\CMYK\FORMAT_PNG\EIGE_EN.pn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293688" y="246063"/>
            <a:ext cx="922337"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6"/>
          <p:cNvPicPr>
            <a:picLocks noChangeAspect="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352425" y="6384925"/>
            <a:ext cx="479425" cy="325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34639563"/>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EFCD6B"/>
        </a:solidFill>
        <a:effectLst/>
      </p:bgPr>
    </p:bg>
    <p:spTree>
      <p:nvGrpSpPr>
        <p:cNvPr id="1" name=""/>
        <p:cNvGrpSpPr/>
        <p:nvPr/>
      </p:nvGrpSpPr>
      <p:grpSpPr>
        <a:xfrm>
          <a:off x="0" y="0"/>
          <a:ext cx="0" cy="0"/>
          <a:chOff x="0" y="0"/>
          <a:chExt cx="0" cy="0"/>
        </a:xfrm>
      </p:grpSpPr>
      <p:pic>
        <p:nvPicPr>
          <p:cNvPr id="142338" name="Picture 2"/>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2400" y="1436688"/>
            <a:ext cx="3403600" cy="322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p:cNvSpPr>
            <a:spLocks noChangeArrowheads="1"/>
          </p:cNvSpPr>
          <p:nvPr/>
        </p:nvSpPr>
        <p:spPr bwMode="auto">
          <a:xfrm>
            <a:off x="2743200" y="381000"/>
            <a:ext cx="6400800"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p>
            <a:pPr defTabSz="457200" fontAlgn="base">
              <a:spcBef>
                <a:spcPct val="0"/>
              </a:spcBef>
              <a:spcAft>
                <a:spcPct val="0"/>
              </a:spcAft>
            </a:pPr>
            <a:r>
              <a:rPr lang="en-GB" sz="3200" dirty="0" smtClean="0">
                <a:solidFill>
                  <a:srgbClr val="FFFFFF"/>
                </a:solidFill>
                <a:latin typeface="Myriad Pro" pitchFamily="34" charset="0"/>
              </a:rPr>
              <a:t>Women receive lower earnings and income than men in the EU</a:t>
            </a:r>
          </a:p>
        </p:txBody>
      </p:sp>
      <p:sp>
        <p:nvSpPr>
          <p:cNvPr id="6" name="Rectangle 5"/>
          <p:cNvSpPr>
            <a:spLocks noChangeArrowheads="1"/>
          </p:cNvSpPr>
          <p:nvPr/>
        </p:nvSpPr>
        <p:spPr bwMode="auto">
          <a:xfrm>
            <a:off x="2743200" y="2144713"/>
            <a:ext cx="6400800"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p>
            <a:pPr defTabSz="457200" fontAlgn="base">
              <a:spcBef>
                <a:spcPct val="0"/>
              </a:spcBef>
              <a:spcAft>
                <a:spcPct val="0"/>
              </a:spcAft>
            </a:pPr>
            <a:r>
              <a:rPr lang="en-GB" sz="3200" dirty="0" smtClean="0">
                <a:solidFill>
                  <a:srgbClr val="FFFFFF"/>
                </a:solidFill>
                <a:latin typeface="Myriad Pro" pitchFamily="34" charset="0"/>
              </a:rPr>
              <a:t>Women are at a disadvantage in terms of their economic situation</a:t>
            </a:r>
          </a:p>
        </p:txBody>
      </p:sp>
      <p:sp>
        <p:nvSpPr>
          <p:cNvPr id="7" name="Rectangle 6"/>
          <p:cNvSpPr>
            <a:spLocks noChangeArrowheads="1"/>
          </p:cNvSpPr>
          <p:nvPr/>
        </p:nvSpPr>
        <p:spPr bwMode="auto">
          <a:xfrm>
            <a:off x="2743200" y="4114800"/>
            <a:ext cx="6400800" cy="206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p>
            <a:pPr defTabSz="457200" fontAlgn="base">
              <a:spcBef>
                <a:spcPct val="0"/>
              </a:spcBef>
              <a:spcAft>
                <a:spcPct val="0"/>
              </a:spcAft>
            </a:pPr>
            <a:r>
              <a:rPr lang="en-GB" sz="3200" dirty="0" smtClean="0">
                <a:solidFill>
                  <a:srgbClr val="FFFFFF"/>
                </a:solidFill>
                <a:latin typeface="Myriad Pro" pitchFamily="34" charset="0"/>
              </a:rPr>
              <a:t>Individual rather than household level indicators could measure gender differences in a more sensitive way</a:t>
            </a:r>
          </a:p>
        </p:txBody>
      </p:sp>
    </p:spTree>
    <p:extLst>
      <p:ext uri="{BB962C8B-B14F-4D97-AF65-F5344CB8AC3E}">
        <p14:creationId xmlns:p14="http://schemas.microsoft.com/office/powerpoint/2010/main" val="183013979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Diagram 4"/>
          <p:cNvGraphicFramePr>
            <a:graphicFrameLocks noChangeAspect="1"/>
          </p:cNvGraphicFramePr>
          <p:nvPr>
            <p:extLst>
              <p:ext uri="{D42A27DB-BD31-4B8C-83A1-F6EECF244321}">
                <p14:modId xmlns:p14="http://schemas.microsoft.com/office/powerpoint/2010/main" val="2759134772"/>
              </p:ext>
            </p:extLst>
          </p:nvPr>
        </p:nvGraphicFramePr>
        <p:xfrm>
          <a:off x="1842953" y="1224120"/>
          <a:ext cx="4329247" cy="392671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5" name="Picture 4" descr="G:\Operations\Communication_Information\GRAPHICAL-CHART-VISUAL-IDENTITY\FINAL FILES !!!\2010.4176_Logo\2010.4176_Logo\CMYK\FORMAT_PNG\EIGE_EN.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93006" y="245870"/>
            <a:ext cx="923471" cy="92347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52440" y="6385573"/>
            <a:ext cx="479536" cy="324184"/>
          </a:xfrm>
          <a:prstGeom prst="rect">
            <a:avLst/>
          </a:prstGeom>
        </p:spPr>
      </p:pic>
      <p:sp>
        <p:nvSpPr>
          <p:cNvPr id="16" name="TextBox 15"/>
          <p:cNvSpPr txBox="1"/>
          <p:nvPr/>
        </p:nvSpPr>
        <p:spPr>
          <a:xfrm>
            <a:off x="6357257" y="1981200"/>
            <a:ext cx="1186543" cy="400110"/>
          </a:xfrm>
          <a:prstGeom prst="rect">
            <a:avLst/>
          </a:prstGeom>
        </p:spPr>
        <p:txBody>
          <a:bodyPr vert="horz" wrap="none" lIns="91440" tIns="45720" rIns="91440" bIns="45720" rtlCol="0" anchor="ctr">
            <a:spAutoFit/>
          </a:bodyPr>
          <a:lstStyle>
            <a:lvl1pPr algn="ctr">
              <a:spcBef>
                <a:spcPct val="0"/>
              </a:spcBef>
              <a:buNone/>
              <a:defRPr sz="2800" b="1">
                <a:solidFill>
                  <a:srgbClr val="EFCD6B"/>
                </a:solidFill>
              </a:defRPr>
            </a:lvl1pPr>
          </a:lstStyle>
          <a:p>
            <a:r>
              <a:rPr lang="en-GB" sz="2000" dirty="0">
                <a:solidFill>
                  <a:srgbClr val="CF9F17"/>
                </a:solidFill>
                <a:latin typeface="Myriad Pro" pitchFamily="34" charset="0"/>
              </a:rPr>
              <a:t>Earnings</a:t>
            </a:r>
          </a:p>
        </p:txBody>
      </p:sp>
      <p:sp>
        <p:nvSpPr>
          <p:cNvPr id="17" name="TextBox 16"/>
          <p:cNvSpPr txBox="1"/>
          <p:nvPr/>
        </p:nvSpPr>
        <p:spPr>
          <a:xfrm>
            <a:off x="6365606" y="2327587"/>
            <a:ext cx="1025794" cy="400110"/>
          </a:xfrm>
          <a:prstGeom prst="rect">
            <a:avLst/>
          </a:prstGeom>
        </p:spPr>
        <p:txBody>
          <a:bodyPr vert="horz" wrap="none" lIns="91440" tIns="45720" rIns="91440" bIns="45720" rtlCol="0" anchor="ctr">
            <a:spAutoFit/>
          </a:bodyPr>
          <a:lstStyle>
            <a:defPPr>
              <a:defRPr lang="en-US"/>
            </a:defPPr>
            <a:lvl1pPr algn="ctr">
              <a:spcBef>
                <a:spcPct val="0"/>
              </a:spcBef>
              <a:buNone/>
              <a:defRPr sz="2000" b="1">
                <a:solidFill>
                  <a:srgbClr val="EFCD6B"/>
                </a:solidFill>
              </a:defRPr>
            </a:lvl1pPr>
          </a:lstStyle>
          <a:p>
            <a:r>
              <a:rPr lang="en-GB" dirty="0">
                <a:solidFill>
                  <a:srgbClr val="CF9F17"/>
                </a:solidFill>
                <a:latin typeface="Myriad Pro" pitchFamily="34" charset="0"/>
              </a:rPr>
              <a:t>Income</a:t>
            </a:r>
          </a:p>
        </p:txBody>
      </p:sp>
      <p:sp>
        <p:nvSpPr>
          <p:cNvPr id="18" name="TextBox 17"/>
          <p:cNvSpPr txBox="1"/>
          <p:nvPr/>
        </p:nvSpPr>
        <p:spPr>
          <a:xfrm>
            <a:off x="6400800" y="3593031"/>
            <a:ext cx="2687467" cy="400110"/>
          </a:xfrm>
          <a:prstGeom prst="rect">
            <a:avLst/>
          </a:prstGeom>
        </p:spPr>
        <p:txBody>
          <a:bodyPr vert="horz" wrap="none" lIns="91440" tIns="45720" rIns="91440" bIns="45720" rtlCol="0" anchor="ctr">
            <a:spAutoFit/>
          </a:bodyPr>
          <a:lstStyle>
            <a:defPPr>
              <a:defRPr lang="en-US"/>
            </a:defPPr>
            <a:lvl1pPr algn="ctr">
              <a:spcBef>
                <a:spcPct val="0"/>
              </a:spcBef>
              <a:buNone/>
              <a:defRPr sz="2000" b="1">
                <a:solidFill>
                  <a:srgbClr val="EFCD6B"/>
                </a:solidFill>
              </a:defRPr>
            </a:lvl1pPr>
          </a:lstStyle>
          <a:p>
            <a:r>
              <a:rPr lang="en-GB" dirty="0">
                <a:solidFill>
                  <a:srgbClr val="CF9F17"/>
                </a:solidFill>
                <a:latin typeface="Myriad Pro" pitchFamily="34" charset="0"/>
              </a:rPr>
              <a:t>Not at-risk-of-poverty</a:t>
            </a:r>
          </a:p>
        </p:txBody>
      </p:sp>
      <p:sp>
        <p:nvSpPr>
          <p:cNvPr id="19" name="TextBox 18"/>
          <p:cNvSpPr txBox="1"/>
          <p:nvPr/>
        </p:nvSpPr>
        <p:spPr>
          <a:xfrm>
            <a:off x="6399557" y="3943290"/>
            <a:ext cx="2439643" cy="400110"/>
          </a:xfrm>
          <a:prstGeom prst="rect">
            <a:avLst/>
          </a:prstGeom>
        </p:spPr>
        <p:txBody>
          <a:bodyPr vert="horz" wrap="none" lIns="91440" tIns="45720" rIns="91440" bIns="45720" rtlCol="0" anchor="ctr">
            <a:spAutoFit/>
          </a:bodyPr>
          <a:lstStyle>
            <a:defPPr>
              <a:defRPr lang="en-US"/>
            </a:defPPr>
            <a:lvl1pPr algn="ctr">
              <a:spcBef>
                <a:spcPct val="0"/>
              </a:spcBef>
              <a:buNone/>
              <a:defRPr sz="2000" b="1">
                <a:solidFill>
                  <a:srgbClr val="EFCD6B"/>
                </a:solidFill>
              </a:defRPr>
            </a:lvl1pPr>
          </a:lstStyle>
          <a:p>
            <a:r>
              <a:rPr lang="en-GB" dirty="0">
                <a:solidFill>
                  <a:srgbClr val="CF9F17"/>
                </a:solidFill>
                <a:latin typeface="Myriad Pro" pitchFamily="34" charset="0"/>
              </a:rPr>
              <a:t>Income distribution</a:t>
            </a:r>
          </a:p>
        </p:txBody>
      </p:sp>
      <p:cxnSp>
        <p:nvCxnSpPr>
          <p:cNvPr id="13" name="Straight Connector 12"/>
          <p:cNvCxnSpPr/>
          <p:nvPr/>
        </p:nvCxnSpPr>
        <p:spPr>
          <a:xfrm>
            <a:off x="6080760" y="1975104"/>
            <a:ext cx="3383280" cy="0"/>
          </a:xfrm>
          <a:prstGeom prst="line">
            <a:avLst/>
          </a:prstGeom>
          <a:ln w="38100">
            <a:solidFill>
              <a:srgbClr val="CF9F17"/>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6096000" y="2779776"/>
            <a:ext cx="3383280" cy="0"/>
          </a:xfrm>
          <a:prstGeom prst="line">
            <a:avLst/>
          </a:prstGeom>
          <a:ln w="38100">
            <a:solidFill>
              <a:srgbClr val="CF9F17"/>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6096000" y="3557016"/>
            <a:ext cx="3383280" cy="0"/>
          </a:xfrm>
          <a:prstGeom prst="line">
            <a:avLst/>
          </a:prstGeom>
          <a:ln w="38100">
            <a:solidFill>
              <a:srgbClr val="CF9F17"/>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6096000" y="4398264"/>
            <a:ext cx="3383280" cy="0"/>
          </a:xfrm>
          <a:prstGeom prst="line">
            <a:avLst/>
          </a:prstGeom>
          <a:ln w="38100">
            <a:solidFill>
              <a:srgbClr val="CF9F17"/>
            </a:solidFill>
          </a:ln>
        </p:spPr>
        <p:style>
          <a:lnRef idx="1">
            <a:schemeClr val="accent1"/>
          </a:lnRef>
          <a:fillRef idx="0">
            <a:schemeClr val="accent1"/>
          </a:fillRef>
          <a:effectRef idx="0">
            <a:schemeClr val="accent1"/>
          </a:effectRef>
          <a:fontRef idx="minor">
            <a:schemeClr val="tx1"/>
          </a:fontRef>
        </p:style>
      </p:cxnSp>
      <p:pic>
        <p:nvPicPr>
          <p:cNvPr id="23" name="Picture 5" descr="Money1.jpg"/>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52400" y="2205087"/>
            <a:ext cx="2104568" cy="1992820"/>
          </a:xfrm>
          <a:prstGeom prst="rect">
            <a:avLst/>
          </a:prstGeom>
          <a:solidFill>
            <a:schemeClr val="accent1"/>
          </a:solidFill>
          <a:ln>
            <a:noFill/>
          </a:ln>
          <a:extLst/>
        </p:spPr>
      </p:pic>
      <p:sp>
        <p:nvSpPr>
          <p:cNvPr id="24" name="Rectangle 23"/>
          <p:cNvSpPr/>
          <p:nvPr/>
        </p:nvSpPr>
        <p:spPr>
          <a:xfrm>
            <a:off x="6014300" y="1066800"/>
            <a:ext cx="3297340" cy="5471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8429521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0" presetClass="exit" presetSubtype="0" fill="hold" grpId="0" nodeType="clickEffect">
                                  <p:stCondLst>
                                    <p:cond delay="0"/>
                                  </p:stCondLst>
                                  <p:childTnLst>
                                    <p:animEffect transition="out" filter="fade">
                                      <p:cBhvr>
                                        <p:cTn id="30" dur="500"/>
                                        <p:tgtEl>
                                          <p:spTgt spid="24"/>
                                        </p:tgtEl>
                                      </p:cBhvr>
                                    </p:animEffect>
                                    <p:set>
                                      <p:cBhvr>
                                        <p:cTn id="31" dur="1" fill="hold">
                                          <p:stCondLst>
                                            <p:cond delay="499"/>
                                          </p:stCondLst>
                                        </p:cTn>
                                        <p:tgtEl>
                                          <p:spTgt spid="2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4" grpId="0">
        <p:bldAsOne/>
      </p:bldGraphic>
      <p:bldP spid="16" grpId="0"/>
      <p:bldP spid="17" grpId="0"/>
      <p:bldP spid="18" grpId="0"/>
      <p:bldP spid="19" grpId="0"/>
      <p:bldP spid="24"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1" name="Picture 3"/>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16825" y="168275"/>
            <a:ext cx="1069975" cy="1011238"/>
          </a:xfrm>
          <a:prstGeom prst="rect">
            <a:avLst/>
          </a:prstGeom>
          <a:solidFill>
            <a:srgbClr val="E1AD19"/>
          </a:solidFill>
          <a:ln>
            <a:noFill/>
          </a:ln>
        </p:spPr>
      </p:pic>
      <p:pic>
        <p:nvPicPr>
          <p:cNvPr id="40962" name="Picture 4" descr="G:\Operations\Communication_Information\GRAPHICAL-CHART-VISUAL-IDENTITY\FINAL FILES !!!\2010.4176_Logo\2010.4176_Logo\CMYK\FORMAT_PNG\EIGE_EN.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93688" y="246063"/>
            <a:ext cx="922337"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63"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20725" y="1697038"/>
            <a:ext cx="7758113" cy="394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64" name="Picture 4"/>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52425" y="6384925"/>
            <a:ext cx="479425" cy="325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65" name="TextBox 6"/>
          <p:cNvSpPr txBox="1">
            <a:spLocks noChangeArrowheads="1"/>
          </p:cNvSpPr>
          <p:nvPr/>
        </p:nvSpPr>
        <p:spPr bwMode="auto">
          <a:xfrm>
            <a:off x="4684713" y="2411413"/>
            <a:ext cx="590550" cy="369887"/>
          </a:xfrm>
          <a:prstGeom prst="rect">
            <a:avLst/>
          </a:prstGeom>
          <a:solidFill>
            <a:srgbClr val="7030A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defTabSz="457200" fontAlgn="base">
              <a:spcBef>
                <a:spcPct val="0"/>
              </a:spcBef>
              <a:spcAft>
                <a:spcPct val="0"/>
              </a:spcAft>
              <a:defRPr>
                <a:solidFill>
                  <a:schemeClr val="tx1"/>
                </a:solidFill>
                <a:latin typeface="Arial" pitchFamily="34" charset="0"/>
              </a:defRPr>
            </a:lvl6pPr>
            <a:lvl7pPr marL="2971800" indent="-228600" defTabSz="457200" fontAlgn="base">
              <a:spcBef>
                <a:spcPct val="0"/>
              </a:spcBef>
              <a:spcAft>
                <a:spcPct val="0"/>
              </a:spcAft>
              <a:defRPr>
                <a:solidFill>
                  <a:schemeClr val="tx1"/>
                </a:solidFill>
                <a:latin typeface="Arial" pitchFamily="34" charset="0"/>
              </a:defRPr>
            </a:lvl7pPr>
            <a:lvl8pPr marL="3429000" indent="-228600" defTabSz="457200" fontAlgn="base">
              <a:spcBef>
                <a:spcPct val="0"/>
              </a:spcBef>
              <a:spcAft>
                <a:spcPct val="0"/>
              </a:spcAft>
              <a:defRPr>
                <a:solidFill>
                  <a:schemeClr val="tx1"/>
                </a:solidFill>
                <a:latin typeface="Arial" pitchFamily="34" charset="0"/>
              </a:defRPr>
            </a:lvl8pPr>
            <a:lvl9pPr marL="3886200" indent="-228600" defTabSz="457200" fontAlgn="base">
              <a:spcBef>
                <a:spcPct val="0"/>
              </a:spcBef>
              <a:spcAft>
                <a:spcPct val="0"/>
              </a:spcAft>
              <a:defRPr>
                <a:solidFill>
                  <a:schemeClr val="tx1"/>
                </a:solidFill>
                <a:latin typeface="Arial" pitchFamily="34" charset="0"/>
              </a:defRPr>
            </a:lvl9pPr>
          </a:lstStyle>
          <a:p>
            <a:pPr algn="ctr"/>
            <a:r>
              <a:rPr lang="it-IT">
                <a:solidFill>
                  <a:schemeClr val="bg1"/>
                </a:solidFill>
                <a:latin typeface="Calibri" pitchFamily="34" charset="0"/>
              </a:rPr>
              <a:t>68.9</a:t>
            </a:r>
            <a:endParaRPr lang="en-US">
              <a:solidFill>
                <a:schemeClr val="bg1"/>
              </a:solidFill>
              <a:latin typeface="Calibri" pitchFamily="34" charset="0"/>
            </a:endParaRPr>
          </a:p>
        </p:txBody>
      </p:sp>
      <p:sp>
        <p:nvSpPr>
          <p:cNvPr id="7" name="TextBox 6"/>
          <p:cNvSpPr txBox="1">
            <a:spLocks noChangeArrowheads="1"/>
          </p:cNvSpPr>
          <p:nvPr/>
        </p:nvSpPr>
        <p:spPr bwMode="auto">
          <a:xfrm>
            <a:off x="5410200" y="2226469"/>
            <a:ext cx="590550" cy="369888"/>
          </a:xfrm>
          <a:prstGeom prst="rect">
            <a:avLst/>
          </a:prstGeom>
          <a:solidFill>
            <a:srgbClr val="7030A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defTabSz="457200" fontAlgn="base">
              <a:spcBef>
                <a:spcPct val="0"/>
              </a:spcBef>
              <a:spcAft>
                <a:spcPct val="0"/>
              </a:spcAft>
              <a:defRPr>
                <a:solidFill>
                  <a:schemeClr val="tx1"/>
                </a:solidFill>
                <a:latin typeface="Arial" pitchFamily="34" charset="0"/>
              </a:defRPr>
            </a:lvl6pPr>
            <a:lvl7pPr marL="2971800" indent="-228600" defTabSz="457200" fontAlgn="base">
              <a:spcBef>
                <a:spcPct val="0"/>
              </a:spcBef>
              <a:spcAft>
                <a:spcPct val="0"/>
              </a:spcAft>
              <a:defRPr>
                <a:solidFill>
                  <a:schemeClr val="tx1"/>
                </a:solidFill>
                <a:latin typeface="Arial" pitchFamily="34" charset="0"/>
              </a:defRPr>
            </a:lvl7pPr>
            <a:lvl8pPr marL="3429000" indent="-228600" defTabSz="457200" fontAlgn="base">
              <a:spcBef>
                <a:spcPct val="0"/>
              </a:spcBef>
              <a:spcAft>
                <a:spcPct val="0"/>
              </a:spcAft>
              <a:defRPr>
                <a:solidFill>
                  <a:schemeClr val="tx1"/>
                </a:solidFill>
                <a:latin typeface="Arial" pitchFamily="34" charset="0"/>
              </a:defRPr>
            </a:lvl8pPr>
            <a:lvl9pPr marL="3886200" indent="-228600" defTabSz="457200" fontAlgn="base">
              <a:spcBef>
                <a:spcPct val="0"/>
              </a:spcBef>
              <a:spcAft>
                <a:spcPct val="0"/>
              </a:spcAft>
              <a:defRPr>
                <a:solidFill>
                  <a:schemeClr val="tx1"/>
                </a:solidFill>
                <a:latin typeface="Arial" pitchFamily="34" charset="0"/>
              </a:defRPr>
            </a:lvl9pPr>
          </a:lstStyle>
          <a:p>
            <a:pPr algn="ctr"/>
            <a:r>
              <a:rPr lang="it-IT" dirty="0" smtClean="0">
                <a:solidFill>
                  <a:schemeClr val="bg1"/>
                </a:solidFill>
                <a:latin typeface="Calibri" pitchFamily="34" charset="0"/>
              </a:rPr>
              <a:t>74.3</a:t>
            </a:r>
            <a:endParaRPr lang="en-US" dirty="0">
              <a:solidFill>
                <a:schemeClr val="bg1"/>
              </a:solidFill>
              <a:latin typeface="Calibri" pitchFamily="34" charset="0"/>
            </a:endParaRPr>
          </a:p>
        </p:txBody>
      </p:sp>
    </p:spTree>
    <p:extLst>
      <p:ext uri="{BB962C8B-B14F-4D97-AF65-F5344CB8AC3E}">
        <p14:creationId xmlns:p14="http://schemas.microsoft.com/office/powerpoint/2010/main" val="9431689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44008" y="1484784"/>
            <a:ext cx="3962400" cy="4401205"/>
          </a:xfrm>
        </p:spPr>
        <p:txBody>
          <a:bodyPr rtlCol="0">
            <a:spAutoFit/>
          </a:bodyPr>
          <a:lstStyle/>
          <a:p>
            <a:pPr eaLnBrk="1" fontAlgn="auto" hangingPunct="1">
              <a:spcAft>
                <a:spcPts val="0"/>
              </a:spcAft>
              <a:defRPr/>
            </a:pPr>
            <a:r>
              <a:rPr lang="en-GB" sz="2800" b="1" dirty="0">
                <a:latin typeface="Myriad Pro" pitchFamily="34" charset="0"/>
                <a:ea typeface="+mn-ea"/>
                <a:cs typeface="+mn-cs"/>
              </a:rPr>
              <a:t>Men consistently earn more than women in all Member </a:t>
            </a:r>
            <a:r>
              <a:rPr lang="en-GB" sz="2800" b="1" dirty="0" smtClean="0">
                <a:latin typeface="Myriad Pro" pitchFamily="34" charset="0"/>
                <a:ea typeface="+mn-ea"/>
                <a:cs typeface="+mn-cs"/>
              </a:rPr>
              <a:t>States </a:t>
            </a:r>
            <a:br>
              <a:rPr lang="en-GB" sz="2800" b="1" dirty="0" smtClean="0">
                <a:latin typeface="Myriad Pro" pitchFamily="34" charset="0"/>
                <a:ea typeface="+mn-ea"/>
                <a:cs typeface="+mn-cs"/>
              </a:rPr>
            </a:br>
            <a:r>
              <a:rPr lang="en-GB" sz="2800" b="1" dirty="0">
                <a:latin typeface="Myriad Pro" pitchFamily="34" charset="0"/>
                <a:ea typeface="+mn-ea"/>
                <a:cs typeface="+mn-cs"/>
              </a:rPr>
              <a:t/>
            </a:r>
            <a:br>
              <a:rPr lang="en-GB" sz="2800" b="1" dirty="0">
                <a:latin typeface="Myriad Pro" pitchFamily="34" charset="0"/>
                <a:ea typeface="+mn-ea"/>
                <a:cs typeface="+mn-cs"/>
              </a:rPr>
            </a:br>
            <a:r>
              <a:rPr lang="en-GB" sz="2800" b="1" dirty="0" smtClean="0">
                <a:latin typeface="Myriad Pro" pitchFamily="34" charset="0"/>
                <a:ea typeface="+mn-ea"/>
                <a:cs typeface="+mn-cs"/>
              </a:rPr>
              <a:t>EU-27 average 20%</a:t>
            </a:r>
            <a:br>
              <a:rPr lang="en-GB" sz="2800" b="1" dirty="0" smtClean="0">
                <a:latin typeface="Myriad Pro" pitchFamily="34" charset="0"/>
                <a:ea typeface="+mn-ea"/>
                <a:cs typeface="+mn-cs"/>
              </a:rPr>
            </a:br>
            <a:r>
              <a:rPr lang="en-GB" sz="2800" b="1" dirty="0">
                <a:latin typeface="Myriad Pro" pitchFamily="34" charset="0"/>
                <a:ea typeface="+mn-ea"/>
                <a:cs typeface="+mn-cs"/>
              </a:rPr>
              <a:t/>
            </a:r>
            <a:br>
              <a:rPr lang="en-GB" sz="2800" b="1" dirty="0">
                <a:latin typeface="Myriad Pro" pitchFamily="34" charset="0"/>
                <a:ea typeface="+mn-ea"/>
                <a:cs typeface="+mn-cs"/>
              </a:rPr>
            </a:br>
            <a:r>
              <a:rPr lang="en-GB" sz="2800" b="1" dirty="0" smtClean="0">
                <a:latin typeface="Myriad Pro" pitchFamily="34" charset="0"/>
                <a:ea typeface="+mn-ea"/>
                <a:cs typeface="+mn-cs"/>
              </a:rPr>
              <a:t>The UK gap is the third highest in the EU after Austria and Estonia</a:t>
            </a:r>
            <a:endParaRPr lang="en-GB" sz="2800" b="1" dirty="0">
              <a:latin typeface="Myriad Pro" pitchFamily="34" charset="0"/>
              <a:ea typeface="+mn-ea"/>
              <a:cs typeface="+mn-cs"/>
            </a:endParaRPr>
          </a:p>
        </p:txBody>
      </p:sp>
      <p:sp>
        <p:nvSpPr>
          <p:cNvPr id="20" name="Title 1"/>
          <p:cNvSpPr txBox="1">
            <a:spLocks/>
          </p:cNvSpPr>
          <p:nvPr/>
        </p:nvSpPr>
        <p:spPr>
          <a:xfrm>
            <a:off x="831850" y="5293846"/>
            <a:ext cx="3359150" cy="523220"/>
          </a:xfrm>
          <a:prstGeom prst="rect">
            <a:avLst/>
          </a:prstGeom>
        </p:spPr>
        <p:txBody>
          <a:bodyPr wrap="square"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r>
              <a:rPr lang="en-GB" sz="2800" b="1" dirty="0" smtClean="0">
                <a:latin typeface="Myriad Pro" pitchFamily="34" charset="0"/>
                <a:ea typeface="+mn-ea"/>
                <a:cs typeface="+mn-cs"/>
              </a:rPr>
              <a:t>UK, 2010</a:t>
            </a:r>
            <a:endParaRPr lang="en-GB" sz="2800" b="1" dirty="0">
              <a:latin typeface="Myriad Pro" pitchFamily="34" charset="0"/>
              <a:ea typeface="+mn-ea"/>
              <a:cs typeface="+mn-cs"/>
            </a:endParaRPr>
          </a:p>
        </p:txBody>
      </p:sp>
      <p:sp>
        <p:nvSpPr>
          <p:cNvPr id="21" name="Rectangle 20"/>
          <p:cNvSpPr/>
          <p:nvPr/>
        </p:nvSpPr>
        <p:spPr>
          <a:xfrm>
            <a:off x="2870200" y="2133599"/>
            <a:ext cx="990600" cy="863353"/>
          </a:xfrm>
          <a:prstGeom prst="rect">
            <a:avLst/>
          </a:prstGeom>
          <a:solidFill>
            <a:schemeClr val="bg1"/>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3" name="Group 2"/>
          <p:cNvGrpSpPr>
            <a:grpSpLocks/>
          </p:cNvGrpSpPr>
          <p:nvPr/>
        </p:nvGrpSpPr>
        <p:grpSpPr bwMode="auto">
          <a:xfrm>
            <a:off x="1219200" y="2133600"/>
            <a:ext cx="2971800" cy="2994649"/>
            <a:chOff x="3775362" y="2160803"/>
            <a:chExt cx="2971800" cy="2995808"/>
          </a:xfrm>
          <a:solidFill>
            <a:schemeClr val="bg1"/>
          </a:solidFill>
        </p:grpSpPr>
        <p:pic>
          <p:nvPicPr>
            <p:cNvPr id="14029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l="39575" t="55080" r="23689" b="3142"/>
            <a:stretch>
              <a:fillRect/>
            </a:stretch>
          </p:blipFill>
          <p:spPr bwMode="auto">
            <a:xfrm>
              <a:off x="5400162" y="3033541"/>
              <a:ext cx="1025711" cy="212307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40296" name="Picture 2"/>
            <p:cNvPicPr>
              <a:picLocks noChangeArrowheads="1"/>
            </p:cNvPicPr>
            <p:nvPr/>
          </p:nvPicPr>
          <p:blipFill>
            <a:blip r:embed="rId4" cstate="print">
              <a:extLst>
                <a:ext uri="{28A0092B-C50C-407E-A947-70E740481C1C}">
                  <a14:useLocalDpi xmlns:a14="http://schemas.microsoft.com/office/drawing/2010/main" val="0"/>
                </a:ext>
              </a:extLst>
            </a:blip>
            <a:srcRect l="16624" t="11913" r="12727"/>
            <a:stretch>
              <a:fillRect/>
            </a:stretch>
          </p:blipFill>
          <p:spPr bwMode="auto">
            <a:xfrm>
              <a:off x="3775362" y="2160803"/>
              <a:ext cx="1024128" cy="298565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pic>
        <p:sp>
          <p:nvSpPr>
            <p:cNvPr id="40" name="Rectangle 39"/>
            <p:cNvSpPr/>
            <p:nvPr/>
          </p:nvSpPr>
          <p:spPr>
            <a:xfrm>
              <a:off x="5410487" y="2160803"/>
              <a:ext cx="1336675" cy="68606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GB" dirty="0" smtClean="0"/>
                <a:t>25</a:t>
              </a:r>
              <a:endParaRPr lang="en-GB" dirty="0"/>
            </a:p>
          </p:txBody>
        </p:sp>
      </p:grpSp>
      <p:sp>
        <p:nvSpPr>
          <p:cNvPr id="140295" name="TextBox 21"/>
          <p:cNvSpPr txBox="1">
            <a:spLocks noChangeArrowheads="1"/>
          </p:cNvSpPr>
          <p:nvPr/>
        </p:nvSpPr>
        <p:spPr bwMode="auto">
          <a:xfrm>
            <a:off x="2915816" y="2276872"/>
            <a:ext cx="12954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r>
              <a:rPr lang="en-GB" sz="3200" dirty="0" smtClean="0">
                <a:latin typeface="Myriad Pro" pitchFamily="34" charset="0"/>
              </a:rPr>
              <a:t>25%</a:t>
            </a:r>
            <a:endParaRPr lang="en-GB" sz="3200" dirty="0">
              <a:latin typeface="Myriad Pro" pitchFamily="34" charset="0"/>
            </a:endParaRPr>
          </a:p>
        </p:txBody>
      </p:sp>
    </p:spTree>
    <p:extLst>
      <p:ext uri="{BB962C8B-B14F-4D97-AF65-F5344CB8AC3E}">
        <p14:creationId xmlns:p14="http://schemas.microsoft.com/office/powerpoint/2010/main" val="753558628"/>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6EB188"/>
        </a:solidFill>
        <a:effectLst/>
      </p:bgPr>
    </p:bg>
    <p:spTree>
      <p:nvGrpSpPr>
        <p:cNvPr id="1" name=""/>
        <p:cNvGrpSpPr/>
        <p:nvPr/>
      </p:nvGrpSpPr>
      <p:grpSpPr>
        <a:xfrm>
          <a:off x="0" y="0"/>
          <a:ext cx="0" cy="0"/>
          <a:chOff x="0" y="0"/>
          <a:chExt cx="0" cy="0"/>
        </a:xfrm>
      </p:grpSpPr>
      <p:pic>
        <p:nvPicPr>
          <p:cNvPr id="152578" name="Picture 2"/>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2400" y="1135063"/>
            <a:ext cx="3425825" cy="336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p:cNvSpPr>
            <a:spLocks noChangeArrowheads="1"/>
          </p:cNvSpPr>
          <p:nvPr/>
        </p:nvSpPr>
        <p:spPr bwMode="auto">
          <a:xfrm>
            <a:off x="3281363" y="2516188"/>
            <a:ext cx="5862637"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p>
            <a:pPr defTabSz="457200" fontAlgn="base">
              <a:spcBef>
                <a:spcPct val="0"/>
              </a:spcBef>
              <a:spcAft>
                <a:spcPct val="0"/>
              </a:spcAft>
            </a:pPr>
            <a:r>
              <a:rPr lang="en-GB" sz="2800" dirty="0" smtClean="0">
                <a:solidFill>
                  <a:srgbClr val="FFFFFF"/>
                </a:solidFill>
                <a:latin typeface="Myriad Pro" pitchFamily="34" charset="0"/>
              </a:rPr>
              <a:t>Gender segregation in educational fields remains high</a:t>
            </a:r>
          </a:p>
        </p:txBody>
      </p:sp>
      <p:sp>
        <p:nvSpPr>
          <p:cNvPr id="6" name="Rectangle 5"/>
          <p:cNvSpPr>
            <a:spLocks noChangeArrowheads="1"/>
          </p:cNvSpPr>
          <p:nvPr/>
        </p:nvSpPr>
        <p:spPr bwMode="auto">
          <a:xfrm>
            <a:off x="3287713" y="4416425"/>
            <a:ext cx="5703887"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p>
            <a:pPr defTabSz="457200" fontAlgn="base">
              <a:spcBef>
                <a:spcPct val="0"/>
              </a:spcBef>
              <a:spcAft>
                <a:spcPct val="0"/>
              </a:spcAft>
            </a:pPr>
            <a:r>
              <a:rPr lang="en-GB" sz="2800" dirty="0" smtClean="0">
                <a:solidFill>
                  <a:srgbClr val="FFFFFF"/>
                </a:solidFill>
                <a:latin typeface="Myriad Pro" pitchFamily="34" charset="0"/>
              </a:rPr>
              <a:t>Participation in lifelong learning is low and is more feminised where participation is higher</a:t>
            </a:r>
          </a:p>
        </p:txBody>
      </p:sp>
      <p:sp>
        <p:nvSpPr>
          <p:cNvPr id="5" name="Rectangle 4"/>
          <p:cNvSpPr>
            <a:spLocks noChangeArrowheads="1"/>
          </p:cNvSpPr>
          <p:nvPr/>
        </p:nvSpPr>
        <p:spPr bwMode="auto">
          <a:xfrm>
            <a:off x="3259138" y="763588"/>
            <a:ext cx="5732462"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p>
            <a:pPr defTabSz="457200" fontAlgn="base">
              <a:spcBef>
                <a:spcPct val="0"/>
              </a:spcBef>
              <a:spcAft>
                <a:spcPct val="0"/>
              </a:spcAft>
            </a:pPr>
            <a:r>
              <a:rPr lang="en-GB" sz="2800" dirty="0" smtClean="0">
                <a:solidFill>
                  <a:srgbClr val="FFFFFF"/>
                </a:solidFill>
                <a:latin typeface="Myriad Pro" pitchFamily="34" charset="0"/>
              </a:rPr>
              <a:t>Women outnumber men as university graduates in the EU</a:t>
            </a:r>
          </a:p>
        </p:txBody>
      </p:sp>
    </p:spTree>
    <p:extLst>
      <p:ext uri="{BB962C8B-B14F-4D97-AF65-F5344CB8AC3E}">
        <p14:creationId xmlns:p14="http://schemas.microsoft.com/office/powerpoint/2010/main" val="97777190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71600"/>
            <a:ext cx="8229600" cy="4754563"/>
          </a:xfrm>
        </p:spPr>
        <p:txBody>
          <a:bodyPr/>
          <a:lstStyle/>
          <a:p>
            <a:pPr marL="0" indent="0" algn="ctr">
              <a:buNone/>
            </a:pPr>
            <a:r>
              <a:rPr lang="en-GB" sz="4000" b="1" dirty="0" smtClean="0">
                <a:solidFill>
                  <a:srgbClr val="8C3D98"/>
                </a:solidFill>
                <a:latin typeface="Myriad Pro" pitchFamily="34" charset="0"/>
              </a:rPr>
              <a:t>‘equal share of assets and equal dignity and integrity between women and men’</a:t>
            </a:r>
            <a:endParaRPr lang="en-US" sz="4000" b="1" dirty="0" smtClean="0">
              <a:solidFill>
                <a:srgbClr val="8C3D98"/>
              </a:solidFill>
              <a:latin typeface="Myriad Pro" pitchFamily="34" charset="0"/>
            </a:endParaRPr>
          </a:p>
          <a:p>
            <a:endParaRPr lang="en-US" dirty="0"/>
          </a:p>
        </p:txBody>
      </p:sp>
      <p:sp>
        <p:nvSpPr>
          <p:cNvPr id="6" name="Slide Number Placeholder 5"/>
          <p:cNvSpPr>
            <a:spLocks noGrp="1"/>
          </p:cNvSpPr>
          <p:nvPr>
            <p:ph type="sldNum" sz="quarter" idx="12"/>
          </p:nvPr>
        </p:nvSpPr>
        <p:spPr/>
        <p:txBody>
          <a:bodyPr/>
          <a:lstStyle/>
          <a:p>
            <a:pPr>
              <a:defRPr/>
            </a:pPr>
            <a:fld id="{A325D2B8-E1E7-4549-BD06-EF07798A7AC6}" type="slidenum">
              <a:rPr lang="en-US" smtClean="0"/>
              <a:pPr>
                <a:defRPr/>
              </a:pPr>
              <a:t>3</a:t>
            </a:fld>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2440" y="6172200"/>
            <a:ext cx="479536" cy="324184"/>
          </a:xfrm>
          <a:prstGeom prst="rect">
            <a:avLst/>
          </a:prstGeom>
        </p:spPr>
      </p:pic>
      <p:pic>
        <p:nvPicPr>
          <p:cNvPr id="7" name="Picture 6" descr="G:\Operations\Communication_Information\GRAPHICAL-CHART-VISUAL-IDENTITY\FINAL FILES !!!\2010.4176_Logo\2010.4176_Logo\CMYK\FORMAT_PNG\EIGE_EN.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93006" y="245870"/>
            <a:ext cx="923471" cy="92347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77615" r="10347" b="68899"/>
          <a:stretch/>
        </p:blipFill>
        <p:spPr bwMode="auto">
          <a:xfrm>
            <a:off x="7010400" y="2895801"/>
            <a:ext cx="2307020" cy="33525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2"/>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63243" r="22186" b="52728"/>
          <a:stretch/>
        </p:blipFill>
        <p:spPr bwMode="auto">
          <a:xfrm>
            <a:off x="4882366" y="1216739"/>
            <a:ext cx="2792438" cy="50957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5248806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3768" y="2143675"/>
            <a:ext cx="2185417" cy="2049244"/>
          </a:xfrm>
          <a:prstGeom prst="rect">
            <a:avLst/>
          </a:prstGeom>
        </p:spPr>
      </p:pic>
      <p:graphicFrame>
        <p:nvGraphicFramePr>
          <p:cNvPr id="5" name="Diagram 4"/>
          <p:cNvGraphicFramePr>
            <a:graphicFrameLocks noChangeAspect="1"/>
          </p:cNvGraphicFramePr>
          <p:nvPr>
            <p:extLst>
              <p:ext uri="{D42A27DB-BD31-4B8C-83A1-F6EECF244321}">
                <p14:modId xmlns:p14="http://schemas.microsoft.com/office/powerpoint/2010/main" val="2940452238"/>
              </p:ext>
            </p:extLst>
          </p:nvPr>
        </p:nvGraphicFramePr>
        <p:xfrm>
          <a:off x="1644185" y="1169341"/>
          <a:ext cx="4495800" cy="373671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6" name="Picture 4" descr="G:\Operations\Communication_Information\GRAPHICAL-CHART-VISUAL-IDENTITY\FINAL FILES !!!\2010.4176_Logo\2010.4176_Logo\CMYK\FORMAT_PNG\EIGE_EN.pn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93006" y="245870"/>
            <a:ext cx="923471" cy="92347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52440" y="6385573"/>
            <a:ext cx="479536" cy="324184"/>
          </a:xfrm>
          <a:prstGeom prst="rect">
            <a:avLst/>
          </a:prstGeom>
        </p:spPr>
      </p:pic>
      <p:sp>
        <p:nvSpPr>
          <p:cNvPr id="12" name="TextBox 11"/>
          <p:cNvSpPr txBox="1"/>
          <p:nvPr/>
        </p:nvSpPr>
        <p:spPr>
          <a:xfrm>
            <a:off x="6172200" y="1447800"/>
            <a:ext cx="2971800" cy="707886"/>
          </a:xfrm>
          <a:prstGeom prst="rect">
            <a:avLst/>
          </a:prstGeom>
        </p:spPr>
        <p:txBody>
          <a:bodyPr wrap="square">
            <a:spAutoFit/>
          </a:bodyPr>
          <a:lstStyle>
            <a:defPPr>
              <a:defRPr lang="en-US"/>
            </a:defPPr>
            <a:lvl1pPr>
              <a:defRPr b="1">
                <a:solidFill>
                  <a:srgbClr val="6EB188"/>
                </a:solidFill>
              </a:defRPr>
            </a:lvl1pPr>
          </a:lstStyle>
          <a:p>
            <a:r>
              <a:rPr lang="en-GB" sz="2000" dirty="0" smtClean="0">
                <a:latin typeface="Myriad Pro" pitchFamily="34" charset="0"/>
              </a:rPr>
              <a:t>Participation in tertiary education </a:t>
            </a:r>
            <a:endParaRPr lang="en-GB" sz="2000" dirty="0">
              <a:latin typeface="Myriad Pro" pitchFamily="34" charset="0"/>
            </a:endParaRPr>
          </a:p>
        </p:txBody>
      </p:sp>
      <p:sp>
        <p:nvSpPr>
          <p:cNvPr id="13" name="TextBox 12"/>
          <p:cNvSpPr txBox="1"/>
          <p:nvPr/>
        </p:nvSpPr>
        <p:spPr>
          <a:xfrm>
            <a:off x="6172199" y="2005040"/>
            <a:ext cx="1586588" cy="400110"/>
          </a:xfrm>
          <a:prstGeom prst="rect">
            <a:avLst/>
          </a:prstGeom>
        </p:spPr>
        <p:txBody>
          <a:bodyPr wrap="none">
            <a:spAutoFit/>
          </a:bodyPr>
          <a:lstStyle>
            <a:defPPr>
              <a:defRPr lang="en-US"/>
            </a:defPPr>
            <a:lvl1pPr>
              <a:defRPr b="1">
                <a:solidFill>
                  <a:srgbClr val="6EB188"/>
                </a:solidFill>
              </a:defRPr>
            </a:lvl1pPr>
          </a:lstStyle>
          <a:p>
            <a:r>
              <a:rPr lang="en-GB" sz="2000" dirty="0">
                <a:latin typeface="Myriad Pro" pitchFamily="34" charset="0"/>
              </a:rPr>
              <a:t>Segregation</a:t>
            </a:r>
          </a:p>
        </p:txBody>
      </p:sp>
      <p:sp>
        <p:nvSpPr>
          <p:cNvPr id="14" name="TextBox 13"/>
          <p:cNvSpPr txBox="1"/>
          <p:nvPr/>
        </p:nvSpPr>
        <p:spPr>
          <a:xfrm>
            <a:off x="6138863" y="3779525"/>
            <a:ext cx="3005137" cy="1015663"/>
          </a:xfrm>
          <a:prstGeom prst="rect">
            <a:avLst/>
          </a:prstGeom>
        </p:spPr>
        <p:txBody>
          <a:bodyPr wrap="square">
            <a:spAutoFit/>
          </a:bodyPr>
          <a:lstStyle>
            <a:defPPr>
              <a:defRPr lang="en-US"/>
            </a:defPPr>
            <a:lvl1pPr>
              <a:defRPr b="1">
                <a:solidFill>
                  <a:srgbClr val="6EB188"/>
                </a:solidFill>
              </a:defRPr>
            </a:lvl1pPr>
          </a:lstStyle>
          <a:p>
            <a:r>
              <a:rPr lang="en-GB" sz="2000" dirty="0" smtClean="0">
                <a:latin typeface="Myriad Pro" pitchFamily="34" charset="0"/>
              </a:rPr>
              <a:t>Participation in formal or non-formal education and training</a:t>
            </a:r>
            <a:endParaRPr lang="en-GB" sz="2000" dirty="0">
              <a:latin typeface="Myriad Pro" pitchFamily="34" charset="0"/>
            </a:endParaRPr>
          </a:p>
        </p:txBody>
      </p:sp>
      <p:cxnSp>
        <p:nvCxnSpPr>
          <p:cNvPr id="15" name="Straight Connector 14"/>
          <p:cNvCxnSpPr/>
          <p:nvPr/>
        </p:nvCxnSpPr>
        <p:spPr>
          <a:xfrm>
            <a:off x="6019800" y="1409839"/>
            <a:ext cx="3383280" cy="0"/>
          </a:xfrm>
          <a:prstGeom prst="line">
            <a:avLst/>
          </a:prstGeom>
          <a:ln w="38100">
            <a:solidFill>
              <a:srgbClr val="6EB188"/>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6019800" y="2367467"/>
            <a:ext cx="3383280" cy="0"/>
          </a:xfrm>
          <a:prstGeom prst="line">
            <a:avLst/>
          </a:prstGeom>
          <a:ln w="38100">
            <a:solidFill>
              <a:srgbClr val="6EB188"/>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6019800" y="3785621"/>
            <a:ext cx="3383280" cy="0"/>
          </a:xfrm>
          <a:prstGeom prst="line">
            <a:avLst/>
          </a:prstGeom>
          <a:ln w="38100">
            <a:solidFill>
              <a:srgbClr val="6EB188"/>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019800" y="4752393"/>
            <a:ext cx="3383280" cy="0"/>
          </a:xfrm>
          <a:prstGeom prst="line">
            <a:avLst/>
          </a:prstGeom>
          <a:ln w="38100">
            <a:solidFill>
              <a:srgbClr val="6EB188"/>
            </a:solidFill>
          </a:ln>
        </p:spPr>
        <p:style>
          <a:lnRef idx="1">
            <a:schemeClr val="accent1"/>
          </a:lnRef>
          <a:fillRef idx="0">
            <a:schemeClr val="accent1"/>
          </a:fillRef>
          <a:effectRef idx="0">
            <a:schemeClr val="accent1"/>
          </a:effectRef>
          <a:fontRef idx="minor">
            <a:schemeClr val="tx1"/>
          </a:fontRef>
        </p:style>
      </p:cxnSp>
      <p:sp>
        <p:nvSpPr>
          <p:cNvPr id="19" name="Rectangle 18"/>
          <p:cNvSpPr/>
          <p:nvPr/>
        </p:nvSpPr>
        <p:spPr>
          <a:xfrm>
            <a:off x="6105740" y="252064"/>
            <a:ext cx="3297340" cy="5471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5512920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8"/>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0" presetClass="exit" presetSubtype="0" fill="hold" grpId="0" nodeType="clickEffect">
                                  <p:stCondLst>
                                    <p:cond delay="0"/>
                                  </p:stCondLst>
                                  <p:childTnLst>
                                    <p:animEffect transition="out" filter="fade">
                                      <p:cBhvr>
                                        <p:cTn id="28" dur="500"/>
                                        <p:tgtEl>
                                          <p:spTgt spid="19"/>
                                        </p:tgtEl>
                                      </p:cBhvr>
                                    </p:animEffect>
                                    <p:set>
                                      <p:cBhvr>
                                        <p:cTn id="29" dur="1" fill="hold">
                                          <p:stCondLst>
                                            <p:cond delay="499"/>
                                          </p:stCondLst>
                                        </p:cTn>
                                        <p:tgtEl>
                                          <p:spTgt spid="1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P spid="12" grpId="0"/>
      <p:bldP spid="13" grpId="0"/>
      <p:bldP spid="14" grpId="0"/>
      <p:bldP spid="19"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5" name="Picture 7"/>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10513" y="139700"/>
            <a:ext cx="1071562" cy="100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06" name="Picture 4" descr="G:\Operations\Communication_Information\GRAPHICAL-CHART-VISUAL-IDENTITY\FINAL FILES !!!\2010.4176_Logo\2010.4176_Logo\CMYK\FORMAT_PNG\EIGE_EN.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93688" y="246063"/>
            <a:ext cx="922337"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07"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85813" y="1624013"/>
            <a:ext cx="7758112" cy="4376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08" name="Picture 4"/>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52425" y="6384925"/>
            <a:ext cx="479425" cy="325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109" name="TextBox 5"/>
          <p:cNvSpPr txBox="1">
            <a:spLocks noChangeArrowheads="1"/>
          </p:cNvSpPr>
          <p:nvPr/>
        </p:nvSpPr>
        <p:spPr bwMode="auto">
          <a:xfrm>
            <a:off x="4664869" y="3223260"/>
            <a:ext cx="590550" cy="368300"/>
          </a:xfrm>
          <a:prstGeom prst="rect">
            <a:avLst/>
          </a:prstGeom>
          <a:solidFill>
            <a:srgbClr val="7030A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defTabSz="457200" fontAlgn="base">
              <a:spcBef>
                <a:spcPct val="0"/>
              </a:spcBef>
              <a:spcAft>
                <a:spcPct val="0"/>
              </a:spcAft>
              <a:defRPr>
                <a:solidFill>
                  <a:schemeClr val="tx1"/>
                </a:solidFill>
                <a:latin typeface="Arial" pitchFamily="34" charset="0"/>
              </a:defRPr>
            </a:lvl6pPr>
            <a:lvl7pPr marL="2971800" indent="-228600" defTabSz="457200" fontAlgn="base">
              <a:spcBef>
                <a:spcPct val="0"/>
              </a:spcBef>
              <a:spcAft>
                <a:spcPct val="0"/>
              </a:spcAft>
              <a:defRPr>
                <a:solidFill>
                  <a:schemeClr val="tx1"/>
                </a:solidFill>
                <a:latin typeface="Arial" pitchFamily="34" charset="0"/>
              </a:defRPr>
            </a:lvl7pPr>
            <a:lvl8pPr marL="3429000" indent="-228600" defTabSz="457200" fontAlgn="base">
              <a:spcBef>
                <a:spcPct val="0"/>
              </a:spcBef>
              <a:spcAft>
                <a:spcPct val="0"/>
              </a:spcAft>
              <a:defRPr>
                <a:solidFill>
                  <a:schemeClr val="tx1"/>
                </a:solidFill>
                <a:latin typeface="Arial" pitchFamily="34" charset="0"/>
              </a:defRPr>
            </a:lvl8pPr>
            <a:lvl9pPr marL="3886200" indent="-228600" defTabSz="457200" fontAlgn="base">
              <a:spcBef>
                <a:spcPct val="0"/>
              </a:spcBef>
              <a:spcAft>
                <a:spcPct val="0"/>
              </a:spcAft>
              <a:defRPr>
                <a:solidFill>
                  <a:schemeClr val="tx1"/>
                </a:solidFill>
                <a:latin typeface="Arial" pitchFamily="34" charset="0"/>
              </a:defRPr>
            </a:lvl9pPr>
          </a:lstStyle>
          <a:p>
            <a:pPr algn="ctr"/>
            <a:r>
              <a:rPr lang="it-IT" dirty="0">
                <a:solidFill>
                  <a:schemeClr val="bg1"/>
                </a:solidFill>
                <a:latin typeface="Calibri" pitchFamily="34" charset="0"/>
              </a:rPr>
              <a:t>48.9</a:t>
            </a:r>
            <a:endParaRPr lang="en-US" dirty="0">
              <a:solidFill>
                <a:schemeClr val="bg1"/>
              </a:solidFill>
              <a:latin typeface="Calibri" pitchFamily="34" charset="0"/>
            </a:endParaRPr>
          </a:p>
        </p:txBody>
      </p:sp>
      <p:sp>
        <p:nvSpPr>
          <p:cNvPr id="8" name="TextBox 5"/>
          <p:cNvSpPr txBox="1">
            <a:spLocks noChangeArrowheads="1"/>
          </p:cNvSpPr>
          <p:nvPr/>
        </p:nvSpPr>
        <p:spPr bwMode="auto">
          <a:xfrm>
            <a:off x="7615238" y="2514600"/>
            <a:ext cx="590550" cy="368300"/>
          </a:xfrm>
          <a:prstGeom prst="rect">
            <a:avLst/>
          </a:prstGeom>
          <a:solidFill>
            <a:srgbClr val="7030A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defTabSz="457200" fontAlgn="base">
              <a:spcBef>
                <a:spcPct val="0"/>
              </a:spcBef>
              <a:spcAft>
                <a:spcPct val="0"/>
              </a:spcAft>
              <a:defRPr>
                <a:solidFill>
                  <a:schemeClr val="tx1"/>
                </a:solidFill>
                <a:latin typeface="Arial" pitchFamily="34" charset="0"/>
              </a:defRPr>
            </a:lvl6pPr>
            <a:lvl7pPr marL="2971800" indent="-228600" defTabSz="457200" fontAlgn="base">
              <a:spcBef>
                <a:spcPct val="0"/>
              </a:spcBef>
              <a:spcAft>
                <a:spcPct val="0"/>
              </a:spcAft>
              <a:defRPr>
                <a:solidFill>
                  <a:schemeClr val="tx1"/>
                </a:solidFill>
                <a:latin typeface="Arial" pitchFamily="34" charset="0"/>
              </a:defRPr>
            </a:lvl7pPr>
            <a:lvl8pPr marL="3429000" indent="-228600" defTabSz="457200" fontAlgn="base">
              <a:spcBef>
                <a:spcPct val="0"/>
              </a:spcBef>
              <a:spcAft>
                <a:spcPct val="0"/>
              </a:spcAft>
              <a:defRPr>
                <a:solidFill>
                  <a:schemeClr val="tx1"/>
                </a:solidFill>
                <a:latin typeface="Arial" pitchFamily="34" charset="0"/>
              </a:defRPr>
            </a:lvl8pPr>
            <a:lvl9pPr marL="3886200" indent="-228600" defTabSz="457200" fontAlgn="base">
              <a:spcBef>
                <a:spcPct val="0"/>
              </a:spcBef>
              <a:spcAft>
                <a:spcPct val="0"/>
              </a:spcAft>
              <a:defRPr>
                <a:solidFill>
                  <a:schemeClr val="tx1"/>
                </a:solidFill>
                <a:latin typeface="Arial" pitchFamily="34" charset="0"/>
              </a:defRPr>
            </a:lvl9pPr>
          </a:lstStyle>
          <a:p>
            <a:pPr algn="ctr"/>
            <a:r>
              <a:rPr lang="it-IT" dirty="0" smtClean="0">
                <a:solidFill>
                  <a:schemeClr val="bg1"/>
                </a:solidFill>
                <a:latin typeface="Calibri" pitchFamily="34" charset="0"/>
              </a:rPr>
              <a:t>68.8</a:t>
            </a:r>
            <a:endParaRPr lang="en-US" dirty="0">
              <a:solidFill>
                <a:schemeClr val="bg1"/>
              </a:solidFill>
              <a:latin typeface="Calibri" pitchFamily="34" charset="0"/>
            </a:endParaRPr>
          </a:p>
        </p:txBody>
      </p:sp>
    </p:spTree>
    <p:extLst>
      <p:ext uri="{BB962C8B-B14F-4D97-AF65-F5344CB8AC3E}">
        <p14:creationId xmlns:p14="http://schemas.microsoft.com/office/powerpoint/2010/main" val="27457027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Object 14"/>
          <p:cNvGraphicFramePr>
            <a:graphicFrameLocks noChangeAspect="1"/>
          </p:cNvGraphicFramePr>
          <p:nvPr/>
        </p:nvGraphicFramePr>
        <p:xfrm>
          <a:off x="971550" y="1989138"/>
          <a:ext cx="2790825" cy="3179762"/>
        </p:xfrm>
        <a:graphic>
          <a:graphicData uri="http://schemas.openxmlformats.org/presentationml/2006/ole">
            <mc:AlternateContent xmlns:mc="http://schemas.openxmlformats.org/markup-compatibility/2006">
              <mc:Choice xmlns:v="urn:schemas-microsoft-com:vml" Requires="v">
                <p:oleObj spid="_x0000_s191540" name="Worksheet" r:id="rId5" imgW="1847979" imgH="2104920" progId="Excel.Sheet.12">
                  <p:embed/>
                </p:oleObj>
              </mc:Choice>
              <mc:Fallback>
                <p:oleObj name="Worksheet" r:id="rId5" imgW="1847979" imgH="2104920" progId="Excel.Sheet.12">
                  <p:embed/>
                  <p:pic>
                    <p:nvPicPr>
                      <p:cNvPr id="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71550" y="1989138"/>
                        <a:ext cx="2790825" cy="31797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1026" name="Picture 2" descr="C:\Documents and Settings\humbean\My Documents\Dropbox\GEI\Presentations\Illustrations\Man green.bmp"/>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555776" y="1196752"/>
            <a:ext cx="666750"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8" name="Chart 7"/>
          <p:cNvGraphicFramePr>
            <a:graphicFrameLocks/>
          </p:cNvGraphicFramePr>
          <p:nvPr>
            <p:extLst>
              <p:ext uri="{D42A27DB-BD31-4B8C-83A1-F6EECF244321}">
                <p14:modId xmlns:p14="http://schemas.microsoft.com/office/powerpoint/2010/main" val="2879113888"/>
              </p:ext>
            </p:extLst>
          </p:nvPr>
        </p:nvGraphicFramePr>
        <p:xfrm>
          <a:off x="10886" y="749844"/>
          <a:ext cx="6662738" cy="5204641"/>
        </p:xfrm>
        <a:graphic>
          <a:graphicData uri="http://schemas.openxmlformats.org/drawingml/2006/chart">
            <c:chart xmlns:c="http://schemas.openxmlformats.org/drawingml/2006/chart" xmlns:r="http://schemas.openxmlformats.org/officeDocument/2006/relationships" r:id="rId8"/>
          </a:graphicData>
        </a:graphic>
      </p:graphicFrame>
      <p:graphicFrame>
        <p:nvGraphicFramePr>
          <p:cNvPr id="14" name="Chart 13"/>
          <p:cNvGraphicFramePr>
            <a:graphicFrameLocks/>
          </p:cNvGraphicFramePr>
          <p:nvPr>
            <p:extLst>
              <p:ext uri="{D42A27DB-BD31-4B8C-83A1-F6EECF244321}">
                <p14:modId xmlns:p14="http://schemas.microsoft.com/office/powerpoint/2010/main" val="657207799"/>
              </p:ext>
            </p:extLst>
          </p:nvPr>
        </p:nvGraphicFramePr>
        <p:xfrm>
          <a:off x="152400" y="620688"/>
          <a:ext cx="4625358" cy="5185843"/>
        </p:xfrm>
        <a:graphic>
          <a:graphicData uri="http://schemas.openxmlformats.org/drawingml/2006/chart">
            <c:chart xmlns:c="http://schemas.openxmlformats.org/drawingml/2006/chart" xmlns:r="http://schemas.openxmlformats.org/officeDocument/2006/relationships" r:id="rId9"/>
          </a:graphicData>
        </a:graphic>
      </p:graphicFrame>
      <p:sp>
        <p:nvSpPr>
          <p:cNvPr id="2" name="Title 1"/>
          <p:cNvSpPr>
            <a:spLocks noGrp="1"/>
          </p:cNvSpPr>
          <p:nvPr>
            <p:ph type="title"/>
          </p:nvPr>
        </p:nvSpPr>
        <p:spPr>
          <a:xfrm>
            <a:off x="5181600" y="780398"/>
            <a:ext cx="3660775" cy="5262979"/>
          </a:xfrm>
        </p:spPr>
        <p:txBody>
          <a:bodyPr wrap="square" rtlCol="0">
            <a:spAutoFit/>
          </a:bodyPr>
          <a:lstStyle/>
          <a:p>
            <a:pPr eaLnBrk="1" fontAlgn="auto" hangingPunct="1">
              <a:spcAft>
                <a:spcPts val="0"/>
              </a:spcAft>
              <a:defRPr/>
            </a:pPr>
            <a:r>
              <a:rPr lang="en-GB" sz="2800" b="1" dirty="0" smtClean="0">
                <a:solidFill>
                  <a:srgbClr val="6EB188"/>
                </a:solidFill>
                <a:latin typeface="+mn-lt"/>
                <a:ea typeface="+mn-ea"/>
                <a:cs typeface="+mn-cs"/>
              </a:rPr>
              <a:t>Reversal in trends in educational attainment since 2008</a:t>
            </a:r>
            <a:br>
              <a:rPr lang="en-GB" sz="2800" b="1" dirty="0" smtClean="0">
                <a:solidFill>
                  <a:srgbClr val="6EB188"/>
                </a:solidFill>
                <a:latin typeface="+mn-lt"/>
                <a:ea typeface="+mn-ea"/>
                <a:cs typeface="+mn-cs"/>
              </a:rPr>
            </a:br>
            <a:r>
              <a:rPr lang="en-GB" sz="2800" b="1" dirty="0">
                <a:solidFill>
                  <a:srgbClr val="6EB188"/>
                </a:solidFill>
                <a:latin typeface="+mn-lt"/>
                <a:ea typeface="+mn-ea"/>
                <a:cs typeface="+mn-cs"/>
              </a:rPr>
              <a:t/>
            </a:r>
            <a:br>
              <a:rPr lang="en-GB" sz="2800" b="1" dirty="0">
                <a:solidFill>
                  <a:srgbClr val="6EB188"/>
                </a:solidFill>
                <a:latin typeface="+mn-lt"/>
                <a:ea typeface="+mn-ea"/>
                <a:cs typeface="+mn-cs"/>
              </a:rPr>
            </a:br>
            <a:r>
              <a:rPr lang="en-GB" sz="2800" b="1" dirty="0" smtClean="0">
                <a:solidFill>
                  <a:srgbClr val="6EB188"/>
                </a:solidFill>
                <a:latin typeface="+mn-lt"/>
                <a:ea typeface="+mn-ea"/>
                <a:cs typeface="+mn-cs"/>
              </a:rPr>
              <a:t>EU-27 average 22% for women compared with 21% for men</a:t>
            </a:r>
            <a:br>
              <a:rPr lang="en-GB" sz="2800" b="1" dirty="0" smtClean="0">
                <a:solidFill>
                  <a:srgbClr val="6EB188"/>
                </a:solidFill>
                <a:latin typeface="+mn-lt"/>
                <a:ea typeface="+mn-ea"/>
                <a:cs typeface="+mn-cs"/>
              </a:rPr>
            </a:br>
            <a:r>
              <a:rPr lang="en-GB" sz="2800" b="1" dirty="0">
                <a:solidFill>
                  <a:srgbClr val="6EB188"/>
                </a:solidFill>
                <a:latin typeface="+mn-lt"/>
                <a:ea typeface="+mn-ea"/>
                <a:cs typeface="+mn-cs"/>
              </a:rPr>
              <a:t/>
            </a:r>
            <a:br>
              <a:rPr lang="en-GB" sz="2800" b="1" dirty="0">
                <a:solidFill>
                  <a:srgbClr val="6EB188"/>
                </a:solidFill>
                <a:latin typeface="+mn-lt"/>
                <a:ea typeface="+mn-ea"/>
                <a:cs typeface="+mn-cs"/>
              </a:rPr>
            </a:br>
            <a:r>
              <a:rPr lang="en-GB" sz="2800" b="1" dirty="0" smtClean="0">
                <a:solidFill>
                  <a:srgbClr val="6EB188"/>
                </a:solidFill>
                <a:latin typeface="+mn-lt"/>
                <a:ea typeface="+mn-ea"/>
                <a:cs typeface="+mn-cs"/>
              </a:rPr>
              <a:t>UK second highest level of achievement after Ireland, combined with a low gender gap</a:t>
            </a:r>
            <a:endParaRPr lang="en-US" sz="2800" b="1" dirty="0">
              <a:solidFill>
                <a:srgbClr val="6EB188"/>
              </a:solidFill>
              <a:latin typeface="+mn-lt"/>
              <a:ea typeface="+mn-ea"/>
              <a:cs typeface="+mn-cs"/>
            </a:endParaRPr>
          </a:p>
        </p:txBody>
      </p:sp>
      <p:pic>
        <p:nvPicPr>
          <p:cNvPr id="1027" name="Picture 3" descr="C:\Documents and Settings\humbean\My Documents\Dropbox\GEI\Presentations\Illustrations\Woman green.bmp"/>
          <p:cNvPicPr>
            <a:picLocks noChangeAspect="1" noChangeArrowheads="1"/>
          </p:cNvPicPr>
          <p:nvPr/>
        </p:nvPicPr>
        <p:blipFill>
          <a:blip r:embed="rId10" cstate="print">
            <a:extLst>
              <a:ext uri="{28A0092B-C50C-407E-A947-70E740481C1C}">
                <a14:useLocalDpi xmlns:a14="http://schemas.microsoft.com/office/drawing/2010/main" val="0"/>
              </a:ext>
            </a:extLst>
          </a:blip>
          <a:srcRect l="35672" t="50000"/>
          <a:stretch>
            <a:fillRect/>
          </a:stretch>
        </p:blipFill>
        <p:spPr bwMode="auto">
          <a:xfrm>
            <a:off x="1475656" y="1484784"/>
            <a:ext cx="93345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38489651"/>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102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81600" y="995840"/>
            <a:ext cx="3660775" cy="4832092"/>
          </a:xfrm>
        </p:spPr>
        <p:txBody>
          <a:bodyPr wrap="square" rtlCol="0">
            <a:spAutoFit/>
          </a:bodyPr>
          <a:lstStyle/>
          <a:p>
            <a:pPr eaLnBrk="1" fontAlgn="auto" hangingPunct="1">
              <a:spcAft>
                <a:spcPts val="0"/>
              </a:spcAft>
              <a:defRPr/>
            </a:pPr>
            <a:r>
              <a:rPr lang="en-GB" sz="2800" b="1" dirty="0" smtClean="0">
                <a:solidFill>
                  <a:srgbClr val="6EB188"/>
                </a:solidFill>
                <a:latin typeface="+mn-lt"/>
                <a:ea typeface="+mn-ea"/>
                <a:cs typeface="+mn-cs"/>
              </a:rPr>
              <a:t>Feminine segregation patterns  in teaching, health and humanities field of education. </a:t>
            </a:r>
            <a:br>
              <a:rPr lang="en-GB" sz="2800" b="1" dirty="0" smtClean="0">
                <a:solidFill>
                  <a:srgbClr val="6EB188"/>
                </a:solidFill>
                <a:latin typeface="+mn-lt"/>
                <a:ea typeface="+mn-ea"/>
                <a:cs typeface="+mn-cs"/>
              </a:rPr>
            </a:br>
            <a:r>
              <a:rPr lang="en-GB" sz="2800" b="1" dirty="0">
                <a:solidFill>
                  <a:srgbClr val="6EB188"/>
                </a:solidFill>
                <a:latin typeface="+mn-lt"/>
                <a:ea typeface="+mn-ea"/>
                <a:cs typeface="+mn-cs"/>
              </a:rPr>
              <a:t/>
            </a:r>
            <a:br>
              <a:rPr lang="en-GB" sz="2800" b="1" dirty="0">
                <a:solidFill>
                  <a:srgbClr val="6EB188"/>
                </a:solidFill>
                <a:latin typeface="+mn-lt"/>
                <a:ea typeface="+mn-ea"/>
                <a:cs typeface="+mn-cs"/>
              </a:rPr>
            </a:br>
            <a:r>
              <a:rPr lang="en-GB" sz="2800" b="1" dirty="0" smtClean="0">
                <a:solidFill>
                  <a:srgbClr val="6EB188"/>
                </a:solidFill>
                <a:latin typeface="+mn-lt"/>
                <a:ea typeface="+mn-ea"/>
                <a:cs typeface="+mn-cs"/>
              </a:rPr>
              <a:t>EU-27 average 44% for women compared with 22% for men</a:t>
            </a:r>
            <a:br>
              <a:rPr lang="en-GB" sz="2800" b="1" dirty="0" smtClean="0">
                <a:solidFill>
                  <a:srgbClr val="6EB188"/>
                </a:solidFill>
                <a:latin typeface="+mn-lt"/>
                <a:ea typeface="+mn-ea"/>
                <a:cs typeface="+mn-cs"/>
              </a:rPr>
            </a:br>
            <a:r>
              <a:rPr lang="en-GB" sz="2800" b="1" dirty="0">
                <a:solidFill>
                  <a:srgbClr val="6EB188"/>
                </a:solidFill>
                <a:latin typeface="+mn-lt"/>
                <a:ea typeface="+mn-ea"/>
                <a:cs typeface="+mn-cs"/>
              </a:rPr>
              <a:t/>
            </a:r>
            <a:br>
              <a:rPr lang="en-GB" sz="2800" b="1" dirty="0">
                <a:solidFill>
                  <a:srgbClr val="6EB188"/>
                </a:solidFill>
                <a:latin typeface="+mn-lt"/>
                <a:ea typeface="+mn-ea"/>
                <a:cs typeface="+mn-cs"/>
              </a:rPr>
            </a:br>
            <a:r>
              <a:rPr lang="en-GB" sz="2800" b="1" dirty="0" smtClean="0">
                <a:solidFill>
                  <a:srgbClr val="6EB188"/>
                </a:solidFill>
                <a:latin typeface="+mn-lt"/>
                <a:ea typeface="+mn-ea"/>
                <a:cs typeface="+mn-cs"/>
              </a:rPr>
              <a:t>The gap is persistent also in UK</a:t>
            </a:r>
            <a:endParaRPr lang="en-US" sz="2800" b="1" dirty="0">
              <a:solidFill>
                <a:srgbClr val="6EB188"/>
              </a:solidFill>
              <a:latin typeface="+mn-lt"/>
              <a:ea typeface="+mn-ea"/>
              <a:cs typeface="+mn-cs"/>
            </a:endParaRPr>
          </a:p>
        </p:txBody>
      </p:sp>
      <p:pic>
        <p:nvPicPr>
          <p:cNvPr id="150530" name="Picture 4" descr="G:\Operations\Communication_Information\GRAPHICAL-CHART-VISUAL-IDENTITY\FINAL FILES !!!\2010.4176_Logo\2010.4176_Logo\CMYK\FORMAT_PNG\EIGE_EN.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3688" y="246063"/>
            <a:ext cx="922337"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0531" name="Picture 5"/>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52425" y="6384925"/>
            <a:ext cx="479425" cy="325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8" name="Chart 7"/>
          <p:cNvGraphicFramePr>
            <a:graphicFrameLocks/>
          </p:cNvGraphicFramePr>
          <p:nvPr>
            <p:extLst>
              <p:ext uri="{D42A27DB-BD31-4B8C-83A1-F6EECF244321}">
                <p14:modId xmlns:p14="http://schemas.microsoft.com/office/powerpoint/2010/main" val="2879113888"/>
              </p:ext>
            </p:extLst>
          </p:nvPr>
        </p:nvGraphicFramePr>
        <p:xfrm>
          <a:off x="10886" y="749844"/>
          <a:ext cx="6662738" cy="5204641"/>
        </p:xfrm>
        <a:graphic>
          <a:graphicData uri="http://schemas.openxmlformats.org/drawingml/2006/chart">
            <c:chart xmlns:c="http://schemas.openxmlformats.org/drawingml/2006/chart" xmlns:r="http://schemas.openxmlformats.org/officeDocument/2006/relationships" r:id="rId5"/>
          </a:graphicData>
        </a:graphic>
      </p:graphicFrame>
      <p:sp>
        <p:nvSpPr>
          <p:cNvPr id="11" name="Rectangle 10"/>
          <p:cNvSpPr/>
          <p:nvPr/>
        </p:nvSpPr>
        <p:spPr>
          <a:xfrm>
            <a:off x="1524000" y="3024981"/>
            <a:ext cx="838200" cy="160020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US">
              <a:solidFill>
                <a:prstClr val="white"/>
              </a:solidFill>
            </a:endParaRPr>
          </a:p>
        </p:txBody>
      </p:sp>
      <p:cxnSp>
        <p:nvCxnSpPr>
          <p:cNvPr id="4" name="Straight Connector 3"/>
          <p:cNvCxnSpPr/>
          <p:nvPr/>
        </p:nvCxnSpPr>
        <p:spPr>
          <a:xfrm flipH="1">
            <a:off x="2336074" y="3041265"/>
            <a:ext cx="762000"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a:off x="2336074" y="4599055"/>
            <a:ext cx="762000"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7" name="TextBox 6"/>
          <p:cNvSpPr txBox="1">
            <a:spLocks noChangeArrowheads="1"/>
          </p:cNvSpPr>
          <p:nvPr/>
        </p:nvSpPr>
        <p:spPr bwMode="auto">
          <a:xfrm>
            <a:off x="3205842" y="4348162"/>
            <a:ext cx="1289958"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fontAlgn="base">
              <a:spcBef>
                <a:spcPct val="0"/>
              </a:spcBef>
              <a:spcAft>
                <a:spcPct val="0"/>
              </a:spcAft>
            </a:pPr>
            <a:r>
              <a:rPr lang="en-GB" sz="3000" dirty="0" smtClean="0">
                <a:solidFill>
                  <a:prstClr val="black"/>
                </a:solidFill>
                <a:latin typeface="Myriad Pro" pitchFamily="34" charset="0"/>
              </a:rPr>
              <a:t>29%</a:t>
            </a:r>
            <a:endParaRPr lang="en-US" sz="3000" dirty="0" smtClean="0">
              <a:solidFill>
                <a:prstClr val="black"/>
              </a:solidFill>
              <a:latin typeface="Myriad Pro" pitchFamily="34" charset="0"/>
            </a:endParaRPr>
          </a:p>
        </p:txBody>
      </p:sp>
      <p:sp>
        <p:nvSpPr>
          <p:cNvPr id="9" name="TextBox 8"/>
          <p:cNvSpPr txBox="1">
            <a:spLocks noChangeArrowheads="1"/>
          </p:cNvSpPr>
          <p:nvPr/>
        </p:nvSpPr>
        <p:spPr bwMode="auto">
          <a:xfrm>
            <a:off x="3199311" y="2751183"/>
            <a:ext cx="1181100"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fontAlgn="base">
              <a:spcBef>
                <a:spcPct val="0"/>
              </a:spcBef>
              <a:spcAft>
                <a:spcPct val="0"/>
              </a:spcAft>
            </a:pPr>
            <a:r>
              <a:rPr lang="en-GB" sz="3000" dirty="0" smtClean="0">
                <a:solidFill>
                  <a:prstClr val="black"/>
                </a:solidFill>
                <a:latin typeface="Myriad Pro" pitchFamily="34" charset="0"/>
              </a:rPr>
              <a:t>53%</a:t>
            </a:r>
            <a:endParaRPr lang="en-US" sz="3000" dirty="0" smtClean="0">
              <a:solidFill>
                <a:prstClr val="black"/>
              </a:solidFill>
              <a:latin typeface="Myriad Pro" pitchFamily="34" charset="0"/>
            </a:endParaRPr>
          </a:p>
        </p:txBody>
      </p:sp>
      <p:pic>
        <p:nvPicPr>
          <p:cNvPr id="1026" name="Picture 2" descr="C:\Documents and Settings\humbean\My Documents\Dropbox\GEI\Presentations\Illustrations\Man green.bmp"/>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981450" y="3429000"/>
            <a:ext cx="666750"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3" descr="C:\Documents and Settings\humbean\My Documents\Dropbox\GEI\Presentations\Illustrations\Woman green.bmp"/>
          <p:cNvPicPr>
            <a:picLocks noChangeAspect="1" noChangeArrowheads="1"/>
          </p:cNvPicPr>
          <p:nvPr/>
        </p:nvPicPr>
        <p:blipFill>
          <a:blip r:embed="rId7" cstate="print">
            <a:extLst>
              <a:ext uri="{28A0092B-C50C-407E-A947-70E740481C1C}">
                <a14:useLocalDpi xmlns:a14="http://schemas.microsoft.com/office/drawing/2010/main" val="0"/>
              </a:ext>
            </a:extLst>
          </a:blip>
          <a:srcRect l="35672" t="50000"/>
          <a:stretch>
            <a:fillRect/>
          </a:stretch>
        </p:blipFill>
        <p:spPr bwMode="auto">
          <a:xfrm>
            <a:off x="4023087" y="2362199"/>
            <a:ext cx="93345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990600" y="5348719"/>
            <a:ext cx="3723186" cy="461665"/>
          </a:xfrm>
          <a:prstGeom prst="rect">
            <a:avLst/>
          </a:prstGeom>
          <a:noFill/>
        </p:spPr>
        <p:txBody>
          <a:bodyPr wrap="square" rtlCol="0">
            <a:spAutoFit/>
          </a:bodyPr>
          <a:lstStyle/>
          <a:p>
            <a:pPr algn="ctr">
              <a:spcBef>
                <a:spcPct val="0"/>
              </a:spcBef>
              <a:defRPr/>
            </a:pPr>
            <a:r>
              <a:rPr lang="en-GB" sz="2400" b="1" dirty="0" smtClean="0">
                <a:latin typeface="Myriad Pro" pitchFamily="34" charset="0"/>
              </a:rPr>
              <a:t>UK, </a:t>
            </a:r>
            <a:r>
              <a:rPr lang="en-GB" sz="2400" b="1" dirty="0">
                <a:latin typeface="Myriad Pro" pitchFamily="34" charset="0"/>
              </a:rPr>
              <a:t>2010</a:t>
            </a:r>
          </a:p>
        </p:txBody>
      </p:sp>
    </p:spTree>
    <p:extLst>
      <p:ext uri="{BB962C8B-B14F-4D97-AF65-F5344CB8AC3E}">
        <p14:creationId xmlns:p14="http://schemas.microsoft.com/office/powerpoint/2010/main" val="163848965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27"/>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7" grpId="0"/>
      <p:bldP spid="9" grpId="0"/>
    </p:bld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EC8D6D"/>
        </a:solidFill>
        <a:effectLst/>
      </p:bgPr>
    </p:bg>
    <p:spTree>
      <p:nvGrpSpPr>
        <p:cNvPr id="1" name=""/>
        <p:cNvGrpSpPr/>
        <p:nvPr/>
      </p:nvGrpSpPr>
      <p:grpSpPr>
        <a:xfrm>
          <a:off x="0" y="0"/>
          <a:ext cx="0" cy="0"/>
          <a:chOff x="0" y="0"/>
          <a:chExt cx="0" cy="0"/>
        </a:xfrm>
      </p:grpSpPr>
      <p:pic>
        <p:nvPicPr>
          <p:cNvPr id="162818" name="Picture 2"/>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8600" y="1476375"/>
            <a:ext cx="3505200" cy="344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p:cNvSpPr>
            <a:spLocks noChangeArrowheads="1"/>
          </p:cNvSpPr>
          <p:nvPr/>
        </p:nvSpPr>
        <p:spPr bwMode="auto">
          <a:xfrm>
            <a:off x="2971800" y="530225"/>
            <a:ext cx="617220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p>
            <a:pPr defTabSz="457200" fontAlgn="base">
              <a:spcBef>
                <a:spcPct val="0"/>
              </a:spcBef>
              <a:spcAft>
                <a:spcPct val="0"/>
              </a:spcAft>
            </a:pPr>
            <a:r>
              <a:rPr lang="en-GB" sz="2800" dirty="0" smtClean="0">
                <a:solidFill>
                  <a:srgbClr val="FFFFFF"/>
                </a:solidFill>
                <a:latin typeface="Myriad Pro" pitchFamily="34" charset="0"/>
              </a:rPr>
              <a:t>Women remain disproportionately responsible for caring activities</a:t>
            </a:r>
          </a:p>
        </p:txBody>
      </p:sp>
      <p:sp>
        <p:nvSpPr>
          <p:cNvPr id="7" name="Rectangle 6"/>
          <p:cNvSpPr>
            <a:spLocks noChangeArrowheads="1"/>
          </p:cNvSpPr>
          <p:nvPr/>
        </p:nvSpPr>
        <p:spPr bwMode="auto">
          <a:xfrm>
            <a:off x="2971800" y="2808288"/>
            <a:ext cx="6172200"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p>
            <a:pPr defTabSz="457200" fontAlgn="base">
              <a:spcBef>
                <a:spcPct val="0"/>
              </a:spcBef>
              <a:spcAft>
                <a:spcPct val="0"/>
              </a:spcAft>
            </a:pPr>
            <a:r>
              <a:rPr lang="en-GB" sz="2800" dirty="0" smtClean="0">
                <a:solidFill>
                  <a:srgbClr val="FFFFFF"/>
                </a:solidFill>
                <a:latin typeface="Myriad Pro" pitchFamily="34" charset="0"/>
              </a:rPr>
              <a:t>The unequal division of time extends to other activities</a:t>
            </a:r>
          </a:p>
        </p:txBody>
      </p:sp>
      <p:sp>
        <p:nvSpPr>
          <p:cNvPr id="9" name="Rectangle 8"/>
          <p:cNvSpPr>
            <a:spLocks noChangeArrowheads="1"/>
          </p:cNvSpPr>
          <p:nvPr/>
        </p:nvSpPr>
        <p:spPr bwMode="auto">
          <a:xfrm>
            <a:off x="2971800" y="4568825"/>
            <a:ext cx="6172200" cy="1385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p>
            <a:pPr defTabSz="457200" fontAlgn="base">
              <a:spcBef>
                <a:spcPct val="0"/>
              </a:spcBef>
              <a:spcAft>
                <a:spcPct val="0"/>
              </a:spcAft>
            </a:pPr>
            <a:r>
              <a:rPr lang="en-GB" sz="2800" dirty="0" smtClean="0">
                <a:solidFill>
                  <a:srgbClr val="FFFFFF"/>
                </a:solidFill>
                <a:latin typeface="Myriad Pro" pitchFamily="34" charset="0"/>
              </a:rPr>
              <a:t>Addressing the division of time can provide an opportunity towards transformative change</a:t>
            </a:r>
          </a:p>
        </p:txBody>
      </p:sp>
    </p:spTree>
    <p:extLst>
      <p:ext uri="{BB962C8B-B14F-4D97-AF65-F5344CB8AC3E}">
        <p14:creationId xmlns:p14="http://schemas.microsoft.com/office/powerpoint/2010/main" val="103169345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P spid="9"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497" y="2520925"/>
            <a:ext cx="1910018" cy="1875080"/>
          </a:xfrm>
          <a:prstGeom prst="rect">
            <a:avLst/>
          </a:prstGeom>
        </p:spPr>
      </p:pic>
      <p:graphicFrame>
        <p:nvGraphicFramePr>
          <p:cNvPr id="5" name="Diagram 4"/>
          <p:cNvGraphicFramePr>
            <a:graphicFrameLocks noChangeAspect="1"/>
          </p:cNvGraphicFramePr>
          <p:nvPr>
            <p:extLst>
              <p:ext uri="{D42A27DB-BD31-4B8C-83A1-F6EECF244321}">
                <p14:modId xmlns:p14="http://schemas.microsoft.com/office/powerpoint/2010/main" val="346227617"/>
              </p:ext>
            </p:extLst>
          </p:nvPr>
        </p:nvGraphicFramePr>
        <p:xfrm>
          <a:off x="1295401" y="1461006"/>
          <a:ext cx="4571999" cy="392671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6" name="Picture 4" descr="G:\Operations\Communication_Information\GRAPHICAL-CHART-VISUAL-IDENTITY\FINAL FILES !!!\2010.4176_Logo\2010.4176_Logo\CMYK\FORMAT_PNG\EIGE_EN.pn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93006" y="245870"/>
            <a:ext cx="923471" cy="92347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52440" y="6385573"/>
            <a:ext cx="479536" cy="324184"/>
          </a:xfrm>
          <a:prstGeom prst="rect">
            <a:avLst/>
          </a:prstGeom>
        </p:spPr>
      </p:pic>
      <p:sp>
        <p:nvSpPr>
          <p:cNvPr id="9" name="TextBox 8"/>
          <p:cNvSpPr txBox="1"/>
          <p:nvPr/>
        </p:nvSpPr>
        <p:spPr>
          <a:xfrm>
            <a:off x="5956374" y="1600200"/>
            <a:ext cx="2349426" cy="400110"/>
          </a:xfrm>
          <a:prstGeom prst="rect">
            <a:avLst/>
          </a:prstGeom>
        </p:spPr>
        <p:txBody>
          <a:bodyPr wrap="none">
            <a:spAutoFit/>
          </a:bodyPr>
          <a:lstStyle>
            <a:defPPr>
              <a:defRPr lang="en-US"/>
            </a:defPPr>
            <a:lvl1pPr>
              <a:defRPr b="1">
                <a:solidFill>
                  <a:srgbClr val="EC8D6D"/>
                </a:solidFill>
              </a:defRPr>
            </a:lvl1pPr>
          </a:lstStyle>
          <a:p>
            <a:r>
              <a:rPr lang="en-GB" sz="2000" dirty="0">
                <a:latin typeface="Myriad Pro" pitchFamily="34" charset="0"/>
              </a:rPr>
              <a:t>Childcare activities</a:t>
            </a:r>
          </a:p>
        </p:txBody>
      </p:sp>
      <p:sp>
        <p:nvSpPr>
          <p:cNvPr id="10" name="TextBox 9"/>
          <p:cNvSpPr txBox="1"/>
          <p:nvPr/>
        </p:nvSpPr>
        <p:spPr>
          <a:xfrm>
            <a:off x="5948488" y="2018065"/>
            <a:ext cx="2344809" cy="400110"/>
          </a:xfrm>
          <a:prstGeom prst="rect">
            <a:avLst/>
          </a:prstGeom>
        </p:spPr>
        <p:txBody>
          <a:bodyPr wrap="none">
            <a:spAutoFit/>
          </a:bodyPr>
          <a:lstStyle>
            <a:defPPr>
              <a:defRPr lang="en-US"/>
            </a:defPPr>
            <a:lvl1pPr>
              <a:defRPr sz="2000" b="1">
                <a:solidFill>
                  <a:srgbClr val="EC8D6D"/>
                </a:solidFill>
              </a:defRPr>
            </a:lvl1pPr>
          </a:lstStyle>
          <a:p>
            <a:r>
              <a:rPr lang="en-GB" dirty="0">
                <a:latin typeface="Myriad Pro" pitchFamily="34" charset="0"/>
              </a:rPr>
              <a:t>Domestic activities</a:t>
            </a:r>
          </a:p>
        </p:txBody>
      </p:sp>
      <p:sp>
        <p:nvSpPr>
          <p:cNvPr id="12" name="TextBox 11"/>
          <p:cNvSpPr txBox="1"/>
          <p:nvPr/>
        </p:nvSpPr>
        <p:spPr>
          <a:xfrm>
            <a:off x="6019800" y="3937317"/>
            <a:ext cx="3733800" cy="707886"/>
          </a:xfrm>
          <a:prstGeom prst="rect">
            <a:avLst/>
          </a:prstGeom>
        </p:spPr>
        <p:txBody>
          <a:bodyPr wrap="square">
            <a:spAutoFit/>
          </a:bodyPr>
          <a:lstStyle>
            <a:defPPr>
              <a:defRPr lang="en-US"/>
            </a:defPPr>
            <a:lvl1pPr>
              <a:defRPr sz="2000" b="1">
                <a:solidFill>
                  <a:srgbClr val="EC8D6D"/>
                </a:solidFill>
              </a:defRPr>
            </a:lvl1pPr>
          </a:lstStyle>
          <a:p>
            <a:r>
              <a:rPr lang="en-GB" dirty="0">
                <a:latin typeface="Myriad Pro" pitchFamily="34" charset="0"/>
              </a:rPr>
              <a:t>Sport, culture and leisure activities</a:t>
            </a:r>
          </a:p>
        </p:txBody>
      </p:sp>
      <p:sp>
        <p:nvSpPr>
          <p:cNvPr id="13" name="TextBox 12"/>
          <p:cNvSpPr txBox="1"/>
          <p:nvPr/>
        </p:nvSpPr>
        <p:spPr>
          <a:xfrm>
            <a:off x="6019800" y="4626114"/>
            <a:ext cx="3335992" cy="707886"/>
          </a:xfrm>
          <a:prstGeom prst="rect">
            <a:avLst/>
          </a:prstGeom>
        </p:spPr>
        <p:txBody>
          <a:bodyPr wrap="square">
            <a:spAutoFit/>
          </a:bodyPr>
          <a:lstStyle>
            <a:defPPr>
              <a:defRPr lang="en-US"/>
            </a:defPPr>
            <a:lvl1pPr>
              <a:defRPr sz="2000" b="1">
                <a:solidFill>
                  <a:srgbClr val="EC8D6D"/>
                </a:solidFill>
              </a:defRPr>
            </a:lvl1pPr>
          </a:lstStyle>
          <a:p>
            <a:r>
              <a:rPr lang="en-GB" dirty="0">
                <a:latin typeface="Myriad Pro" pitchFamily="34" charset="0"/>
              </a:rPr>
              <a:t>Volunteering </a:t>
            </a:r>
            <a:r>
              <a:rPr lang="en-GB" dirty="0" smtClean="0">
                <a:latin typeface="Myriad Pro" pitchFamily="34" charset="0"/>
              </a:rPr>
              <a:t>and charitable </a:t>
            </a:r>
            <a:r>
              <a:rPr lang="en-GB" dirty="0">
                <a:latin typeface="Myriad Pro" pitchFamily="34" charset="0"/>
              </a:rPr>
              <a:t>activities</a:t>
            </a:r>
          </a:p>
        </p:txBody>
      </p:sp>
      <p:cxnSp>
        <p:nvCxnSpPr>
          <p:cNvPr id="14" name="Straight Connector 13"/>
          <p:cNvCxnSpPr/>
          <p:nvPr/>
        </p:nvCxnSpPr>
        <p:spPr>
          <a:xfrm>
            <a:off x="5791200" y="1545336"/>
            <a:ext cx="3383280" cy="0"/>
          </a:xfrm>
          <a:prstGeom prst="line">
            <a:avLst/>
          </a:prstGeom>
          <a:ln w="38100">
            <a:solidFill>
              <a:srgbClr val="EC8D6D"/>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5791200" y="2569464"/>
            <a:ext cx="3383280" cy="0"/>
          </a:xfrm>
          <a:prstGeom prst="line">
            <a:avLst/>
          </a:prstGeom>
          <a:ln w="38100">
            <a:solidFill>
              <a:srgbClr val="EC8D6D"/>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5836920" y="3849624"/>
            <a:ext cx="3383280" cy="0"/>
          </a:xfrm>
          <a:prstGeom prst="line">
            <a:avLst/>
          </a:prstGeom>
          <a:ln w="38100">
            <a:solidFill>
              <a:srgbClr val="EC8D6D"/>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5760720" y="5367528"/>
            <a:ext cx="3383280" cy="0"/>
          </a:xfrm>
          <a:prstGeom prst="line">
            <a:avLst/>
          </a:prstGeom>
          <a:ln w="38100">
            <a:solidFill>
              <a:srgbClr val="EC8D6D"/>
            </a:solidFill>
          </a:ln>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5863517" y="1066800"/>
            <a:ext cx="3297340" cy="5471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3251114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0" presetClass="exit" presetSubtype="0" fill="hold" grpId="0" nodeType="clickEffect">
                                  <p:stCondLst>
                                    <p:cond delay="0"/>
                                  </p:stCondLst>
                                  <p:childTnLst>
                                    <p:animEffect transition="out" filter="fade">
                                      <p:cBhvr>
                                        <p:cTn id="30" dur="500"/>
                                        <p:tgtEl>
                                          <p:spTgt spid="18"/>
                                        </p:tgtEl>
                                      </p:cBhvr>
                                    </p:animEffect>
                                    <p:set>
                                      <p:cBhvr>
                                        <p:cTn id="31" dur="1" fill="hold">
                                          <p:stCondLst>
                                            <p:cond delay="499"/>
                                          </p:stCondLst>
                                        </p:cTn>
                                        <p:tgtEl>
                                          <p:spTgt spid="1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P spid="9" grpId="0"/>
      <p:bldP spid="10" grpId="0"/>
      <p:bldP spid="12" grpId="0"/>
      <p:bldP spid="13" grpId="0"/>
      <p:bldP spid="18"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49" name="Picture 2"/>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86713" y="68263"/>
            <a:ext cx="1084262" cy="1062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250"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3900" y="2232025"/>
            <a:ext cx="7559675" cy="371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251" name="Picture 4" descr="G:\Operations\Communication_Information\GRAPHICAL-CHART-VISUAL-IDENTITY\FINAL FILES !!!\2010.4176_Logo\2010.4176_Logo\CMYK\FORMAT_PNG\EIGE_EN.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93688" y="246063"/>
            <a:ext cx="922337"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252" name="Picture 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52425" y="6384925"/>
            <a:ext cx="479425" cy="325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253" name="TextBox 6"/>
          <p:cNvSpPr txBox="1">
            <a:spLocks noChangeArrowheads="1"/>
          </p:cNvSpPr>
          <p:nvPr/>
        </p:nvSpPr>
        <p:spPr bwMode="auto">
          <a:xfrm>
            <a:off x="4799013" y="3827463"/>
            <a:ext cx="590550" cy="369887"/>
          </a:xfrm>
          <a:prstGeom prst="rect">
            <a:avLst/>
          </a:prstGeom>
          <a:solidFill>
            <a:srgbClr val="7030A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defTabSz="457200" fontAlgn="base">
              <a:spcBef>
                <a:spcPct val="0"/>
              </a:spcBef>
              <a:spcAft>
                <a:spcPct val="0"/>
              </a:spcAft>
              <a:defRPr>
                <a:solidFill>
                  <a:schemeClr val="tx1"/>
                </a:solidFill>
                <a:latin typeface="Arial" pitchFamily="34" charset="0"/>
              </a:defRPr>
            </a:lvl6pPr>
            <a:lvl7pPr marL="2971800" indent="-228600" defTabSz="457200" fontAlgn="base">
              <a:spcBef>
                <a:spcPct val="0"/>
              </a:spcBef>
              <a:spcAft>
                <a:spcPct val="0"/>
              </a:spcAft>
              <a:defRPr>
                <a:solidFill>
                  <a:schemeClr val="tx1"/>
                </a:solidFill>
                <a:latin typeface="Arial" pitchFamily="34" charset="0"/>
              </a:defRPr>
            </a:lvl7pPr>
            <a:lvl8pPr marL="3429000" indent="-228600" defTabSz="457200" fontAlgn="base">
              <a:spcBef>
                <a:spcPct val="0"/>
              </a:spcBef>
              <a:spcAft>
                <a:spcPct val="0"/>
              </a:spcAft>
              <a:defRPr>
                <a:solidFill>
                  <a:schemeClr val="tx1"/>
                </a:solidFill>
                <a:latin typeface="Arial" pitchFamily="34" charset="0"/>
              </a:defRPr>
            </a:lvl8pPr>
            <a:lvl9pPr marL="3886200" indent="-228600" defTabSz="457200" fontAlgn="base">
              <a:spcBef>
                <a:spcPct val="0"/>
              </a:spcBef>
              <a:spcAft>
                <a:spcPct val="0"/>
              </a:spcAft>
              <a:defRPr>
                <a:solidFill>
                  <a:schemeClr val="tx1"/>
                </a:solidFill>
                <a:latin typeface="Arial" pitchFamily="34" charset="0"/>
              </a:defRPr>
            </a:lvl9pPr>
          </a:lstStyle>
          <a:p>
            <a:pPr algn="ctr"/>
            <a:r>
              <a:rPr lang="it-IT" dirty="0">
                <a:solidFill>
                  <a:schemeClr val="bg1"/>
                </a:solidFill>
                <a:latin typeface="Calibri" pitchFamily="34" charset="0"/>
              </a:rPr>
              <a:t>38.8</a:t>
            </a:r>
            <a:endParaRPr lang="en-US" dirty="0">
              <a:solidFill>
                <a:schemeClr val="bg1"/>
              </a:solidFill>
              <a:latin typeface="Calibri" pitchFamily="34" charset="0"/>
            </a:endParaRPr>
          </a:p>
        </p:txBody>
      </p:sp>
      <p:sp>
        <p:nvSpPr>
          <p:cNvPr id="7" name="TextBox 6"/>
          <p:cNvSpPr txBox="1">
            <a:spLocks noChangeArrowheads="1"/>
          </p:cNvSpPr>
          <p:nvPr/>
        </p:nvSpPr>
        <p:spPr bwMode="auto">
          <a:xfrm>
            <a:off x="5562600" y="3657395"/>
            <a:ext cx="590550" cy="369888"/>
          </a:xfrm>
          <a:prstGeom prst="rect">
            <a:avLst/>
          </a:prstGeom>
          <a:solidFill>
            <a:srgbClr val="7030A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defTabSz="457200" fontAlgn="base">
              <a:spcBef>
                <a:spcPct val="0"/>
              </a:spcBef>
              <a:spcAft>
                <a:spcPct val="0"/>
              </a:spcAft>
              <a:defRPr>
                <a:solidFill>
                  <a:schemeClr val="tx1"/>
                </a:solidFill>
                <a:latin typeface="Arial" pitchFamily="34" charset="0"/>
              </a:defRPr>
            </a:lvl6pPr>
            <a:lvl7pPr marL="2971800" indent="-228600" defTabSz="457200" fontAlgn="base">
              <a:spcBef>
                <a:spcPct val="0"/>
              </a:spcBef>
              <a:spcAft>
                <a:spcPct val="0"/>
              </a:spcAft>
              <a:defRPr>
                <a:solidFill>
                  <a:schemeClr val="tx1"/>
                </a:solidFill>
                <a:latin typeface="Arial" pitchFamily="34" charset="0"/>
              </a:defRPr>
            </a:lvl7pPr>
            <a:lvl8pPr marL="3429000" indent="-228600" defTabSz="457200" fontAlgn="base">
              <a:spcBef>
                <a:spcPct val="0"/>
              </a:spcBef>
              <a:spcAft>
                <a:spcPct val="0"/>
              </a:spcAft>
              <a:defRPr>
                <a:solidFill>
                  <a:schemeClr val="tx1"/>
                </a:solidFill>
                <a:latin typeface="Arial" pitchFamily="34" charset="0"/>
              </a:defRPr>
            </a:lvl8pPr>
            <a:lvl9pPr marL="3886200" indent="-228600" defTabSz="457200" fontAlgn="base">
              <a:spcBef>
                <a:spcPct val="0"/>
              </a:spcBef>
              <a:spcAft>
                <a:spcPct val="0"/>
              </a:spcAft>
              <a:defRPr>
                <a:solidFill>
                  <a:schemeClr val="tx1"/>
                </a:solidFill>
                <a:latin typeface="Arial" pitchFamily="34" charset="0"/>
              </a:defRPr>
            </a:lvl9pPr>
          </a:lstStyle>
          <a:p>
            <a:pPr algn="ctr"/>
            <a:r>
              <a:rPr lang="it-IT" dirty="0" smtClean="0">
                <a:solidFill>
                  <a:schemeClr val="bg1"/>
                </a:solidFill>
                <a:latin typeface="Calibri" pitchFamily="34" charset="0"/>
              </a:rPr>
              <a:t>43.2</a:t>
            </a:r>
            <a:endParaRPr lang="en-US" dirty="0">
              <a:solidFill>
                <a:schemeClr val="bg1"/>
              </a:solidFill>
              <a:latin typeface="Calibri" pitchFamily="34" charset="0"/>
            </a:endParaRPr>
          </a:p>
        </p:txBody>
      </p:sp>
    </p:spTree>
    <p:extLst>
      <p:ext uri="{BB962C8B-B14F-4D97-AF65-F5344CB8AC3E}">
        <p14:creationId xmlns:p14="http://schemas.microsoft.com/office/powerpoint/2010/main" val="1521449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0769" name="Picture 4"/>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2425" y="6384925"/>
            <a:ext cx="479425" cy="325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0770" name="Picture 4" descr="G:\Operations\Communication_Information\GRAPHICAL-CHART-VISUAL-IDENTITY\FINAL FILES !!!\2010.4176_Logo\2010.4176_Logo\CMYK\FORMAT_PNG\EIGE_EN.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93688" y="246063"/>
            <a:ext cx="922337"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6"/>
          <p:cNvSpPr>
            <a:spLocks noGrp="1"/>
          </p:cNvSpPr>
          <p:nvPr>
            <p:ph type="title"/>
          </p:nvPr>
        </p:nvSpPr>
        <p:spPr>
          <a:xfrm>
            <a:off x="4719638" y="624932"/>
            <a:ext cx="4119562" cy="5693866"/>
          </a:xfrm>
        </p:spPr>
        <p:txBody>
          <a:bodyPr wrap="square" rtlCol="0">
            <a:spAutoFit/>
          </a:bodyPr>
          <a:lstStyle/>
          <a:p>
            <a:pPr eaLnBrk="1" fontAlgn="auto" hangingPunct="1">
              <a:spcAft>
                <a:spcPts val="0"/>
              </a:spcAft>
              <a:defRPr/>
            </a:pPr>
            <a:r>
              <a:rPr lang="en-GB" sz="2800" b="1" dirty="0" smtClean="0">
                <a:solidFill>
                  <a:srgbClr val="EC8D6D"/>
                </a:solidFill>
                <a:latin typeface="Myriad Pro" pitchFamily="34" charset="0"/>
                <a:ea typeface="+mn-ea"/>
                <a:cs typeface="+mn-cs"/>
              </a:rPr>
              <a:t>Many more women than men spent, on average, one or more hours a day on housework </a:t>
            </a:r>
            <a:r>
              <a:rPr lang="en-GB" sz="2800" b="1" dirty="0">
                <a:solidFill>
                  <a:srgbClr val="EC8D6D"/>
                </a:solidFill>
                <a:latin typeface="Myriad Pro" pitchFamily="34" charset="0"/>
                <a:ea typeface="+mn-ea"/>
                <a:cs typeface="+mn-cs"/>
              </a:rPr>
              <a:t>and </a:t>
            </a:r>
            <a:r>
              <a:rPr lang="en-GB" sz="2800" b="1" dirty="0" smtClean="0">
                <a:solidFill>
                  <a:srgbClr val="EC8D6D"/>
                </a:solidFill>
                <a:latin typeface="Myriad Pro" pitchFamily="34" charset="0"/>
                <a:ea typeface="+mn-ea"/>
                <a:cs typeface="+mn-cs"/>
              </a:rPr>
              <a:t>cooking</a:t>
            </a:r>
            <a:br>
              <a:rPr lang="en-GB" sz="2800" b="1" dirty="0" smtClean="0">
                <a:solidFill>
                  <a:srgbClr val="EC8D6D"/>
                </a:solidFill>
                <a:latin typeface="Myriad Pro" pitchFamily="34" charset="0"/>
                <a:ea typeface="+mn-ea"/>
                <a:cs typeface="+mn-cs"/>
              </a:rPr>
            </a:br>
            <a:r>
              <a:rPr lang="en-GB" sz="2800" b="1" dirty="0">
                <a:solidFill>
                  <a:srgbClr val="EC8D6D"/>
                </a:solidFill>
                <a:latin typeface="Myriad Pro" pitchFamily="34" charset="0"/>
                <a:ea typeface="+mn-ea"/>
                <a:cs typeface="+mn-cs"/>
              </a:rPr>
              <a:t/>
            </a:r>
            <a:br>
              <a:rPr lang="en-GB" sz="2800" b="1" dirty="0">
                <a:solidFill>
                  <a:srgbClr val="EC8D6D"/>
                </a:solidFill>
                <a:latin typeface="Myriad Pro" pitchFamily="34" charset="0"/>
                <a:ea typeface="+mn-ea"/>
                <a:cs typeface="+mn-cs"/>
              </a:rPr>
            </a:br>
            <a:r>
              <a:rPr lang="en-GB" sz="2800" b="1" dirty="0" smtClean="0">
                <a:solidFill>
                  <a:srgbClr val="EC8D6D"/>
                </a:solidFill>
                <a:latin typeface="Myriad Pro" pitchFamily="34" charset="0"/>
                <a:ea typeface="+mn-ea"/>
                <a:cs typeface="+mn-cs"/>
              </a:rPr>
              <a:t>EU-27 average is 77% of women compared with 24% of men</a:t>
            </a:r>
            <a:br>
              <a:rPr lang="en-GB" sz="2800" b="1" dirty="0" smtClean="0">
                <a:solidFill>
                  <a:srgbClr val="EC8D6D"/>
                </a:solidFill>
                <a:latin typeface="Myriad Pro" pitchFamily="34" charset="0"/>
                <a:ea typeface="+mn-ea"/>
                <a:cs typeface="+mn-cs"/>
              </a:rPr>
            </a:br>
            <a:r>
              <a:rPr lang="en-GB" sz="2800" b="1" dirty="0">
                <a:solidFill>
                  <a:srgbClr val="EC8D6D"/>
                </a:solidFill>
                <a:latin typeface="Myriad Pro" pitchFamily="34" charset="0"/>
                <a:ea typeface="+mn-ea"/>
                <a:cs typeface="+mn-cs"/>
              </a:rPr>
              <a:t/>
            </a:r>
            <a:br>
              <a:rPr lang="en-GB" sz="2800" b="1" dirty="0">
                <a:solidFill>
                  <a:srgbClr val="EC8D6D"/>
                </a:solidFill>
                <a:latin typeface="Myriad Pro" pitchFamily="34" charset="0"/>
                <a:ea typeface="+mn-ea"/>
                <a:cs typeface="+mn-cs"/>
              </a:rPr>
            </a:br>
            <a:r>
              <a:rPr lang="en-GB" sz="2800" b="1" dirty="0" smtClean="0">
                <a:solidFill>
                  <a:srgbClr val="EC8D6D"/>
                </a:solidFill>
                <a:latin typeface="Myriad Pro" pitchFamily="34" charset="0"/>
                <a:ea typeface="+mn-ea"/>
                <a:cs typeface="+mn-cs"/>
              </a:rPr>
              <a:t>There are also important differences in the UK, but the gap is narrower</a:t>
            </a:r>
            <a:endParaRPr lang="en-GB" sz="2800" b="1" dirty="0">
              <a:solidFill>
                <a:srgbClr val="EC8D6D"/>
              </a:solidFill>
              <a:latin typeface="Myriad Pro" pitchFamily="34" charset="0"/>
              <a:ea typeface="+mn-ea"/>
              <a:cs typeface="+mn-cs"/>
            </a:endParaRPr>
          </a:p>
        </p:txBody>
      </p:sp>
      <p:sp>
        <p:nvSpPr>
          <p:cNvPr id="160773" name="TextBox 1"/>
          <p:cNvSpPr txBox="1">
            <a:spLocks noChangeArrowheads="1"/>
          </p:cNvSpPr>
          <p:nvPr/>
        </p:nvSpPr>
        <p:spPr bwMode="auto">
          <a:xfrm>
            <a:off x="1590356" y="6024424"/>
            <a:ext cx="161454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fontAlgn="base">
              <a:spcBef>
                <a:spcPct val="0"/>
              </a:spcBef>
              <a:spcAft>
                <a:spcPct val="0"/>
              </a:spcAft>
            </a:pPr>
            <a:r>
              <a:rPr lang="en-GB" sz="2800" b="1" dirty="0" smtClean="0">
                <a:solidFill>
                  <a:srgbClr val="EC8D6D"/>
                </a:solidFill>
                <a:latin typeface="Myriad Pro" pitchFamily="34" charset="0"/>
              </a:rPr>
              <a:t>UK, 2010</a:t>
            </a:r>
          </a:p>
        </p:txBody>
      </p:sp>
      <p:pic>
        <p:nvPicPr>
          <p:cNvPr id="160774"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l="39575" t="54214" r="22697" b="3645"/>
          <a:stretch>
            <a:fillRect/>
          </a:stretch>
        </p:blipFill>
        <p:spPr bwMode="auto">
          <a:xfrm>
            <a:off x="1398071" y="2252663"/>
            <a:ext cx="576263" cy="1176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0775"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l="16754" t="34505" r="10519" b="-2"/>
          <a:stretch>
            <a:fillRect/>
          </a:stretch>
        </p:blipFill>
        <p:spPr bwMode="auto">
          <a:xfrm>
            <a:off x="2431049" y="3352800"/>
            <a:ext cx="552450" cy="1250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0" name="Chart 9"/>
          <p:cNvGraphicFramePr>
            <a:graphicFrameLocks/>
          </p:cNvGraphicFramePr>
          <p:nvPr>
            <p:extLst>
              <p:ext uri="{D42A27DB-BD31-4B8C-83A1-F6EECF244321}">
                <p14:modId xmlns:p14="http://schemas.microsoft.com/office/powerpoint/2010/main" val="3747662292"/>
              </p:ext>
            </p:extLst>
          </p:nvPr>
        </p:nvGraphicFramePr>
        <p:xfrm>
          <a:off x="1079863" y="3232150"/>
          <a:ext cx="2214302" cy="2743200"/>
        </p:xfrm>
        <a:graphic>
          <a:graphicData uri="http://schemas.openxmlformats.org/drawingml/2006/chart">
            <c:chart xmlns:c="http://schemas.openxmlformats.org/drawingml/2006/chart" xmlns:r="http://schemas.openxmlformats.org/officeDocument/2006/relationships" r:id="rId7"/>
          </a:graphicData>
        </a:graphic>
      </p:graphicFrame>
      <p:sp>
        <p:nvSpPr>
          <p:cNvPr id="2" name="TextBox 1"/>
          <p:cNvSpPr txBox="1"/>
          <p:nvPr/>
        </p:nvSpPr>
        <p:spPr>
          <a:xfrm>
            <a:off x="1315003" y="1524000"/>
            <a:ext cx="894797" cy="584775"/>
          </a:xfrm>
          <a:prstGeom prst="rect">
            <a:avLst/>
          </a:prstGeom>
          <a:noFill/>
        </p:spPr>
        <p:txBody>
          <a:bodyPr wrap="none" rtlCol="0">
            <a:spAutoFit/>
          </a:bodyPr>
          <a:lstStyle/>
          <a:p>
            <a:r>
              <a:rPr lang="en-GB" sz="3200" dirty="0" smtClean="0"/>
              <a:t>82%</a:t>
            </a:r>
            <a:endParaRPr lang="en-GB" sz="3200" dirty="0"/>
          </a:p>
        </p:txBody>
      </p:sp>
      <p:sp>
        <p:nvSpPr>
          <p:cNvPr id="12" name="TextBox 11"/>
          <p:cNvSpPr txBox="1"/>
          <p:nvPr/>
        </p:nvSpPr>
        <p:spPr>
          <a:xfrm>
            <a:off x="2362200" y="2691825"/>
            <a:ext cx="894797" cy="584775"/>
          </a:xfrm>
          <a:prstGeom prst="rect">
            <a:avLst/>
          </a:prstGeom>
          <a:noFill/>
        </p:spPr>
        <p:txBody>
          <a:bodyPr wrap="none" rtlCol="0">
            <a:spAutoFit/>
          </a:bodyPr>
          <a:lstStyle/>
          <a:p>
            <a:r>
              <a:rPr lang="en-GB" sz="3200" dirty="0" smtClean="0"/>
              <a:t>40%</a:t>
            </a:r>
            <a:endParaRPr lang="en-GB" sz="3200" dirty="0"/>
          </a:p>
        </p:txBody>
      </p:sp>
    </p:spTree>
    <p:extLst>
      <p:ext uri="{BB962C8B-B14F-4D97-AF65-F5344CB8AC3E}">
        <p14:creationId xmlns:p14="http://schemas.microsoft.com/office/powerpoint/2010/main" val="321642396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solidFill>
          <a:srgbClr val="F16661"/>
        </a:solidFill>
        <a:effectLst/>
      </p:bgPr>
    </p:bg>
    <p:spTree>
      <p:nvGrpSpPr>
        <p:cNvPr id="1" name=""/>
        <p:cNvGrpSpPr/>
        <p:nvPr/>
      </p:nvGrpSpPr>
      <p:grpSpPr>
        <a:xfrm>
          <a:off x="0" y="0"/>
          <a:ext cx="0" cy="0"/>
          <a:chOff x="0" y="0"/>
          <a:chExt cx="0" cy="0"/>
        </a:xfrm>
      </p:grpSpPr>
      <p:pic>
        <p:nvPicPr>
          <p:cNvPr id="173058" name="Picture 2"/>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8600" y="1177925"/>
            <a:ext cx="3352800" cy="324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p:cNvSpPr>
            <a:spLocks noChangeArrowheads="1"/>
          </p:cNvSpPr>
          <p:nvPr/>
        </p:nvSpPr>
        <p:spPr bwMode="auto">
          <a:xfrm>
            <a:off x="2955925" y="596900"/>
            <a:ext cx="6188075"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p>
            <a:pPr defTabSz="457200" fontAlgn="base">
              <a:spcBef>
                <a:spcPct val="0"/>
              </a:spcBef>
              <a:spcAft>
                <a:spcPct val="0"/>
              </a:spcAft>
            </a:pPr>
            <a:r>
              <a:rPr lang="en-GB" sz="2800" dirty="0" smtClean="0">
                <a:solidFill>
                  <a:srgbClr val="FFFFFF"/>
                </a:solidFill>
                <a:latin typeface="Myriad Pro" pitchFamily="34" charset="0"/>
              </a:rPr>
              <a:t>Low levels of gender equality in political decision-making</a:t>
            </a:r>
          </a:p>
        </p:txBody>
      </p:sp>
      <p:sp>
        <p:nvSpPr>
          <p:cNvPr id="6" name="Rectangle 5"/>
          <p:cNvSpPr>
            <a:spLocks noChangeArrowheads="1"/>
          </p:cNvSpPr>
          <p:nvPr/>
        </p:nvSpPr>
        <p:spPr bwMode="auto">
          <a:xfrm>
            <a:off x="3040063" y="2468563"/>
            <a:ext cx="6103937"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p>
            <a:pPr defTabSz="457200" fontAlgn="base">
              <a:spcBef>
                <a:spcPct val="0"/>
              </a:spcBef>
              <a:spcAft>
                <a:spcPct val="0"/>
              </a:spcAft>
            </a:pPr>
            <a:r>
              <a:rPr lang="en-GB" sz="2800" dirty="0" smtClean="0">
                <a:solidFill>
                  <a:srgbClr val="FFFFFF"/>
                </a:solidFill>
                <a:latin typeface="Myriad Pro" pitchFamily="34" charset="0"/>
              </a:rPr>
              <a:t>The lowest gender equality score can be found in economic decision-making</a:t>
            </a:r>
          </a:p>
        </p:txBody>
      </p:sp>
      <p:sp>
        <p:nvSpPr>
          <p:cNvPr id="7" name="Rectangle 6"/>
          <p:cNvSpPr>
            <a:spLocks noChangeArrowheads="1"/>
          </p:cNvSpPr>
          <p:nvPr/>
        </p:nvSpPr>
        <p:spPr bwMode="auto">
          <a:xfrm>
            <a:off x="3040063" y="4635500"/>
            <a:ext cx="6103937"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p>
            <a:pPr defTabSz="457200" fontAlgn="base">
              <a:spcBef>
                <a:spcPct val="0"/>
              </a:spcBef>
              <a:spcAft>
                <a:spcPct val="0"/>
              </a:spcAft>
            </a:pPr>
            <a:r>
              <a:rPr lang="en-GB" sz="2800" dirty="0" smtClean="0">
                <a:solidFill>
                  <a:srgbClr val="FFFFFF"/>
                </a:solidFill>
                <a:latin typeface="Myriad Pro" pitchFamily="34" charset="0"/>
              </a:rPr>
              <a:t>Key actions should be taken to consider gender balance in decision-making</a:t>
            </a:r>
          </a:p>
        </p:txBody>
      </p:sp>
    </p:spTree>
    <p:extLst>
      <p:ext uri="{BB962C8B-B14F-4D97-AF65-F5344CB8AC3E}">
        <p14:creationId xmlns:p14="http://schemas.microsoft.com/office/powerpoint/2010/main" val="111264065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5780" y="2002168"/>
            <a:ext cx="2291597" cy="2256773"/>
          </a:xfrm>
          <a:prstGeom prst="rect">
            <a:avLst/>
          </a:prstGeom>
        </p:spPr>
      </p:pic>
      <p:graphicFrame>
        <p:nvGraphicFramePr>
          <p:cNvPr id="5" name="Diagram 4"/>
          <p:cNvGraphicFramePr>
            <a:graphicFrameLocks noChangeAspect="1"/>
          </p:cNvGraphicFramePr>
          <p:nvPr>
            <p:extLst>
              <p:ext uri="{D42A27DB-BD31-4B8C-83A1-F6EECF244321}">
                <p14:modId xmlns:p14="http://schemas.microsoft.com/office/powerpoint/2010/main" val="1901498949"/>
              </p:ext>
            </p:extLst>
          </p:nvPr>
        </p:nvGraphicFramePr>
        <p:xfrm>
          <a:off x="1495716" y="1092737"/>
          <a:ext cx="4571999" cy="392671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6" name="Picture 4" descr="G:\Operations\Communication_Information\GRAPHICAL-CHART-VISUAL-IDENTITY\FINAL FILES !!!\2010.4176_Logo\2010.4176_Logo\CMYK\FORMAT_PNG\EIGE_EN.pn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93006" y="245870"/>
            <a:ext cx="923471" cy="92347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52440" y="6385573"/>
            <a:ext cx="479536" cy="324184"/>
          </a:xfrm>
          <a:prstGeom prst="rect">
            <a:avLst/>
          </a:prstGeom>
        </p:spPr>
      </p:pic>
      <p:sp>
        <p:nvSpPr>
          <p:cNvPr id="9" name="TextBox 8"/>
          <p:cNvSpPr txBox="1"/>
          <p:nvPr/>
        </p:nvSpPr>
        <p:spPr>
          <a:xfrm>
            <a:off x="5989968" y="1572606"/>
            <a:ext cx="1406411" cy="400110"/>
          </a:xfrm>
          <a:prstGeom prst="rect">
            <a:avLst/>
          </a:prstGeom>
        </p:spPr>
        <p:txBody>
          <a:bodyPr wrap="none">
            <a:spAutoFit/>
          </a:bodyPr>
          <a:lstStyle>
            <a:defPPr>
              <a:defRPr lang="en-US"/>
            </a:defPPr>
            <a:lvl1pPr>
              <a:defRPr b="1">
                <a:solidFill>
                  <a:srgbClr val="F16661"/>
                </a:solidFill>
              </a:defRPr>
            </a:lvl1pPr>
          </a:lstStyle>
          <a:p>
            <a:r>
              <a:rPr lang="en-GB" sz="2000" dirty="0">
                <a:latin typeface="Myriad Pro" pitchFamily="34" charset="0"/>
              </a:rPr>
              <a:t>Ministerial</a:t>
            </a:r>
          </a:p>
        </p:txBody>
      </p:sp>
      <p:sp>
        <p:nvSpPr>
          <p:cNvPr id="10" name="TextBox 9"/>
          <p:cNvSpPr txBox="1"/>
          <p:nvPr/>
        </p:nvSpPr>
        <p:spPr>
          <a:xfrm>
            <a:off x="5989968" y="1941938"/>
            <a:ext cx="1807803" cy="400110"/>
          </a:xfrm>
          <a:prstGeom prst="rect">
            <a:avLst/>
          </a:prstGeom>
        </p:spPr>
        <p:txBody>
          <a:bodyPr wrap="none">
            <a:spAutoFit/>
          </a:bodyPr>
          <a:lstStyle>
            <a:defPPr>
              <a:defRPr lang="en-US"/>
            </a:defPPr>
            <a:lvl1pPr>
              <a:defRPr b="1">
                <a:solidFill>
                  <a:srgbClr val="F16661"/>
                </a:solidFill>
              </a:defRPr>
            </a:lvl1pPr>
          </a:lstStyle>
          <a:p>
            <a:r>
              <a:rPr lang="en-GB" sz="2000" dirty="0">
                <a:latin typeface="Myriad Pro" pitchFamily="34" charset="0"/>
              </a:rPr>
              <a:t>Parliamentary</a:t>
            </a:r>
          </a:p>
        </p:txBody>
      </p:sp>
      <p:sp>
        <p:nvSpPr>
          <p:cNvPr id="11" name="TextBox 10"/>
          <p:cNvSpPr txBox="1"/>
          <p:nvPr/>
        </p:nvSpPr>
        <p:spPr>
          <a:xfrm>
            <a:off x="5989968" y="2292458"/>
            <a:ext cx="2499402" cy="400110"/>
          </a:xfrm>
          <a:prstGeom prst="rect">
            <a:avLst/>
          </a:prstGeom>
        </p:spPr>
        <p:txBody>
          <a:bodyPr wrap="none">
            <a:spAutoFit/>
          </a:bodyPr>
          <a:lstStyle>
            <a:defPPr>
              <a:defRPr lang="en-US"/>
            </a:defPPr>
            <a:lvl1pPr>
              <a:defRPr b="1">
                <a:solidFill>
                  <a:srgbClr val="F16661"/>
                </a:solidFill>
              </a:defRPr>
            </a:lvl1pPr>
          </a:lstStyle>
          <a:p>
            <a:r>
              <a:rPr lang="en-GB" sz="2000" dirty="0">
                <a:latin typeface="Myriad Pro" pitchFamily="34" charset="0"/>
              </a:rPr>
              <a:t>Regional assemblies</a:t>
            </a:r>
          </a:p>
        </p:txBody>
      </p:sp>
      <p:sp>
        <p:nvSpPr>
          <p:cNvPr id="12" name="TextBox 11"/>
          <p:cNvSpPr txBox="1"/>
          <p:nvPr/>
        </p:nvSpPr>
        <p:spPr>
          <a:xfrm>
            <a:off x="6095370" y="3962400"/>
            <a:ext cx="2389052" cy="400110"/>
          </a:xfrm>
          <a:prstGeom prst="rect">
            <a:avLst/>
          </a:prstGeom>
        </p:spPr>
        <p:txBody>
          <a:bodyPr wrap="none">
            <a:spAutoFit/>
          </a:bodyPr>
          <a:lstStyle>
            <a:defPPr>
              <a:defRPr lang="en-US"/>
            </a:defPPr>
            <a:lvl1pPr>
              <a:defRPr b="1">
                <a:solidFill>
                  <a:srgbClr val="F16661"/>
                </a:solidFill>
              </a:defRPr>
            </a:lvl1pPr>
          </a:lstStyle>
          <a:p>
            <a:r>
              <a:rPr lang="en-GB" sz="2000" dirty="0">
                <a:latin typeface="Myriad Pro" pitchFamily="34" charset="0"/>
              </a:rPr>
              <a:t>Members of </a:t>
            </a:r>
            <a:r>
              <a:rPr lang="en-GB" sz="2000" dirty="0" smtClean="0">
                <a:latin typeface="Myriad Pro" pitchFamily="34" charset="0"/>
              </a:rPr>
              <a:t>boards</a:t>
            </a:r>
            <a:endParaRPr lang="en-GB" sz="2000" dirty="0">
              <a:latin typeface="Myriad Pro" pitchFamily="34" charset="0"/>
            </a:endParaRPr>
          </a:p>
        </p:txBody>
      </p:sp>
      <p:sp>
        <p:nvSpPr>
          <p:cNvPr id="13" name="TextBox 12"/>
          <p:cNvSpPr txBox="1"/>
          <p:nvPr/>
        </p:nvSpPr>
        <p:spPr>
          <a:xfrm>
            <a:off x="6095370" y="4324290"/>
            <a:ext cx="3051926" cy="400110"/>
          </a:xfrm>
          <a:prstGeom prst="rect">
            <a:avLst/>
          </a:prstGeom>
        </p:spPr>
        <p:txBody>
          <a:bodyPr wrap="none">
            <a:spAutoFit/>
          </a:bodyPr>
          <a:lstStyle>
            <a:defPPr>
              <a:defRPr lang="en-US"/>
            </a:defPPr>
            <a:lvl1pPr>
              <a:defRPr b="1">
                <a:solidFill>
                  <a:srgbClr val="F16661"/>
                </a:solidFill>
              </a:defRPr>
            </a:lvl1pPr>
          </a:lstStyle>
          <a:p>
            <a:r>
              <a:rPr lang="en-GB" sz="2000" dirty="0">
                <a:latin typeface="Myriad Pro" pitchFamily="34" charset="0"/>
              </a:rPr>
              <a:t>Members of Central Bank</a:t>
            </a:r>
          </a:p>
        </p:txBody>
      </p:sp>
      <p:cxnSp>
        <p:nvCxnSpPr>
          <p:cNvPr id="14" name="Straight Connector 13"/>
          <p:cNvCxnSpPr/>
          <p:nvPr/>
        </p:nvCxnSpPr>
        <p:spPr>
          <a:xfrm>
            <a:off x="5791200" y="1600200"/>
            <a:ext cx="3383280" cy="0"/>
          </a:xfrm>
          <a:prstGeom prst="line">
            <a:avLst/>
          </a:prstGeom>
          <a:ln w="38100">
            <a:solidFill>
              <a:srgbClr val="F1666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5943600" y="4864608"/>
            <a:ext cx="3383280" cy="0"/>
          </a:xfrm>
          <a:prstGeom prst="line">
            <a:avLst/>
          </a:prstGeom>
          <a:ln w="38100">
            <a:solidFill>
              <a:srgbClr val="F1666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5791200" y="3941064"/>
            <a:ext cx="3383280" cy="0"/>
          </a:xfrm>
          <a:prstGeom prst="line">
            <a:avLst/>
          </a:prstGeom>
          <a:ln w="38100">
            <a:solidFill>
              <a:srgbClr val="F1666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5836920" y="2697480"/>
            <a:ext cx="3383280" cy="0"/>
          </a:xfrm>
          <a:prstGeom prst="line">
            <a:avLst/>
          </a:prstGeom>
          <a:ln w="38100">
            <a:solidFill>
              <a:srgbClr val="F16661"/>
            </a:solidFill>
          </a:ln>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5896767" y="1066800"/>
            <a:ext cx="3297340" cy="5471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6701590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7"/>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5"/>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0" presetClass="exit" presetSubtype="0" fill="hold" grpId="0" nodeType="clickEffect">
                                  <p:stCondLst>
                                    <p:cond delay="0"/>
                                  </p:stCondLst>
                                  <p:childTnLst>
                                    <p:animEffect transition="out" filter="fade">
                                      <p:cBhvr>
                                        <p:cTn id="32" dur="500"/>
                                        <p:tgtEl>
                                          <p:spTgt spid="18"/>
                                        </p:tgtEl>
                                      </p:cBhvr>
                                    </p:animEffect>
                                    <p:set>
                                      <p:cBhvr>
                                        <p:cTn id="33" dur="1" fill="hold">
                                          <p:stCondLst>
                                            <p:cond delay="499"/>
                                          </p:stCondLst>
                                        </p:cTn>
                                        <p:tgtEl>
                                          <p:spTgt spid="1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P spid="9" grpId="0"/>
      <p:bldP spid="10" grpId="0"/>
      <p:bldP spid="11" grpId="0"/>
      <p:bldP spid="12" grpId="0"/>
      <p:bldP spid="13" grpId="0"/>
      <p:bldP spid="1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5257800" cy="4525963"/>
          </a:xfrm>
        </p:spPr>
        <p:txBody>
          <a:bodyPr rtlCol="0">
            <a:normAutofit/>
          </a:bodyPr>
          <a:lstStyle/>
          <a:p>
            <a:pPr marL="0" indent="0" eaLnBrk="1" fontAlgn="auto" hangingPunct="1">
              <a:spcAft>
                <a:spcPts val="0"/>
              </a:spcAft>
              <a:buFont typeface="Arial" pitchFamily="34" charset="0"/>
              <a:buNone/>
              <a:defRPr/>
            </a:pPr>
            <a:endParaRPr lang="en-GB" dirty="0" smtClean="0"/>
          </a:p>
          <a:p>
            <a:pPr marL="0" indent="0" eaLnBrk="1" fontAlgn="auto" hangingPunct="1">
              <a:spcAft>
                <a:spcPts val="0"/>
              </a:spcAft>
              <a:buFont typeface="Arial" pitchFamily="34" charset="0"/>
              <a:buNone/>
              <a:defRPr/>
            </a:pPr>
            <a:endParaRPr lang="en-GB" dirty="0"/>
          </a:p>
          <a:p>
            <a:pPr marL="0" indent="0" eaLnBrk="1" fontAlgn="auto" hangingPunct="1">
              <a:spcAft>
                <a:spcPts val="0"/>
              </a:spcAft>
              <a:buFont typeface="Arial" pitchFamily="34" charset="0"/>
              <a:buNone/>
              <a:defRPr/>
            </a:pPr>
            <a:r>
              <a:rPr lang="en-GB" b="1" dirty="0" smtClean="0">
                <a:solidFill>
                  <a:srgbClr val="8C3D98"/>
                </a:solidFill>
              </a:rPr>
              <a:t>Gender </a:t>
            </a:r>
            <a:r>
              <a:rPr lang="en-GB" b="1" dirty="0">
                <a:solidFill>
                  <a:srgbClr val="8C3D98"/>
                </a:solidFill>
              </a:rPr>
              <a:t>gaps </a:t>
            </a:r>
            <a:r>
              <a:rPr lang="en-GB" dirty="0"/>
              <a:t>adjusted for </a:t>
            </a:r>
            <a:r>
              <a:rPr lang="en-GB" b="1" dirty="0">
                <a:solidFill>
                  <a:srgbClr val="8C3D98"/>
                </a:solidFill>
              </a:rPr>
              <a:t>levels of achievement</a:t>
            </a:r>
            <a:endParaRPr lang="en-US" b="1" dirty="0">
              <a:solidFill>
                <a:srgbClr val="8C3D98"/>
              </a:solidFill>
            </a:endParaRPr>
          </a:p>
          <a:p>
            <a:pPr eaLnBrk="1" fontAlgn="auto" hangingPunct="1">
              <a:spcAft>
                <a:spcPts val="0"/>
              </a:spcAft>
              <a:defRPr/>
            </a:pPr>
            <a:endParaRPr lang="en-US" dirty="0"/>
          </a:p>
        </p:txBody>
      </p:sp>
      <p:pic>
        <p:nvPicPr>
          <p:cNvPr id="5939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l="76448" t="30779" r="10347"/>
          <a:stretch>
            <a:fillRect/>
          </a:stretch>
        </p:blipFill>
        <p:spPr bwMode="auto">
          <a:xfrm>
            <a:off x="7065963" y="3325813"/>
            <a:ext cx="1198562" cy="3532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397" name="Picture 6"/>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52425" y="6172200"/>
            <a:ext cx="479425"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398" name="Picture 7" descr="G:\Operations\Communication_Information\GRAPHICAL-CHART-VISUAL-IDENTITY\FINAL FILES !!!\2010.4176_Logo\2010.4176_Logo\CMYK\FORMAT_PNG\EIGE_EN.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93688" y="246063"/>
            <a:ext cx="922337"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399"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l="77615" r="10347" b="68900"/>
          <a:stretch>
            <a:fillRect/>
          </a:stretch>
        </p:blipFill>
        <p:spPr bwMode="auto">
          <a:xfrm>
            <a:off x="7170738" y="1676400"/>
            <a:ext cx="1093787" cy="158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40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l="63243" t="45943" r="22517"/>
          <a:stretch>
            <a:fillRect/>
          </a:stretch>
        </p:blipFill>
        <p:spPr bwMode="auto">
          <a:xfrm>
            <a:off x="5973763" y="4098925"/>
            <a:ext cx="1292225" cy="275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401"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l="63243" r="22186" b="52728"/>
          <a:stretch>
            <a:fillRect/>
          </a:stretch>
        </p:blipFill>
        <p:spPr bwMode="auto">
          <a:xfrm>
            <a:off x="5973763" y="1689100"/>
            <a:ext cx="1322387" cy="241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769710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3"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0125" y="2032000"/>
            <a:ext cx="7559675" cy="3713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394" name="Picture 2"/>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967663" y="93663"/>
            <a:ext cx="1087437" cy="106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395" name="Picture 4" descr="G:\Operations\Communication_Information\GRAPHICAL-CHART-VISUAL-IDENTITY\FINAL FILES !!!\2010.4176_Logo\2010.4176_Logo\CMYK\FORMAT_PNG\EIGE_EN.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93688" y="246063"/>
            <a:ext cx="922337"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396" name="Picture 4"/>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52425" y="6384925"/>
            <a:ext cx="479425" cy="325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397" name="TextBox 5"/>
          <p:cNvSpPr txBox="1">
            <a:spLocks noChangeArrowheads="1"/>
          </p:cNvSpPr>
          <p:nvPr/>
        </p:nvSpPr>
        <p:spPr bwMode="auto">
          <a:xfrm>
            <a:off x="6161314" y="3626259"/>
            <a:ext cx="590550" cy="368300"/>
          </a:xfrm>
          <a:prstGeom prst="rect">
            <a:avLst/>
          </a:prstGeom>
          <a:solidFill>
            <a:srgbClr val="7030A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defTabSz="457200" fontAlgn="base">
              <a:spcBef>
                <a:spcPct val="0"/>
              </a:spcBef>
              <a:spcAft>
                <a:spcPct val="0"/>
              </a:spcAft>
              <a:defRPr>
                <a:solidFill>
                  <a:schemeClr val="tx1"/>
                </a:solidFill>
                <a:latin typeface="Arial" pitchFamily="34" charset="0"/>
              </a:defRPr>
            </a:lvl6pPr>
            <a:lvl7pPr marL="2971800" indent="-228600" defTabSz="457200" fontAlgn="base">
              <a:spcBef>
                <a:spcPct val="0"/>
              </a:spcBef>
              <a:spcAft>
                <a:spcPct val="0"/>
              </a:spcAft>
              <a:defRPr>
                <a:solidFill>
                  <a:schemeClr val="tx1"/>
                </a:solidFill>
                <a:latin typeface="Arial" pitchFamily="34" charset="0"/>
              </a:defRPr>
            </a:lvl7pPr>
            <a:lvl8pPr marL="3429000" indent="-228600" defTabSz="457200" fontAlgn="base">
              <a:spcBef>
                <a:spcPct val="0"/>
              </a:spcBef>
              <a:spcAft>
                <a:spcPct val="0"/>
              </a:spcAft>
              <a:defRPr>
                <a:solidFill>
                  <a:schemeClr val="tx1"/>
                </a:solidFill>
                <a:latin typeface="Arial" pitchFamily="34" charset="0"/>
              </a:defRPr>
            </a:lvl8pPr>
            <a:lvl9pPr marL="3886200" indent="-228600" defTabSz="457200" fontAlgn="base">
              <a:spcBef>
                <a:spcPct val="0"/>
              </a:spcBef>
              <a:spcAft>
                <a:spcPct val="0"/>
              </a:spcAft>
              <a:defRPr>
                <a:solidFill>
                  <a:schemeClr val="tx1"/>
                </a:solidFill>
                <a:latin typeface="Arial" pitchFamily="34" charset="0"/>
              </a:defRPr>
            </a:lvl9pPr>
          </a:lstStyle>
          <a:p>
            <a:pPr algn="ctr"/>
            <a:r>
              <a:rPr lang="it-IT" dirty="0">
                <a:solidFill>
                  <a:schemeClr val="bg1"/>
                </a:solidFill>
                <a:latin typeface="Calibri" pitchFamily="34" charset="0"/>
              </a:rPr>
              <a:t>38.0</a:t>
            </a:r>
            <a:endParaRPr lang="en-US" dirty="0">
              <a:solidFill>
                <a:schemeClr val="bg1"/>
              </a:solidFill>
              <a:latin typeface="Calibri" pitchFamily="34" charset="0"/>
            </a:endParaRPr>
          </a:p>
        </p:txBody>
      </p:sp>
      <p:sp>
        <p:nvSpPr>
          <p:cNvPr id="7" name="TextBox 6"/>
          <p:cNvSpPr txBox="1">
            <a:spLocks noChangeArrowheads="1"/>
          </p:cNvSpPr>
          <p:nvPr/>
        </p:nvSpPr>
        <p:spPr bwMode="auto">
          <a:xfrm>
            <a:off x="5486400" y="3703637"/>
            <a:ext cx="590550" cy="369888"/>
          </a:xfrm>
          <a:prstGeom prst="rect">
            <a:avLst/>
          </a:prstGeom>
          <a:solidFill>
            <a:srgbClr val="7030A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defTabSz="457200" fontAlgn="base">
              <a:spcBef>
                <a:spcPct val="0"/>
              </a:spcBef>
              <a:spcAft>
                <a:spcPct val="0"/>
              </a:spcAft>
              <a:defRPr>
                <a:solidFill>
                  <a:schemeClr val="tx1"/>
                </a:solidFill>
                <a:latin typeface="Arial" pitchFamily="34" charset="0"/>
              </a:defRPr>
            </a:lvl6pPr>
            <a:lvl7pPr marL="2971800" indent="-228600" defTabSz="457200" fontAlgn="base">
              <a:spcBef>
                <a:spcPct val="0"/>
              </a:spcBef>
              <a:spcAft>
                <a:spcPct val="0"/>
              </a:spcAft>
              <a:defRPr>
                <a:solidFill>
                  <a:schemeClr val="tx1"/>
                </a:solidFill>
                <a:latin typeface="Arial" pitchFamily="34" charset="0"/>
              </a:defRPr>
            </a:lvl7pPr>
            <a:lvl8pPr marL="3429000" indent="-228600" defTabSz="457200" fontAlgn="base">
              <a:spcBef>
                <a:spcPct val="0"/>
              </a:spcBef>
              <a:spcAft>
                <a:spcPct val="0"/>
              </a:spcAft>
              <a:defRPr>
                <a:solidFill>
                  <a:schemeClr val="tx1"/>
                </a:solidFill>
                <a:latin typeface="Arial" pitchFamily="34" charset="0"/>
              </a:defRPr>
            </a:lvl8pPr>
            <a:lvl9pPr marL="3886200" indent="-228600" defTabSz="457200" fontAlgn="base">
              <a:spcBef>
                <a:spcPct val="0"/>
              </a:spcBef>
              <a:spcAft>
                <a:spcPct val="0"/>
              </a:spcAft>
              <a:defRPr>
                <a:solidFill>
                  <a:schemeClr val="tx1"/>
                </a:solidFill>
                <a:latin typeface="Arial" pitchFamily="34" charset="0"/>
              </a:defRPr>
            </a:lvl9pPr>
          </a:lstStyle>
          <a:p>
            <a:pPr algn="ctr"/>
            <a:r>
              <a:rPr lang="it-IT" dirty="0" smtClean="0">
                <a:solidFill>
                  <a:schemeClr val="bg1"/>
                </a:solidFill>
                <a:latin typeface="Calibri" pitchFamily="34" charset="0"/>
              </a:rPr>
              <a:t>35.2</a:t>
            </a:r>
            <a:endParaRPr lang="en-US" dirty="0">
              <a:solidFill>
                <a:schemeClr val="bg1"/>
              </a:solidFill>
              <a:latin typeface="Calibri" pitchFamily="34" charset="0"/>
            </a:endParaRPr>
          </a:p>
        </p:txBody>
      </p:sp>
    </p:spTree>
    <p:extLst>
      <p:ext uri="{BB962C8B-B14F-4D97-AF65-F5344CB8AC3E}">
        <p14:creationId xmlns:p14="http://schemas.microsoft.com/office/powerpoint/2010/main" val="32186399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1009" name="Picture 3" descr="C:\Documents and Settings\humbean\My Documents\Dropbox\GEI\Presentations\Illustrations\Man red.bmp"/>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98888" y="2516188"/>
            <a:ext cx="696912"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1010" name="Picture 2" descr="C:\Documents and Settings\humbean\My Documents\Dropbox\GEI\Presentations\Illustrations\Woman red.bmp"/>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25813" y="533400"/>
            <a:ext cx="1395412" cy="2547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 name="Chart 1"/>
          <p:cNvGraphicFramePr>
            <a:graphicFrameLocks/>
          </p:cNvGraphicFramePr>
          <p:nvPr>
            <p:extLst>
              <p:ext uri="{D42A27DB-BD31-4B8C-83A1-F6EECF244321}">
                <p14:modId xmlns:p14="http://schemas.microsoft.com/office/powerpoint/2010/main" val="3832427477"/>
              </p:ext>
            </p:extLst>
          </p:nvPr>
        </p:nvGraphicFramePr>
        <p:xfrm>
          <a:off x="685800" y="2110093"/>
          <a:ext cx="2819400" cy="2743200"/>
        </p:xfrm>
        <a:graphic>
          <a:graphicData uri="http://schemas.openxmlformats.org/drawingml/2006/chart">
            <c:chart xmlns:c="http://schemas.openxmlformats.org/drawingml/2006/chart" xmlns:r="http://schemas.openxmlformats.org/officeDocument/2006/relationships" r:id="rId5"/>
          </a:graphicData>
        </a:graphic>
      </p:graphicFrame>
      <p:sp>
        <p:nvSpPr>
          <p:cNvPr id="171012" name="TextBox 1"/>
          <p:cNvSpPr txBox="1">
            <a:spLocks noChangeArrowheads="1"/>
          </p:cNvSpPr>
          <p:nvPr/>
        </p:nvSpPr>
        <p:spPr bwMode="auto">
          <a:xfrm>
            <a:off x="1216025" y="4857750"/>
            <a:ext cx="183197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algn="ctr" fontAlgn="base">
              <a:spcBef>
                <a:spcPct val="0"/>
              </a:spcBef>
              <a:spcAft>
                <a:spcPct val="0"/>
              </a:spcAft>
            </a:pPr>
            <a:r>
              <a:rPr lang="en-GB" sz="2400" b="1" dirty="0" smtClean="0">
                <a:solidFill>
                  <a:srgbClr val="F16661"/>
                </a:solidFill>
                <a:latin typeface="Myriad Pro" pitchFamily="34" charset="0"/>
              </a:rPr>
              <a:t>UK, 2010</a:t>
            </a:r>
          </a:p>
        </p:txBody>
      </p:sp>
      <p:sp>
        <p:nvSpPr>
          <p:cNvPr id="171013" name="TextBox 8"/>
          <p:cNvSpPr txBox="1">
            <a:spLocks noChangeArrowheads="1"/>
          </p:cNvSpPr>
          <p:nvPr/>
        </p:nvSpPr>
        <p:spPr bwMode="auto">
          <a:xfrm>
            <a:off x="2819400" y="2185988"/>
            <a:ext cx="8302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fontAlgn="base">
              <a:spcBef>
                <a:spcPct val="0"/>
              </a:spcBef>
              <a:spcAft>
                <a:spcPct val="0"/>
              </a:spcAft>
            </a:pPr>
            <a:r>
              <a:rPr lang="en-GB" sz="2400" dirty="0" smtClean="0">
                <a:solidFill>
                  <a:prstClr val="black"/>
                </a:solidFill>
                <a:latin typeface="Myriad Pro" pitchFamily="34" charset="0"/>
              </a:rPr>
              <a:t>13%</a:t>
            </a:r>
          </a:p>
        </p:txBody>
      </p:sp>
      <p:sp>
        <p:nvSpPr>
          <p:cNvPr id="171014" name="TextBox 9"/>
          <p:cNvSpPr txBox="1">
            <a:spLocks noChangeArrowheads="1"/>
          </p:cNvSpPr>
          <p:nvPr/>
        </p:nvSpPr>
        <p:spPr bwMode="auto">
          <a:xfrm>
            <a:off x="2895600" y="3405188"/>
            <a:ext cx="8302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fontAlgn="base">
              <a:spcBef>
                <a:spcPct val="0"/>
              </a:spcBef>
              <a:spcAft>
                <a:spcPct val="0"/>
              </a:spcAft>
            </a:pPr>
            <a:r>
              <a:rPr lang="en-GB" sz="2400" dirty="0" smtClean="0">
                <a:solidFill>
                  <a:prstClr val="black"/>
                </a:solidFill>
                <a:latin typeface="Myriad Pro" pitchFamily="34" charset="0"/>
              </a:rPr>
              <a:t>87%</a:t>
            </a:r>
          </a:p>
        </p:txBody>
      </p:sp>
      <p:sp>
        <p:nvSpPr>
          <p:cNvPr id="171015" name="Rectangle 10"/>
          <p:cNvSpPr>
            <a:spLocks noChangeArrowheads="1"/>
          </p:cNvSpPr>
          <p:nvPr/>
        </p:nvSpPr>
        <p:spPr bwMode="auto">
          <a:xfrm>
            <a:off x="5181600" y="1447800"/>
            <a:ext cx="3759200"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base">
              <a:spcBef>
                <a:spcPct val="0"/>
              </a:spcBef>
              <a:spcAft>
                <a:spcPct val="0"/>
              </a:spcAft>
            </a:pPr>
            <a:r>
              <a:rPr lang="en-GB" sz="2800" b="1" dirty="0" smtClean="0">
                <a:solidFill>
                  <a:srgbClr val="F16661"/>
                </a:solidFill>
                <a:latin typeface="Myriad Pro" pitchFamily="34" charset="0"/>
              </a:rPr>
              <a:t>Men are greatly over-represented as board members throughout all Member States</a:t>
            </a:r>
          </a:p>
          <a:p>
            <a:pPr algn="ctr" fontAlgn="base">
              <a:spcBef>
                <a:spcPct val="0"/>
              </a:spcBef>
              <a:spcAft>
                <a:spcPct val="0"/>
              </a:spcAft>
            </a:pPr>
            <a:endParaRPr lang="en-GB" sz="2800" b="1" dirty="0">
              <a:solidFill>
                <a:srgbClr val="F16661"/>
              </a:solidFill>
              <a:latin typeface="Myriad Pro" pitchFamily="34" charset="0"/>
            </a:endParaRPr>
          </a:p>
          <a:p>
            <a:pPr algn="ctr" fontAlgn="base">
              <a:spcBef>
                <a:spcPct val="0"/>
              </a:spcBef>
              <a:spcAft>
                <a:spcPct val="0"/>
              </a:spcAft>
            </a:pPr>
            <a:r>
              <a:rPr lang="en-GB" sz="2800" b="1" dirty="0" smtClean="0">
                <a:solidFill>
                  <a:srgbClr val="F16661"/>
                </a:solidFill>
                <a:latin typeface="Myriad Pro" pitchFamily="34" charset="0"/>
              </a:rPr>
              <a:t>The situation of the UK is approximately the same as the EU-27 average</a:t>
            </a:r>
            <a:endParaRPr lang="en-US" sz="2800" dirty="0" smtClean="0">
              <a:solidFill>
                <a:prstClr val="black"/>
              </a:solidFill>
            </a:endParaRPr>
          </a:p>
        </p:txBody>
      </p:sp>
      <p:pic>
        <p:nvPicPr>
          <p:cNvPr id="171016" name="Picture 14"/>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52425" y="6384925"/>
            <a:ext cx="479425" cy="325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1017" name="Picture 4" descr="G:\Operations\Communication_Information\GRAPHICAL-CHART-VISUAL-IDENTITY\FINAL FILES !!!\2010.4176_Logo\2010.4176_Logo\CMYK\FORMAT_PNG\EIGE_EN.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93688" y="246063"/>
            <a:ext cx="922337"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729013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bg>
      <p:bgPr>
        <a:solidFill>
          <a:srgbClr val="C38BA6"/>
        </a:solidFill>
        <a:effectLst/>
      </p:bgPr>
    </p:bg>
    <p:spTree>
      <p:nvGrpSpPr>
        <p:cNvPr id="1" name=""/>
        <p:cNvGrpSpPr/>
        <p:nvPr/>
      </p:nvGrpSpPr>
      <p:grpSpPr>
        <a:xfrm>
          <a:off x="0" y="0"/>
          <a:ext cx="0" cy="0"/>
          <a:chOff x="0" y="0"/>
          <a:chExt cx="0" cy="0"/>
        </a:xfrm>
      </p:grpSpPr>
      <p:pic>
        <p:nvPicPr>
          <p:cNvPr id="183298" name="Picture 1"/>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8600" y="1752600"/>
            <a:ext cx="3071813" cy="308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a:spLocks noChangeArrowheads="1"/>
          </p:cNvSpPr>
          <p:nvPr/>
        </p:nvSpPr>
        <p:spPr bwMode="auto">
          <a:xfrm>
            <a:off x="2743200" y="1954213"/>
            <a:ext cx="6667500"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p>
            <a:pPr defTabSz="457200" fontAlgn="base">
              <a:spcBef>
                <a:spcPct val="0"/>
              </a:spcBef>
              <a:spcAft>
                <a:spcPct val="0"/>
              </a:spcAft>
            </a:pPr>
            <a:r>
              <a:rPr lang="en-GB" sz="2800" smtClean="0">
                <a:solidFill>
                  <a:srgbClr val="FFFFFF"/>
                </a:solidFill>
                <a:latin typeface="Myriad Pro" pitchFamily="34" charset="0"/>
              </a:rPr>
              <a:t>Low gender gaps exist in access to health structures</a:t>
            </a:r>
          </a:p>
        </p:txBody>
      </p:sp>
      <p:sp>
        <p:nvSpPr>
          <p:cNvPr id="6" name="Rectangle 5"/>
          <p:cNvSpPr>
            <a:spLocks noChangeArrowheads="1"/>
          </p:cNvSpPr>
          <p:nvPr/>
        </p:nvSpPr>
        <p:spPr bwMode="auto">
          <a:xfrm>
            <a:off x="2743200" y="3630613"/>
            <a:ext cx="666750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p>
            <a:pPr defTabSz="457200" fontAlgn="base">
              <a:spcBef>
                <a:spcPct val="0"/>
              </a:spcBef>
              <a:spcAft>
                <a:spcPct val="0"/>
              </a:spcAft>
            </a:pPr>
            <a:r>
              <a:rPr lang="en-GB" sz="2800" smtClean="0">
                <a:solidFill>
                  <a:srgbClr val="FFFFFF"/>
                </a:solidFill>
                <a:latin typeface="Myriad Pro" pitchFamily="34" charset="0"/>
              </a:rPr>
              <a:t>The old adage that ‘women get sicker and men die younger’ remains </a:t>
            </a:r>
          </a:p>
          <a:p>
            <a:pPr defTabSz="457200" fontAlgn="base">
              <a:spcBef>
                <a:spcPct val="0"/>
              </a:spcBef>
              <a:spcAft>
                <a:spcPct val="0"/>
              </a:spcAft>
            </a:pPr>
            <a:r>
              <a:rPr lang="en-GB" sz="2800" smtClean="0">
                <a:solidFill>
                  <a:srgbClr val="FFFFFF"/>
                </a:solidFill>
                <a:latin typeface="Myriad Pro" pitchFamily="34" charset="0"/>
              </a:rPr>
              <a:t>largely true</a:t>
            </a:r>
          </a:p>
        </p:txBody>
      </p:sp>
    </p:spTree>
    <p:extLst>
      <p:ext uri="{BB962C8B-B14F-4D97-AF65-F5344CB8AC3E}">
        <p14:creationId xmlns:p14="http://schemas.microsoft.com/office/powerpoint/2010/main" val="138728875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3006" y="2221468"/>
            <a:ext cx="2514600" cy="2526172"/>
          </a:xfrm>
          <a:prstGeom prst="rect">
            <a:avLst/>
          </a:prstGeom>
        </p:spPr>
      </p:pic>
      <p:graphicFrame>
        <p:nvGraphicFramePr>
          <p:cNvPr id="5" name="Diagram 4"/>
          <p:cNvGraphicFramePr>
            <a:graphicFrameLocks noChangeAspect="1"/>
          </p:cNvGraphicFramePr>
          <p:nvPr>
            <p:extLst>
              <p:ext uri="{D42A27DB-BD31-4B8C-83A1-F6EECF244321}">
                <p14:modId xmlns:p14="http://schemas.microsoft.com/office/powerpoint/2010/main" val="54880442"/>
              </p:ext>
            </p:extLst>
          </p:nvPr>
        </p:nvGraphicFramePr>
        <p:xfrm>
          <a:off x="2235127" y="1521195"/>
          <a:ext cx="3944692" cy="392671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6" name="Picture 4" descr="G:\Operations\Communication_Information\GRAPHICAL-CHART-VISUAL-IDENTITY\FINAL FILES !!!\2010.4176_Logo\2010.4176_Logo\CMYK\FORMAT_PNG\EIGE_EN.pn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93006" y="245870"/>
            <a:ext cx="923471" cy="92347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52440" y="6385573"/>
            <a:ext cx="479536" cy="324184"/>
          </a:xfrm>
          <a:prstGeom prst="rect">
            <a:avLst/>
          </a:prstGeom>
        </p:spPr>
      </p:pic>
      <p:sp>
        <p:nvSpPr>
          <p:cNvPr id="9" name="TextBox 8"/>
          <p:cNvSpPr txBox="1"/>
          <p:nvPr/>
        </p:nvSpPr>
        <p:spPr>
          <a:xfrm>
            <a:off x="6179820" y="1905000"/>
            <a:ext cx="2578206" cy="400110"/>
          </a:xfrm>
          <a:prstGeom prst="rect">
            <a:avLst/>
          </a:prstGeom>
        </p:spPr>
        <p:txBody>
          <a:bodyPr wrap="none">
            <a:spAutoFit/>
          </a:bodyPr>
          <a:lstStyle>
            <a:defPPr>
              <a:defRPr lang="en-US"/>
            </a:defPPr>
            <a:lvl1pPr>
              <a:defRPr b="1">
                <a:solidFill>
                  <a:srgbClr val="C38BA6"/>
                </a:solidFill>
              </a:defRPr>
            </a:lvl1pPr>
          </a:lstStyle>
          <a:p>
            <a:r>
              <a:rPr lang="en-GB" sz="2000" dirty="0">
                <a:latin typeface="Myriad Pro" pitchFamily="34" charset="0"/>
              </a:rPr>
              <a:t>Self perceived health</a:t>
            </a:r>
          </a:p>
        </p:txBody>
      </p:sp>
      <p:sp>
        <p:nvSpPr>
          <p:cNvPr id="10" name="TextBox 9"/>
          <p:cNvSpPr txBox="1"/>
          <p:nvPr/>
        </p:nvSpPr>
        <p:spPr>
          <a:xfrm>
            <a:off x="6179820" y="2274332"/>
            <a:ext cx="1965474" cy="400110"/>
          </a:xfrm>
          <a:prstGeom prst="rect">
            <a:avLst/>
          </a:prstGeom>
        </p:spPr>
        <p:txBody>
          <a:bodyPr wrap="none">
            <a:spAutoFit/>
          </a:bodyPr>
          <a:lstStyle>
            <a:defPPr>
              <a:defRPr lang="en-US"/>
            </a:defPPr>
            <a:lvl1pPr>
              <a:defRPr b="1">
                <a:solidFill>
                  <a:srgbClr val="C38BA6"/>
                </a:solidFill>
              </a:defRPr>
            </a:lvl1pPr>
          </a:lstStyle>
          <a:p>
            <a:r>
              <a:rPr lang="en-GB" sz="2000" dirty="0">
                <a:latin typeface="Myriad Pro" pitchFamily="34" charset="0"/>
              </a:rPr>
              <a:t>Life expectancy</a:t>
            </a:r>
          </a:p>
        </p:txBody>
      </p:sp>
      <p:sp>
        <p:nvSpPr>
          <p:cNvPr id="11" name="TextBox 10"/>
          <p:cNvSpPr txBox="1"/>
          <p:nvPr/>
        </p:nvSpPr>
        <p:spPr>
          <a:xfrm>
            <a:off x="6179819" y="2643664"/>
            <a:ext cx="2147511" cy="400110"/>
          </a:xfrm>
          <a:prstGeom prst="rect">
            <a:avLst/>
          </a:prstGeom>
        </p:spPr>
        <p:txBody>
          <a:bodyPr wrap="none">
            <a:spAutoFit/>
          </a:bodyPr>
          <a:lstStyle>
            <a:defPPr>
              <a:defRPr lang="en-US"/>
            </a:defPPr>
            <a:lvl1pPr>
              <a:defRPr b="1">
                <a:solidFill>
                  <a:srgbClr val="C38BA6"/>
                </a:solidFill>
              </a:defRPr>
            </a:lvl1pPr>
          </a:lstStyle>
          <a:p>
            <a:r>
              <a:rPr lang="en-GB" sz="2000" dirty="0">
                <a:latin typeface="Myriad Pro" pitchFamily="34" charset="0"/>
              </a:rPr>
              <a:t>Healthy life years</a:t>
            </a:r>
          </a:p>
        </p:txBody>
      </p:sp>
      <p:sp>
        <p:nvSpPr>
          <p:cNvPr id="12" name="TextBox 11"/>
          <p:cNvSpPr txBox="1"/>
          <p:nvPr/>
        </p:nvSpPr>
        <p:spPr>
          <a:xfrm>
            <a:off x="6217920" y="4335958"/>
            <a:ext cx="2646302" cy="400110"/>
          </a:xfrm>
          <a:prstGeom prst="rect">
            <a:avLst/>
          </a:prstGeom>
        </p:spPr>
        <p:txBody>
          <a:bodyPr wrap="none">
            <a:spAutoFit/>
          </a:bodyPr>
          <a:lstStyle>
            <a:defPPr>
              <a:defRPr lang="en-US"/>
            </a:defPPr>
            <a:lvl1pPr>
              <a:defRPr b="1">
                <a:solidFill>
                  <a:srgbClr val="C38BA6"/>
                </a:solidFill>
              </a:defRPr>
            </a:lvl1pPr>
          </a:lstStyle>
          <a:p>
            <a:r>
              <a:rPr lang="en-GB" sz="2000" dirty="0">
                <a:latin typeface="Myriad Pro" pitchFamily="34" charset="0"/>
              </a:rPr>
              <a:t>Unmet medical needs</a:t>
            </a:r>
          </a:p>
        </p:txBody>
      </p:sp>
      <p:sp>
        <p:nvSpPr>
          <p:cNvPr id="13" name="TextBox 12"/>
          <p:cNvSpPr txBox="1"/>
          <p:nvPr/>
        </p:nvSpPr>
        <p:spPr>
          <a:xfrm>
            <a:off x="6212167" y="4705290"/>
            <a:ext cx="2481833" cy="400110"/>
          </a:xfrm>
          <a:prstGeom prst="rect">
            <a:avLst/>
          </a:prstGeom>
        </p:spPr>
        <p:txBody>
          <a:bodyPr wrap="none">
            <a:spAutoFit/>
          </a:bodyPr>
          <a:lstStyle>
            <a:defPPr>
              <a:defRPr lang="en-US"/>
            </a:defPPr>
            <a:lvl1pPr>
              <a:defRPr b="1">
                <a:solidFill>
                  <a:srgbClr val="C38BA6"/>
                </a:solidFill>
              </a:defRPr>
            </a:lvl1pPr>
          </a:lstStyle>
          <a:p>
            <a:r>
              <a:rPr lang="en-GB" sz="2000" dirty="0">
                <a:latin typeface="Myriad Pro" pitchFamily="34" charset="0"/>
              </a:rPr>
              <a:t>Unmet dental needs</a:t>
            </a:r>
          </a:p>
        </p:txBody>
      </p:sp>
      <p:cxnSp>
        <p:nvCxnSpPr>
          <p:cNvPr id="14" name="Straight Connector 13"/>
          <p:cNvCxnSpPr/>
          <p:nvPr/>
        </p:nvCxnSpPr>
        <p:spPr>
          <a:xfrm>
            <a:off x="5791200" y="1911096"/>
            <a:ext cx="3383280" cy="0"/>
          </a:xfrm>
          <a:prstGeom prst="line">
            <a:avLst/>
          </a:prstGeom>
          <a:ln w="38100">
            <a:solidFill>
              <a:srgbClr val="C38BA6"/>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5929853" y="3026664"/>
            <a:ext cx="3383280" cy="0"/>
          </a:xfrm>
          <a:prstGeom prst="line">
            <a:avLst/>
          </a:prstGeom>
          <a:ln w="38100">
            <a:solidFill>
              <a:srgbClr val="C38BA6"/>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6034374" y="4315968"/>
            <a:ext cx="3383280" cy="0"/>
          </a:xfrm>
          <a:prstGeom prst="line">
            <a:avLst/>
          </a:prstGeom>
          <a:ln w="38100">
            <a:solidFill>
              <a:srgbClr val="C38BA6"/>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6096000" y="5212080"/>
            <a:ext cx="3383280" cy="0"/>
          </a:xfrm>
          <a:prstGeom prst="line">
            <a:avLst/>
          </a:prstGeom>
          <a:ln w="38100">
            <a:solidFill>
              <a:srgbClr val="C38BA6"/>
            </a:solidFill>
          </a:ln>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6162767" y="1066800"/>
            <a:ext cx="3297340" cy="5471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1323475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5"/>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7"/>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0" presetClass="exit" presetSubtype="0" fill="hold" grpId="0" nodeType="clickEffect">
                                  <p:stCondLst>
                                    <p:cond delay="0"/>
                                  </p:stCondLst>
                                  <p:childTnLst>
                                    <p:animEffect transition="out" filter="fade">
                                      <p:cBhvr>
                                        <p:cTn id="32" dur="500"/>
                                        <p:tgtEl>
                                          <p:spTgt spid="18"/>
                                        </p:tgtEl>
                                      </p:cBhvr>
                                    </p:animEffect>
                                    <p:set>
                                      <p:cBhvr>
                                        <p:cTn id="33" dur="1" fill="hold">
                                          <p:stCondLst>
                                            <p:cond delay="499"/>
                                          </p:stCondLst>
                                        </p:cTn>
                                        <p:tgtEl>
                                          <p:spTgt spid="1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P spid="9" grpId="0"/>
      <p:bldP spid="10" grpId="0"/>
      <p:bldP spid="11" grpId="0"/>
      <p:bldP spid="12" grpId="0"/>
      <p:bldP spid="13" grpId="0"/>
      <p:bldP spid="18"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7"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09638" y="2084388"/>
            <a:ext cx="7559675" cy="366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538" name="Picture 2"/>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72413" y="93663"/>
            <a:ext cx="1106487" cy="1112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539" name="Picture 4" descr="G:\Operations\Communication_Information\GRAPHICAL-CHART-VISUAL-IDENTITY\FINAL FILES !!!\2010.4176_Logo\2010.4176_Logo\CMYK\FORMAT_PNG\EIGE_EN.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93688" y="246063"/>
            <a:ext cx="922337"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540" name="Picture 4"/>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52425" y="6384925"/>
            <a:ext cx="479425" cy="325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5541" name="TextBox 5"/>
          <p:cNvSpPr txBox="1">
            <a:spLocks noChangeArrowheads="1"/>
          </p:cNvSpPr>
          <p:nvPr/>
        </p:nvSpPr>
        <p:spPr bwMode="auto">
          <a:xfrm>
            <a:off x="4548188" y="2084388"/>
            <a:ext cx="590550" cy="369887"/>
          </a:xfrm>
          <a:prstGeom prst="rect">
            <a:avLst/>
          </a:prstGeom>
          <a:solidFill>
            <a:srgbClr val="7030A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defTabSz="457200" fontAlgn="base">
              <a:spcBef>
                <a:spcPct val="0"/>
              </a:spcBef>
              <a:spcAft>
                <a:spcPct val="0"/>
              </a:spcAft>
              <a:defRPr>
                <a:solidFill>
                  <a:schemeClr val="tx1"/>
                </a:solidFill>
                <a:latin typeface="Arial" pitchFamily="34" charset="0"/>
              </a:defRPr>
            </a:lvl6pPr>
            <a:lvl7pPr marL="2971800" indent="-228600" defTabSz="457200" fontAlgn="base">
              <a:spcBef>
                <a:spcPct val="0"/>
              </a:spcBef>
              <a:spcAft>
                <a:spcPct val="0"/>
              </a:spcAft>
              <a:defRPr>
                <a:solidFill>
                  <a:schemeClr val="tx1"/>
                </a:solidFill>
                <a:latin typeface="Arial" pitchFamily="34" charset="0"/>
              </a:defRPr>
            </a:lvl7pPr>
            <a:lvl8pPr marL="3429000" indent="-228600" defTabSz="457200" fontAlgn="base">
              <a:spcBef>
                <a:spcPct val="0"/>
              </a:spcBef>
              <a:spcAft>
                <a:spcPct val="0"/>
              </a:spcAft>
              <a:defRPr>
                <a:solidFill>
                  <a:schemeClr val="tx1"/>
                </a:solidFill>
                <a:latin typeface="Arial" pitchFamily="34" charset="0"/>
              </a:defRPr>
            </a:lvl8pPr>
            <a:lvl9pPr marL="3886200" indent="-228600" defTabSz="457200" fontAlgn="base">
              <a:spcBef>
                <a:spcPct val="0"/>
              </a:spcBef>
              <a:spcAft>
                <a:spcPct val="0"/>
              </a:spcAft>
              <a:defRPr>
                <a:solidFill>
                  <a:schemeClr val="tx1"/>
                </a:solidFill>
                <a:latin typeface="Arial" pitchFamily="34" charset="0"/>
              </a:defRPr>
            </a:lvl9pPr>
          </a:lstStyle>
          <a:p>
            <a:pPr algn="ctr"/>
            <a:r>
              <a:rPr lang="it-IT">
                <a:solidFill>
                  <a:schemeClr val="bg1"/>
                </a:solidFill>
                <a:latin typeface="Calibri" pitchFamily="34" charset="0"/>
              </a:rPr>
              <a:t>90.1</a:t>
            </a:r>
            <a:endParaRPr lang="en-US">
              <a:solidFill>
                <a:schemeClr val="bg1"/>
              </a:solidFill>
              <a:latin typeface="Calibri" pitchFamily="34" charset="0"/>
            </a:endParaRPr>
          </a:p>
        </p:txBody>
      </p:sp>
      <p:sp>
        <p:nvSpPr>
          <p:cNvPr id="7" name="TextBox 6"/>
          <p:cNvSpPr txBox="1">
            <a:spLocks noChangeArrowheads="1"/>
          </p:cNvSpPr>
          <p:nvPr/>
        </p:nvSpPr>
        <p:spPr bwMode="auto">
          <a:xfrm>
            <a:off x="7696200" y="1899444"/>
            <a:ext cx="590550" cy="369888"/>
          </a:xfrm>
          <a:prstGeom prst="rect">
            <a:avLst/>
          </a:prstGeom>
          <a:solidFill>
            <a:srgbClr val="7030A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defTabSz="457200" fontAlgn="base">
              <a:spcBef>
                <a:spcPct val="0"/>
              </a:spcBef>
              <a:spcAft>
                <a:spcPct val="0"/>
              </a:spcAft>
              <a:defRPr>
                <a:solidFill>
                  <a:schemeClr val="tx1"/>
                </a:solidFill>
                <a:latin typeface="Arial" pitchFamily="34" charset="0"/>
              </a:defRPr>
            </a:lvl6pPr>
            <a:lvl7pPr marL="2971800" indent="-228600" defTabSz="457200" fontAlgn="base">
              <a:spcBef>
                <a:spcPct val="0"/>
              </a:spcBef>
              <a:spcAft>
                <a:spcPct val="0"/>
              </a:spcAft>
              <a:defRPr>
                <a:solidFill>
                  <a:schemeClr val="tx1"/>
                </a:solidFill>
                <a:latin typeface="Arial" pitchFamily="34" charset="0"/>
              </a:defRPr>
            </a:lvl7pPr>
            <a:lvl8pPr marL="3429000" indent="-228600" defTabSz="457200" fontAlgn="base">
              <a:spcBef>
                <a:spcPct val="0"/>
              </a:spcBef>
              <a:spcAft>
                <a:spcPct val="0"/>
              </a:spcAft>
              <a:defRPr>
                <a:solidFill>
                  <a:schemeClr val="tx1"/>
                </a:solidFill>
                <a:latin typeface="Arial" pitchFamily="34" charset="0"/>
              </a:defRPr>
            </a:lvl8pPr>
            <a:lvl9pPr marL="3886200" indent="-228600" defTabSz="457200" fontAlgn="base">
              <a:spcBef>
                <a:spcPct val="0"/>
              </a:spcBef>
              <a:spcAft>
                <a:spcPct val="0"/>
              </a:spcAft>
              <a:defRPr>
                <a:solidFill>
                  <a:schemeClr val="tx1"/>
                </a:solidFill>
                <a:latin typeface="Arial" pitchFamily="34" charset="0"/>
              </a:defRPr>
            </a:lvl9pPr>
          </a:lstStyle>
          <a:p>
            <a:pPr algn="ctr"/>
            <a:r>
              <a:rPr lang="it-IT" dirty="0" smtClean="0">
                <a:solidFill>
                  <a:schemeClr val="bg1"/>
                </a:solidFill>
                <a:latin typeface="Calibri" pitchFamily="34" charset="0"/>
              </a:rPr>
              <a:t>95.4</a:t>
            </a:r>
            <a:endParaRPr lang="en-US" dirty="0">
              <a:solidFill>
                <a:schemeClr val="bg1"/>
              </a:solidFill>
              <a:latin typeface="Calibri" pitchFamily="34" charset="0"/>
            </a:endParaRPr>
          </a:p>
        </p:txBody>
      </p:sp>
    </p:spTree>
    <p:extLst>
      <p:ext uri="{BB962C8B-B14F-4D97-AF65-F5344CB8AC3E}">
        <p14:creationId xmlns:p14="http://schemas.microsoft.com/office/powerpoint/2010/main" val="4694512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00600" y="814039"/>
            <a:ext cx="4038600" cy="5693866"/>
          </a:xfrm>
        </p:spPr>
        <p:txBody>
          <a:bodyPr rtlCol="0">
            <a:spAutoFit/>
          </a:bodyPr>
          <a:lstStyle/>
          <a:p>
            <a:pPr eaLnBrk="1" fontAlgn="auto" hangingPunct="1">
              <a:spcAft>
                <a:spcPts val="0"/>
              </a:spcAft>
              <a:defRPr/>
            </a:pPr>
            <a:r>
              <a:rPr lang="en-GB" sz="2800" b="1" dirty="0" smtClean="0">
                <a:solidFill>
                  <a:srgbClr val="C38BA6"/>
                </a:solidFill>
                <a:latin typeface="Myriad Pro" pitchFamily="34" charset="0"/>
                <a:ea typeface="+mn-ea"/>
                <a:cs typeface="+mn-cs"/>
              </a:rPr>
              <a:t>Women outlive men across all Member States</a:t>
            </a:r>
            <a:br>
              <a:rPr lang="en-GB" sz="2800" b="1" dirty="0" smtClean="0">
                <a:solidFill>
                  <a:srgbClr val="C38BA6"/>
                </a:solidFill>
                <a:latin typeface="Myriad Pro" pitchFamily="34" charset="0"/>
                <a:ea typeface="+mn-ea"/>
                <a:cs typeface="+mn-cs"/>
              </a:rPr>
            </a:br>
            <a:r>
              <a:rPr lang="en-GB" sz="2800" b="1" dirty="0">
                <a:solidFill>
                  <a:srgbClr val="C38BA6"/>
                </a:solidFill>
                <a:latin typeface="Myriad Pro" pitchFamily="34" charset="0"/>
                <a:ea typeface="+mn-ea"/>
                <a:cs typeface="+mn-cs"/>
              </a:rPr>
              <a:t/>
            </a:r>
            <a:br>
              <a:rPr lang="en-GB" sz="2800" b="1" dirty="0">
                <a:solidFill>
                  <a:srgbClr val="C38BA6"/>
                </a:solidFill>
                <a:latin typeface="Myriad Pro" pitchFamily="34" charset="0"/>
                <a:ea typeface="+mn-ea"/>
                <a:cs typeface="+mn-cs"/>
              </a:rPr>
            </a:br>
            <a:r>
              <a:rPr lang="en-GB" sz="2800" b="1" dirty="0" smtClean="0">
                <a:solidFill>
                  <a:srgbClr val="C38BA6"/>
                </a:solidFill>
                <a:latin typeface="Myriad Pro" pitchFamily="34" charset="0"/>
                <a:ea typeface="+mn-ea"/>
                <a:cs typeface="+mn-cs"/>
              </a:rPr>
              <a:t>In the EU-27, women are expected to live up to 82.9 years compared with 77 years for men</a:t>
            </a:r>
            <a:br>
              <a:rPr lang="en-GB" sz="2800" b="1" dirty="0" smtClean="0">
                <a:solidFill>
                  <a:srgbClr val="C38BA6"/>
                </a:solidFill>
                <a:latin typeface="Myriad Pro" pitchFamily="34" charset="0"/>
                <a:ea typeface="+mn-ea"/>
                <a:cs typeface="+mn-cs"/>
              </a:rPr>
            </a:br>
            <a:r>
              <a:rPr lang="en-GB" sz="2800" b="1" dirty="0">
                <a:solidFill>
                  <a:srgbClr val="C38BA6"/>
                </a:solidFill>
                <a:latin typeface="Myriad Pro" pitchFamily="34" charset="0"/>
                <a:ea typeface="+mn-ea"/>
                <a:cs typeface="+mn-cs"/>
              </a:rPr>
              <a:t/>
            </a:r>
            <a:br>
              <a:rPr lang="en-GB" sz="2800" b="1" dirty="0">
                <a:solidFill>
                  <a:srgbClr val="C38BA6"/>
                </a:solidFill>
                <a:latin typeface="Myriad Pro" pitchFamily="34" charset="0"/>
                <a:ea typeface="+mn-ea"/>
                <a:cs typeface="+mn-cs"/>
              </a:rPr>
            </a:br>
            <a:r>
              <a:rPr lang="en-GB" sz="2800" b="1" dirty="0">
                <a:solidFill>
                  <a:srgbClr val="C38BA6"/>
                </a:solidFill>
                <a:latin typeface="Myriad Pro" pitchFamily="34" charset="0"/>
                <a:ea typeface="+mn-ea"/>
                <a:cs typeface="+mn-cs"/>
              </a:rPr>
              <a:t>The </a:t>
            </a:r>
            <a:r>
              <a:rPr lang="en-GB" sz="2800" b="1" dirty="0" smtClean="0">
                <a:solidFill>
                  <a:srgbClr val="C38BA6"/>
                </a:solidFill>
                <a:latin typeface="Myriad Pro" pitchFamily="34" charset="0"/>
                <a:ea typeface="+mn-ea"/>
                <a:cs typeface="+mn-cs"/>
              </a:rPr>
              <a:t>gap in the UK reflects approximately the situation in EU-27</a:t>
            </a:r>
            <a:endParaRPr lang="en-US" sz="2800" b="1" dirty="0">
              <a:solidFill>
                <a:srgbClr val="C38BA6"/>
              </a:solidFill>
              <a:latin typeface="Myriad Pro" pitchFamily="34" charset="0"/>
              <a:ea typeface="+mn-ea"/>
              <a:cs typeface="+mn-cs"/>
            </a:endParaRPr>
          </a:p>
        </p:txBody>
      </p:sp>
      <p:pic>
        <p:nvPicPr>
          <p:cNvPr id="181250" name="Picture 4"/>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2425" y="6384925"/>
            <a:ext cx="479425" cy="325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1251" name="Picture 4" descr="G:\Operations\Communication_Information\GRAPHICAL-CHART-VISUAL-IDENTITY\FINAL FILES !!!\2010.4176_Logo\2010.4176_Logo\CMYK\FORMAT_PNG\EIGE_EN.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93688" y="246063"/>
            <a:ext cx="922337"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1253" name="TextBox 1"/>
          <p:cNvSpPr txBox="1">
            <a:spLocks noChangeArrowheads="1"/>
          </p:cNvSpPr>
          <p:nvPr/>
        </p:nvSpPr>
        <p:spPr bwMode="auto">
          <a:xfrm>
            <a:off x="1070343" y="5638800"/>
            <a:ext cx="300037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algn="ctr" fontAlgn="base">
              <a:spcBef>
                <a:spcPct val="0"/>
              </a:spcBef>
              <a:spcAft>
                <a:spcPct val="0"/>
              </a:spcAft>
            </a:pPr>
            <a:r>
              <a:rPr lang="en-GB" sz="2800" b="1" dirty="0" smtClean="0">
                <a:solidFill>
                  <a:srgbClr val="C38BA6"/>
                </a:solidFill>
                <a:latin typeface="Myriad Pro" pitchFamily="34" charset="0"/>
              </a:rPr>
              <a:t>UK, 2010</a:t>
            </a:r>
          </a:p>
        </p:txBody>
      </p:sp>
      <p:pic>
        <p:nvPicPr>
          <p:cNvPr id="9" name="chart"/>
          <p:cNvPicPr>
            <a:picLocks noChangeAspect="1"/>
          </p:cNvPicPr>
          <p:nvPr/>
        </p:nvPicPr>
        <p:blipFill rotWithShape="1">
          <a:blip r:embed="rId5" cstate="print"/>
          <a:srcRect l="16941" t="34757" r="15314" b="2838"/>
          <a:stretch/>
        </p:blipFill>
        <p:spPr>
          <a:xfrm>
            <a:off x="2841721" y="3293718"/>
            <a:ext cx="457190" cy="1090886"/>
          </a:xfrm>
          <a:prstGeom prst="rect">
            <a:avLst/>
          </a:prstGeom>
        </p:spPr>
      </p:pic>
      <p:pic>
        <p:nvPicPr>
          <p:cNvPr id="10" name="chart"/>
          <p:cNvPicPr>
            <a:picLocks noChangeAspect="1"/>
          </p:cNvPicPr>
          <p:nvPr/>
        </p:nvPicPr>
        <p:blipFill rotWithShape="1">
          <a:blip r:embed="rId6" cstate="print"/>
          <a:srcRect l="39968" t="55710" r="22298" b="3381"/>
          <a:stretch/>
        </p:blipFill>
        <p:spPr>
          <a:xfrm>
            <a:off x="1740136" y="1965868"/>
            <a:ext cx="532953" cy="1040342"/>
          </a:xfrm>
          <a:prstGeom prst="rect">
            <a:avLst/>
          </a:prstGeom>
        </p:spPr>
      </p:pic>
      <p:sp>
        <p:nvSpPr>
          <p:cNvPr id="3" name="TextBox 2"/>
          <p:cNvSpPr txBox="1"/>
          <p:nvPr/>
        </p:nvSpPr>
        <p:spPr>
          <a:xfrm>
            <a:off x="1719671" y="1440050"/>
            <a:ext cx="550151" cy="523220"/>
          </a:xfrm>
          <a:prstGeom prst="rect">
            <a:avLst/>
          </a:prstGeom>
          <a:noFill/>
        </p:spPr>
        <p:txBody>
          <a:bodyPr wrap="none" rtlCol="0">
            <a:spAutoFit/>
          </a:bodyPr>
          <a:lstStyle/>
          <a:p>
            <a:r>
              <a:rPr lang="en-GB" sz="2800" dirty="0" smtClean="0"/>
              <a:t>83</a:t>
            </a:r>
            <a:endParaRPr lang="en-GB" sz="2800" dirty="0"/>
          </a:p>
        </p:txBody>
      </p:sp>
      <p:sp>
        <p:nvSpPr>
          <p:cNvPr id="12" name="TextBox 11"/>
          <p:cNvSpPr txBox="1"/>
          <p:nvPr/>
        </p:nvSpPr>
        <p:spPr>
          <a:xfrm>
            <a:off x="2766750" y="2667000"/>
            <a:ext cx="550151" cy="523220"/>
          </a:xfrm>
          <a:prstGeom prst="rect">
            <a:avLst/>
          </a:prstGeom>
          <a:noFill/>
        </p:spPr>
        <p:txBody>
          <a:bodyPr wrap="none" rtlCol="0">
            <a:spAutoFit/>
          </a:bodyPr>
          <a:lstStyle/>
          <a:p>
            <a:r>
              <a:rPr lang="en-GB" sz="2800" dirty="0" smtClean="0"/>
              <a:t>79</a:t>
            </a:r>
            <a:endParaRPr lang="en-GB" sz="2800" dirty="0"/>
          </a:p>
        </p:txBody>
      </p:sp>
      <p:graphicFrame>
        <p:nvGraphicFramePr>
          <p:cNvPr id="11" name="Chart 10"/>
          <p:cNvGraphicFramePr>
            <a:graphicFrameLocks/>
          </p:cNvGraphicFramePr>
          <p:nvPr>
            <p:extLst>
              <p:ext uri="{D42A27DB-BD31-4B8C-83A1-F6EECF244321}">
                <p14:modId xmlns:p14="http://schemas.microsoft.com/office/powerpoint/2010/main" val="2732452534"/>
              </p:ext>
            </p:extLst>
          </p:nvPr>
        </p:nvGraphicFramePr>
        <p:xfrm>
          <a:off x="1375142" y="2895600"/>
          <a:ext cx="2390775" cy="27432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10087295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bg>
      <p:bgPr>
        <a:solidFill>
          <a:srgbClr val="B7AAA1"/>
        </a:solidFill>
        <a:effectLst/>
      </p:bgPr>
    </p:bg>
    <p:spTree>
      <p:nvGrpSpPr>
        <p:cNvPr id="1" name=""/>
        <p:cNvGrpSpPr/>
        <p:nvPr/>
      </p:nvGrpSpPr>
      <p:grpSpPr>
        <a:xfrm>
          <a:off x="0" y="0"/>
          <a:ext cx="0" cy="0"/>
          <a:chOff x="0" y="0"/>
          <a:chExt cx="0" cy="0"/>
        </a:xfrm>
      </p:grpSpPr>
      <p:pic>
        <p:nvPicPr>
          <p:cNvPr id="67586" name="Picture 2"/>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9563" y="1576388"/>
            <a:ext cx="2955925" cy="288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7587" name="Rectangle 4"/>
          <p:cNvSpPr>
            <a:spLocks noChangeArrowheads="1"/>
          </p:cNvSpPr>
          <p:nvPr/>
        </p:nvSpPr>
        <p:spPr bwMode="auto">
          <a:xfrm>
            <a:off x="3173413" y="1846263"/>
            <a:ext cx="5765800" cy="341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457200" fontAlgn="base">
              <a:spcBef>
                <a:spcPct val="0"/>
              </a:spcBef>
              <a:spcAft>
                <a:spcPct val="0"/>
              </a:spcAft>
            </a:pPr>
            <a:r>
              <a:rPr lang="en-GB" sz="3600" smtClean="0">
                <a:solidFill>
                  <a:prstClr val="white"/>
                </a:solidFill>
                <a:latin typeface="Myriad Pro" pitchFamily="34" charset="0"/>
              </a:rPr>
              <a:t>Disparities between women and men among different groups matter as these may be linked to different levels of gender equality</a:t>
            </a:r>
          </a:p>
        </p:txBody>
      </p:sp>
    </p:spTree>
    <p:extLst>
      <p:ext uri="{BB962C8B-B14F-4D97-AF65-F5344CB8AC3E}">
        <p14:creationId xmlns:p14="http://schemas.microsoft.com/office/powerpoint/2010/main" val="179146071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bg>
      <p:bgPr>
        <a:solidFill>
          <a:srgbClr val="B7AAA1"/>
        </a:solidFill>
        <a:effectLst/>
      </p:bgPr>
    </p:bg>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47922" y="1268760"/>
            <a:ext cx="6048671" cy="4536504"/>
          </a:xfrm>
          <a:prstGeom prst="rect">
            <a:avLst/>
          </a:prstGeom>
        </p:spPr>
      </p:pic>
      <p:sp>
        <p:nvSpPr>
          <p:cNvPr id="3" name="Rectangle 4"/>
          <p:cNvSpPr>
            <a:spLocks noChangeArrowheads="1"/>
          </p:cNvSpPr>
          <p:nvPr/>
        </p:nvSpPr>
        <p:spPr bwMode="auto">
          <a:xfrm>
            <a:off x="323528" y="303087"/>
            <a:ext cx="8964488"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457200" fontAlgn="base">
              <a:spcBef>
                <a:spcPct val="0"/>
              </a:spcBef>
              <a:spcAft>
                <a:spcPct val="0"/>
              </a:spcAft>
            </a:pPr>
            <a:r>
              <a:rPr lang="en-GB" sz="3200" dirty="0" smtClean="0">
                <a:solidFill>
                  <a:prstClr val="white"/>
                </a:solidFill>
                <a:latin typeface="Myriad Pro" pitchFamily="34" charset="0"/>
              </a:rPr>
              <a:t>Not in education, employment nor training </a:t>
            </a:r>
            <a:endParaRPr lang="en-GB" sz="3200" dirty="0">
              <a:solidFill>
                <a:prstClr val="white"/>
              </a:solidFill>
              <a:latin typeface="Myriad Pro" pitchFamily="34" charset="0"/>
            </a:endParaRPr>
          </a:p>
          <a:p>
            <a:pPr defTabSz="457200" fontAlgn="base">
              <a:spcBef>
                <a:spcPct val="0"/>
              </a:spcBef>
              <a:spcAft>
                <a:spcPct val="0"/>
              </a:spcAft>
            </a:pPr>
            <a:r>
              <a:rPr lang="en-GB" sz="3200" dirty="0" smtClean="0">
                <a:solidFill>
                  <a:prstClr val="white"/>
                </a:solidFill>
                <a:latin typeface="Myriad Pro" pitchFamily="34" charset="0"/>
              </a:rPr>
              <a:t> NEETs</a:t>
            </a:r>
          </a:p>
        </p:txBody>
      </p:sp>
    </p:spTree>
    <p:extLst>
      <p:ext uri="{BB962C8B-B14F-4D97-AF65-F5344CB8AC3E}">
        <p14:creationId xmlns:p14="http://schemas.microsoft.com/office/powerpoint/2010/main" val="17916678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3751165-D844-4144-B245-94864FBC29C2}" type="slidenum">
              <a:rPr lang="en-US" smtClean="0">
                <a:solidFill>
                  <a:prstClr val="black">
                    <a:tint val="75000"/>
                  </a:prstClr>
                </a:solidFill>
              </a:rPr>
              <a:pPr/>
              <a:t>48</a:t>
            </a:fld>
            <a:endParaRPr lang="en-US">
              <a:solidFill>
                <a:prstClr val="black">
                  <a:tint val="75000"/>
                </a:prstClr>
              </a:solidFill>
            </a:endParaRPr>
          </a:p>
        </p:txBody>
      </p:sp>
      <p:pic>
        <p:nvPicPr>
          <p:cNvPr id="3" name="Picture 4" descr="G:\Operations\Communication_Information\GRAPHICAL-CHART-VISUAL-IDENTITY\FINAL FILES !!!\2010.4176_Logo\2010.4176_Logo\CMYK\FORMAT_PNG\EIGE_EN.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3688" y="246063"/>
            <a:ext cx="922337"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5"/>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52425" y="6384925"/>
            <a:ext cx="479425" cy="325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p:cNvSpPr/>
          <p:nvPr/>
        </p:nvSpPr>
        <p:spPr>
          <a:xfrm>
            <a:off x="1476501" y="274747"/>
            <a:ext cx="6500819" cy="523220"/>
          </a:xfrm>
          <a:prstGeom prst="rect">
            <a:avLst/>
          </a:prstGeom>
        </p:spPr>
        <p:txBody>
          <a:bodyPr wrap="none">
            <a:spAutoFit/>
          </a:bodyPr>
          <a:lstStyle/>
          <a:p>
            <a:pPr algn="ctr"/>
            <a:r>
              <a:rPr lang="en-GB" sz="2800" b="1" dirty="0" smtClean="0">
                <a:solidFill>
                  <a:srgbClr val="1F497D">
                    <a:lumMod val="75000"/>
                  </a:srgbClr>
                </a:solidFill>
              </a:rPr>
              <a:t>Gender Equality Index: Work </a:t>
            </a:r>
            <a:r>
              <a:rPr lang="en-GB" sz="2800" b="1" dirty="0" err="1" smtClean="0">
                <a:solidFill>
                  <a:srgbClr val="1F497D">
                    <a:lumMod val="75000"/>
                  </a:srgbClr>
                </a:solidFill>
              </a:rPr>
              <a:t>vs</a:t>
            </a:r>
            <a:r>
              <a:rPr lang="en-GB" sz="2800" b="1" dirty="0" smtClean="0">
                <a:solidFill>
                  <a:srgbClr val="1F497D">
                    <a:lumMod val="75000"/>
                  </a:srgbClr>
                </a:solidFill>
              </a:rPr>
              <a:t> NEETs rate</a:t>
            </a:r>
            <a:endParaRPr lang="en-GB" sz="2800" b="1" dirty="0">
              <a:solidFill>
                <a:srgbClr val="1F497D">
                  <a:lumMod val="75000"/>
                </a:srgbClr>
              </a:solidFill>
            </a:endParaRPr>
          </a:p>
        </p:txBody>
      </p:sp>
      <p:pic>
        <p:nvPicPr>
          <p:cNvPr id="5123" name="Picture 3"/>
          <p:cNvPicPr>
            <a:picLocks noChangeAspect="1" noChangeArrowheads="1"/>
          </p:cNvPicPr>
          <p:nvPr/>
        </p:nvPicPr>
        <p:blipFill rotWithShape="1">
          <a:blip r:embed="rId5">
            <a:extLst>
              <a:ext uri="{28A0092B-C50C-407E-A947-70E740481C1C}">
                <a14:useLocalDpi xmlns:a14="http://schemas.microsoft.com/office/drawing/2010/main" val="0"/>
              </a:ext>
            </a:extLst>
          </a:blip>
          <a:srcRect l="3620" b="4716"/>
          <a:stretch/>
        </p:blipFill>
        <p:spPr bwMode="auto">
          <a:xfrm>
            <a:off x="258854" y="1363983"/>
            <a:ext cx="8411942" cy="50013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246852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4" descr="G:\Operations\Communication_Information\GRAPHICAL-CHART-VISUAL-IDENTITY\FINAL FILES !!!\2010.4176_Logo\2010.4176_Logo\CMYK\FORMAT_PNG\EIGE_EN.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3688" y="246063"/>
            <a:ext cx="922337"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5"/>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52425" y="6384925"/>
            <a:ext cx="479425" cy="325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p:cNvSpPr/>
          <p:nvPr/>
        </p:nvSpPr>
        <p:spPr>
          <a:xfrm>
            <a:off x="620440" y="1697932"/>
            <a:ext cx="4122798" cy="954107"/>
          </a:xfrm>
          <a:prstGeom prst="rect">
            <a:avLst/>
          </a:prstGeom>
        </p:spPr>
        <p:txBody>
          <a:bodyPr wrap="square">
            <a:spAutoFit/>
          </a:bodyPr>
          <a:lstStyle/>
          <a:p>
            <a:pPr algn="ctr"/>
            <a:r>
              <a:rPr lang="en-GB" sz="2800" b="1" dirty="0" smtClean="0">
                <a:solidFill>
                  <a:schemeClr val="tx2">
                    <a:lumMod val="75000"/>
                  </a:schemeClr>
                </a:solidFill>
              </a:rPr>
              <a:t>Number of Member States by NEETs rate</a:t>
            </a:r>
            <a:endParaRPr lang="en-GB" sz="2800" b="1" dirty="0">
              <a:solidFill>
                <a:schemeClr val="tx2">
                  <a:lumMod val="75000"/>
                </a:schemeClr>
              </a:solidFill>
            </a:endParaRPr>
          </a:p>
        </p:txBody>
      </p:sp>
      <p:grpSp>
        <p:nvGrpSpPr>
          <p:cNvPr id="30" name="Group 29"/>
          <p:cNvGrpSpPr/>
          <p:nvPr/>
        </p:nvGrpSpPr>
        <p:grpSpPr>
          <a:xfrm>
            <a:off x="6172200" y="3505200"/>
            <a:ext cx="2438400" cy="1762899"/>
            <a:chOff x="5638800" y="2133600"/>
            <a:chExt cx="1752600" cy="1828800"/>
          </a:xfrm>
        </p:grpSpPr>
        <p:sp>
          <p:nvSpPr>
            <p:cNvPr id="27" name="Rectangle 26"/>
            <p:cNvSpPr/>
            <p:nvPr/>
          </p:nvSpPr>
          <p:spPr>
            <a:xfrm>
              <a:off x="5638800" y="2133600"/>
              <a:ext cx="1752600" cy="609600"/>
            </a:xfrm>
            <a:prstGeom prst="rect">
              <a:avLst/>
            </a:prstGeom>
            <a:solidFill>
              <a:srgbClr val="7C6A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b="1" dirty="0" smtClean="0">
                  <a:solidFill>
                    <a:schemeClr val="bg1"/>
                  </a:solidFill>
                </a:rPr>
                <a:t> 4.3-10.8 %             72</a:t>
              </a:r>
              <a:endParaRPr lang="en-GB" b="1" dirty="0">
                <a:solidFill>
                  <a:schemeClr val="bg1"/>
                </a:solidFill>
              </a:endParaRPr>
            </a:p>
          </p:txBody>
        </p:sp>
        <p:sp>
          <p:nvSpPr>
            <p:cNvPr id="28" name="Rectangle 27"/>
            <p:cNvSpPr/>
            <p:nvPr/>
          </p:nvSpPr>
          <p:spPr>
            <a:xfrm>
              <a:off x="5638800" y="2743200"/>
              <a:ext cx="1752600" cy="609600"/>
            </a:xfrm>
            <a:prstGeom prst="rect">
              <a:avLst/>
            </a:prstGeom>
            <a:solidFill>
              <a:srgbClr val="A493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b="1" dirty="0" smtClean="0">
                  <a:solidFill>
                    <a:schemeClr val="bg1"/>
                  </a:solidFill>
                </a:rPr>
                <a:t>  10.9-14.9 %          65</a:t>
              </a:r>
              <a:endParaRPr lang="en-GB" b="1" dirty="0">
                <a:solidFill>
                  <a:schemeClr val="bg1"/>
                </a:solidFill>
              </a:endParaRPr>
            </a:p>
          </p:txBody>
        </p:sp>
        <p:sp>
          <p:nvSpPr>
            <p:cNvPr id="29" name="Rectangle 28"/>
            <p:cNvSpPr/>
            <p:nvPr/>
          </p:nvSpPr>
          <p:spPr>
            <a:xfrm>
              <a:off x="5638800" y="3352800"/>
              <a:ext cx="1752600" cy="609600"/>
            </a:xfrm>
            <a:prstGeom prst="rect">
              <a:avLst/>
            </a:prstGeom>
            <a:solidFill>
              <a:srgbClr val="B7AA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b="1" dirty="0" smtClean="0"/>
                <a:t>  15-22 %                 62</a:t>
              </a:r>
              <a:endParaRPr lang="en-GB" b="1" dirty="0"/>
            </a:p>
          </p:txBody>
        </p:sp>
      </p:grpSp>
      <p:sp>
        <p:nvSpPr>
          <p:cNvPr id="32" name="Rectangle 31"/>
          <p:cNvSpPr/>
          <p:nvPr/>
        </p:nvSpPr>
        <p:spPr>
          <a:xfrm>
            <a:off x="4992899" y="2386667"/>
            <a:ext cx="4122798" cy="954107"/>
          </a:xfrm>
          <a:prstGeom prst="rect">
            <a:avLst/>
          </a:prstGeom>
        </p:spPr>
        <p:txBody>
          <a:bodyPr wrap="square">
            <a:spAutoFit/>
          </a:bodyPr>
          <a:lstStyle/>
          <a:p>
            <a:pPr algn="ctr"/>
            <a:r>
              <a:rPr lang="en-GB" sz="2800" dirty="0" smtClean="0">
                <a:solidFill>
                  <a:schemeClr val="tx2">
                    <a:lumMod val="75000"/>
                  </a:schemeClr>
                </a:solidFill>
              </a:rPr>
              <a:t>Average Work score in the Gender Equality Index</a:t>
            </a:r>
            <a:endParaRPr lang="en-GB" sz="2800" dirty="0">
              <a:solidFill>
                <a:schemeClr val="tx2">
                  <a:lumMod val="75000"/>
                </a:schemeClr>
              </a:solidFill>
            </a:endParaRPr>
          </a:p>
        </p:txBody>
      </p:sp>
      <p:graphicFrame>
        <p:nvGraphicFramePr>
          <p:cNvPr id="15" name="Chart 14"/>
          <p:cNvGraphicFramePr>
            <a:graphicFrameLocks/>
          </p:cNvGraphicFramePr>
          <p:nvPr>
            <p:extLst>
              <p:ext uri="{D42A27DB-BD31-4B8C-83A1-F6EECF244321}">
                <p14:modId xmlns:p14="http://schemas.microsoft.com/office/powerpoint/2010/main" val="2431826638"/>
              </p:ext>
            </p:extLst>
          </p:nvPr>
        </p:nvGraphicFramePr>
        <p:xfrm>
          <a:off x="592137" y="2863720"/>
          <a:ext cx="4572000" cy="2933700"/>
        </p:xfrm>
        <a:graphic>
          <a:graphicData uri="http://schemas.openxmlformats.org/drawingml/2006/chart">
            <c:chart xmlns:c="http://schemas.openxmlformats.org/drawingml/2006/chart" xmlns:r="http://schemas.openxmlformats.org/officeDocument/2006/relationships" r:id="rId5"/>
          </a:graphicData>
        </a:graphic>
      </p:graphicFrame>
      <p:sp>
        <p:nvSpPr>
          <p:cNvPr id="2" name="TextBox 1"/>
          <p:cNvSpPr txBox="1"/>
          <p:nvPr/>
        </p:nvSpPr>
        <p:spPr>
          <a:xfrm>
            <a:off x="1181191" y="4596242"/>
            <a:ext cx="418704" cy="369332"/>
          </a:xfrm>
          <a:prstGeom prst="rect">
            <a:avLst/>
          </a:prstGeom>
          <a:noFill/>
        </p:spPr>
        <p:txBody>
          <a:bodyPr wrap="none" rtlCol="0">
            <a:spAutoFit/>
          </a:bodyPr>
          <a:lstStyle/>
          <a:p>
            <a:r>
              <a:rPr lang="en-GB" b="1" dirty="0" smtClean="0">
                <a:solidFill>
                  <a:schemeClr val="bg1"/>
                </a:solidFill>
              </a:rPr>
              <a:t>11</a:t>
            </a:r>
            <a:endParaRPr lang="en-GB" b="1" dirty="0">
              <a:solidFill>
                <a:schemeClr val="bg1"/>
              </a:solidFill>
            </a:endParaRPr>
          </a:p>
        </p:txBody>
      </p:sp>
      <p:sp>
        <p:nvSpPr>
          <p:cNvPr id="17" name="TextBox 16"/>
          <p:cNvSpPr txBox="1"/>
          <p:nvPr/>
        </p:nvSpPr>
        <p:spPr>
          <a:xfrm>
            <a:off x="2681839" y="4596242"/>
            <a:ext cx="418704" cy="369332"/>
          </a:xfrm>
          <a:prstGeom prst="rect">
            <a:avLst/>
          </a:prstGeom>
          <a:noFill/>
        </p:spPr>
        <p:txBody>
          <a:bodyPr wrap="none" rtlCol="0">
            <a:spAutoFit/>
          </a:bodyPr>
          <a:lstStyle/>
          <a:p>
            <a:r>
              <a:rPr lang="en-GB" b="1" dirty="0" smtClean="0">
                <a:solidFill>
                  <a:schemeClr val="bg1"/>
                </a:solidFill>
              </a:rPr>
              <a:t>13</a:t>
            </a:r>
            <a:endParaRPr lang="en-GB" b="1" dirty="0">
              <a:solidFill>
                <a:schemeClr val="bg1"/>
              </a:solidFill>
            </a:endParaRPr>
          </a:p>
        </p:txBody>
      </p:sp>
      <p:sp>
        <p:nvSpPr>
          <p:cNvPr id="18" name="TextBox 17"/>
          <p:cNvSpPr txBox="1"/>
          <p:nvPr/>
        </p:nvSpPr>
        <p:spPr>
          <a:xfrm>
            <a:off x="4114800" y="4596242"/>
            <a:ext cx="301686" cy="369332"/>
          </a:xfrm>
          <a:prstGeom prst="rect">
            <a:avLst/>
          </a:prstGeom>
          <a:noFill/>
        </p:spPr>
        <p:txBody>
          <a:bodyPr wrap="none" rtlCol="0">
            <a:spAutoFit/>
          </a:bodyPr>
          <a:lstStyle/>
          <a:p>
            <a:r>
              <a:rPr lang="en-GB" b="1" dirty="0" smtClean="0">
                <a:solidFill>
                  <a:schemeClr val="bg1"/>
                </a:solidFill>
              </a:rPr>
              <a:t>6</a:t>
            </a:r>
            <a:endParaRPr lang="en-GB" b="1" dirty="0">
              <a:solidFill>
                <a:schemeClr val="bg1"/>
              </a:solidFill>
            </a:endParaRPr>
          </a:p>
        </p:txBody>
      </p:sp>
    </p:spTree>
    <p:extLst>
      <p:ext uri="{BB962C8B-B14F-4D97-AF65-F5344CB8AC3E}">
        <p14:creationId xmlns:p14="http://schemas.microsoft.com/office/powerpoint/2010/main" val="11340785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8C3D98"/>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0" y="3505200"/>
            <a:ext cx="6477000" cy="1782763"/>
          </a:xfrm>
        </p:spPr>
        <p:txBody>
          <a:bodyPr>
            <a:normAutofit/>
          </a:bodyPr>
          <a:lstStyle/>
          <a:p>
            <a:pPr marL="0" indent="0">
              <a:buNone/>
            </a:pPr>
            <a:r>
              <a:rPr lang="en-GB" sz="4400" b="1" dirty="0" smtClean="0">
                <a:solidFill>
                  <a:schemeClr val="bg1"/>
                </a:solidFill>
                <a:latin typeface="Myriad Pro" pitchFamily="34" charset="0"/>
              </a:rPr>
              <a:t>… why another index ?</a:t>
            </a:r>
            <a:endParaRPr lang="en-US" sz="4400" b="1" dirty="0">
              <a:solidFill>
                <a:schemeClr val="bg1"/>
              </a:solidFill>
              <a:latin typeface="Myriad Pro" pitchFamily="34" charset="0"/>
            </a:endParaRPr>
          </a:p>
        </p:txBody>
      </p:sp>
    </p:spTree>
    <p:extLst>
      <p:ext uri="{BB962C8B-B14F-4D97-AF65-F5344CB8AC3E}">
        <p14:creationId xmlns:p14="http://schemas.microsoft.com/office/powerpoint/2010/main" val="73463887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bg>
      <p:bgPr>
        <a:solidFill>
          <a:srgbClr val="B7AAA1"/>
        </a:solidFill>
        <a:effectLst/>
      </p:bgPr>
    </p:bg>
    <p:spTree>
      <p:nvGrpSpPr>
        <p:cNvPr id="1" name=""/>
        <p:cNvGrpSpPr/>
        <p:nvPr/>
      </p:nvGrpSpPr>
      <p:grpSpPr>
        <a:xfrm>
          <a:off x="0" y="0"/>
          <a:ext cx="0" cy="0"/>
          <a:chOff x="0" y="0"/>
          <a:chExt cx="0" cy="0"/>
        </a:xfrm>
      </p:grpSpPr>
      <p:pic>
        <p:nvPicPr>
          <p:cNvPr id="71682" name="Picture 3"/>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1846263"/>
            <a:ext cx="2798763" cy="271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683" name="Rectangle 5"/>
          <p:cNvSpPr>
            <a:spLocks noChangeArrowheads="1"/>
          </p:cNvSpPr>
          <p:nvPr/>
        </p:nvSpPr>
        <p:spPr bwMode="auto">
          <a:xfrm>
            <a:off x="3040063" y="2619375"/>
            <a:ext cx="477678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457200" fontAlgn="base">
              <a:spcBef>
                <a:spcPct val="0"/>
              </a:spcBef>
              <a:spcAft>
                <a:spcPct val="0"/>
              </a:spcAft>
            </a:pPr>
            <a:r>
              <a:rPr lang="en-GB" sz="4000" smtClean="0">
                <a:solidFill>
                  <a:prstClr val="white"/>
                </a:solidFill>
                <a:latin typeface="Myriad Pro" pitchFamily="34" charset="0"/>
              </a:rPr>
              <a:t>The biggest gap of all</a:t>
            </a:r>
          </a:p>
        </p:txBody>
      </p:sp>
    </p:spTree>
    <p:extLst>
      <p:ext uri="{BB962C8B-B14F-4D97-AF65-F5344CB8AC3E}">
        <p14:creationId xmlns:p14="http://schemas.microsoft.com/office/powerpoint/2010/main" val="417141833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77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1050" y="1628775"/>
            <a:ext cx="7581900"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5778" name="Text Placeholder 3"/>
          <p:cNvSpPr txBox="1">
            <a:spLocks/>
          </p:cNvSpPr>
          <p:nvPr/>
        </p:nvSpPr>
        <p:spPr bwMode="auto">
          <a:xfrm>
            <a:off x="3049588" y="2741613"/>
            <a:ext cx="436403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defTabSz="457200" fontAlgn="base">
              <a:spcBef>
                <a:spcPct val="0"/>
              </a:spcBef>
              <a:spcAft>
                <a:spcPct val="0"/>
              </a:spcAft>
              <a:defRPr>
                <a:solidFill>
                  <a:schemeClr val="tx1"/>
                </a:solidFill>
                <a:latin typeface="Arial" pitchFamily="34" charset="0"/>
              </a:defRPr>
            </a:lvl6pPr>
            <a:lvl7pPr marL="2971800" indent="-228600" defTabSz="457200" fontAlgn="base">
              <a:spcBef>
                <a:spcPct val="0"/>
              </a:spcBef>
              <a:spcAft>
                <a:spcPct val="0"/>
              </a:spcAft>
              <a:defRPr>
                <a:solidFill>
                  <a:schemeClr val="tx1"/>
                </a:solidFill>
                <a:latin typeface="Arial" pitchFamily="34" charset="0"/>
              </a:defRPr>
            </a:lvl7pPr>
            <a:lvl8pPr marL="3429000" indent="-228600" defTabSz="457200" fontAlgn="base">
              <a:spcBef>
                <a:spcPct val="0"/>
              </a:spcBef>
              <a:spcAft>
                <a:spcPct val="0"/>
              </a:spcAft>
              <a:defRPr>
                <a:solidFill>
                  <a:schemeClr val="tx1"/>
                </a:solidFill>
                <a:latin typeface="Arial" pitchFamily="34" charset="0"/>
              </a:defRPr>
            </a:lvl8pPr>
            <a:lvl9pPr marL="3886200" indent="-228600" defTabSz="457200" fontAlgn="base">
              <a:spcBef>
                <a:spcPct val="0"/>
              </a:spcBef>
              <a:spcAft>
                <a:spcPct val="0"/>
              </a:spcAft>
              <a:defRPr>
                <a:solidFill>
                  <a:schemeClr val="tx1"/>
                </a:solidFill>
                <a:latin typeface="Arial" pitchFamily="34" charset="0"/>
              </a:defRPr>
            </a:lvl9pPr>
          </a:lstStyle>
          <a:p>
            <a:pPr defTabSz="457200" fontAlgn="base">
              <a:spcBef>
                <a:spcPct val="20000"/>
              </a:spcBef>
              <a:spcAft>
                <a:spcPct val="0"/>
              </a:spcAft>
              <a:buFont typeface="Arial" pitchFamily="34" charset="0"/>
              <a:buNone/>
            </a:pPr>
            <a:r>
              <a:rPr lang="en-GB" sz="3600" dirty="0" smtClean="0">
                <a:solidFill>
                  <a:srgbClr val="8C3D98"/>
                </a:solidFill>
                <a:latin typeface="Myriad Pro" pitchFamily="34" charset="0"/>
              </a:rPr>
              <a:t>Nothing to see here !</a:t>
            </a:r>
            <a:endParaRPr lang="en-US" sz="3600" dirty="0" smtClean="0">
              <a:solidFill>
                <a:srgbClr val="8C3D98"/>
              </a:solidFill>
              <a:latin typeface="Myriad Pro" pitchFamily="34" charset="0"/>
            </a:endParaRPr>
          </a:p>
        </p:txBody>
      </p:sp>
      <p:pic>
        <p:nvPicPr>
          <p:cNvPr id="75779" name="Picture 8"/>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83525" y="90488"/>
            <a:ext cx="1165225" cy="113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5780" name="Picture 4" descr="G:\Operations\Communication_Information\GRAPHICAL-CHART-VISUAL-IDENTITY\FINAL FILES !!!\2010.4176_Logo\2010.4176_Logo\CMYK\FORMAT_PNG\EIGE_EN.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93688" y="246063"/>
            <a:ext cx="922337"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5781" name="Picture 6"/>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52425" y="6384925"/>
            <a:ext cx="479425" cy="325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57314979"/>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bg>
      <p:bgPr>
        <a:solidFill>
          <a:srgbClr val="8C3D98"/>
        </a:solidFill>
        <a:effectLst/>
      </p:bgPr>
    </p:bg>
    <p:spTree>
      <p:nvGrpSpPr>
        <p:cNvPr id="1" name=""/>
        <p:cNvGrpSpPr/>
        <p:nvPr/>
      </p:nvGrpSpPr>
      <p:grpSpPr>
        <a:xfrm>
          <a:off x="0" y="0"/>
          <a:ext cx="0" cy="0"/>
          <a:chOff x="0" y="0"/>
          <a:chExt cx="0" cy="0"/>
        </a:xfrm>
      </p:grpSpPr>
      <p:grpSp>
        <p:nvGrpSpPr>
          <p:cNvPr id="13" name="12 Grupo"/>
          <p:cNvGrpSpPr>
            <a:grpSpLocks noChangeAspect="1"/>
          </p:cNvGrpSpPr>
          <p:nvPr/>
        </p:nvGrpSpPr>
        <p:grpSpPr>
          <a:xfrm>
            <a:off x="-900608" y="404664"/>
            <a:ext cx="11664392" cy="6264000"/>
            <a:chOff x="0" y="1395412"/>
            <a:chExt cx="9116986" cy="4788000"/>
          </a:xfrm>
        </p:grpSpPr>
        <p:pic>
          <p:nvPicPr>
            <p:cNvPr id="77826" name="Picture 2"/>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1395412"/>
              <a:ext cx="9116986" cy="478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2" name="11 Grupo"/>
            <p:cNvGrpSpPr/>
            <p:nvPr/>
          </p:nvGrpSpPr>
          <p:grpSpPr>
            <a:xfrm>
              <a:off x="1543720" y="1772816"/>
              <a:ext cx="5941792" cy="2184395"/>
              <a:chOff x="1543720" y="1772816"/>
              <a:chExt cx="5941792" cy="2184395"/>
            </a:xfrm>
          </p:grpSpPr>
          <p:sp>
            <p:nvSpPr>
              <p:cNvPr id="77827" name="TextBox 5"/>
              <p:cNvSpPr txBox="1">
                <a:spLocks noChangeArrowheads="1"/>
              </p:cNvSpPr>
              <p:nvPr/>
            </p:nvSpPr>
            <p:spPr bwMode="auto">
              <a:xfrm>
                <a:off x="4427984" y="1772816"/>
                <a:ext cx="612000" cy="384721"/>
              </a:xfrm>
              <a:prstGeom prst="rect">
                <a:avLst/>
              </a:prstGeom>
              <a:solidFill>
                <a:srgbClr val="8C3D98"/>
              </a:solidFill>
              <a:ln>
                <a:noFill/>
              </a:ln>
              <a:extLst/>
            </p:spPr>
            <p:txBody>
              <a:bodyPr wrap="squar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defTabSz="457200" fontAlgn="base">
                  <a:spcBef>
                    <a:spcPct val="0"/>
                  </a:spcBef>
                  <a:spcAft>
                    <a:spcPct val="0"/>
                  </a:spcAft>
                  <a:defRPr>
                    <a:solidFill>
                      <a:schemeClr val="tx1"/>
                    </a:solidFill>
                    <a:latin typeface="Arial" pitchFamily="34" charset="0"/>
                  </a:defRPr>
                </a:lvl6pPr>
                <a:lvl7pPr marL="2971800" indent="-228600" defTabSz="457200" fontAlgn="base">
                  <a:spcBef>
                    <a:spcPct val="0"/>
                  </a:spcBef>
                  <a:spcAft>
                    <a:spcPct val="0"/>
                  </a:spcAft>
                  <a:defRPr>
                    <a:solidFill>
                      <a:schemeClr val="tx1"/>
                    </a:solidFill>
                    <a:latin typeface="Arial" pitchFamily="34" charset="0"/>
                  </a:defRPr>
                </a:lvl7pPr>
                <a:lvl8pPr marL="3429000" indent="-228600" defTabSz="457200" fontAlgn="base">
                  <a:spcBef>
                    <a:spcPct val="0"/>
                  </a:spcBef>
                  <a:spcAft>
                    <a:spcPct val="0"/>
                  </a:spcAft>
                  <a:defRPr>
                    <a:solidFill>
                      <a:schemeClr val="tx1"/>
                    </a:solidFill>
                    <a:latin typeface="Arial" pitchFamily="34" charset="0"/>
                  </a:defRPr>
                </a:lvl8pPr>
                <a:lvl9pPr marL="3886200" indent="-228600" defTabSz="457200" fontAlgn="base">
                  <a:spcBef>
                    <a:spcPct val="0"/>
                  </a:spcBef>
                  <a:spcAft>
                    <a:spcPct val="0"/>
                  </a:spcAft>
                  <a:defRPr>
                    <a:solidFill>
                      <a:schemeClr val="tx1"/>
                    </a:solidFill>
                    <a:latin typeface="Arial" pitchFamily="34" charset="0"/>
                  </a:defRPr>
                </a:lvl9pPr>
              </a:lstStyle>
              <a:p>
                <a:pPr algn="ctr" defTabSz="457200" fontAlgn="base">
                  <a:spcBef>
                    <a:spcPct val="0"/>
                  </a:spcBef>
                  <a:spcAft>
                    <a:spcPct val="0"/>
                  </a:spcAft>
                </a:pPr>
                <a:r>
                  <a:rPr lang="it-IT" sz="1900" dirty="0" smtClean="0">
                    <a:solidFill>
                      <a:prstClr val="white"/>
                    </a:solidFill>
                    <a:latin typeface="Calibri" pitchFamily="34" charset="0"/>
                  </a:rPr>
                  <a:t>69.0</a:t>
                </a:r>
                <a:endParaRPr lang="en-US" sz="1900" dirty="0" smtClean="0">
                  <a:solidFill>
                    <a:prstClr val="white"/>
                  </a:solidFill>
                  <a:latin typeface="Calibri" pitchFamily="34" charset="0"/>
                </a:endParaRPr>
              </a:p>
            </p:txBody>
          </p:sp>
          <p:sp>
            <p:nvSpPr>
              <p:cNvPr id="77828" name="TextBox 6"/>
              <p:cNvSpPr txBox="1">
                <a:spLocks noChangeArrowheads="1"/>
              </p:cNvSpPr>
              <p:nvPr/>
            </p:nvSpPr>
            <p:spPr bwMode="auto">
              <a:xfrm>
                <a:off x="2051720" y="2457450"/>
                <a:ext cx="691480" cy="415498"/>
              </a:xfrm>
              <a:prstGeom prst="rect">
                <a:avLst/>
              </a:prstGeom>
              <a:solidFill>
                <a:srgbClr val="8C3D98"/>
              </a:solidFill>
              <a:ln>
                <a:noFill/>
              </a:ln>
              <a:extLst/>
            </p:spPr>
            <p:txBody>
              <a:bodyPr wrap="squar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defTabSz="457200" fontAlgn="base">
                  <a:spcBef>
                    <a:spcPct val="0"/>
                  </a:spcBef>
                  <a:spcAft>
                    <a:spcPct val="0"/>
                  </a:spcAft>
                  <a:defRPr>
                    <a:solidFill>
                      <a:schemeClr val="tx1"/>
                    </a:solidFill>
                    <a:latin typeface="Arial" pitchFamily="34" charset="0"/>
                  </a:defRPr>
                </a:lvl6pPr>
                <a:lvl7pPr marL="2971800" indent="-228600" defTabSz="457200" fontAlgn="base">
                  <a:spcBef>
                    <a:spcPct val="0"/>
                  </a:spcBef>
                  <a:spcAft>
                    <a:spcPct val="0"/>
                  </a:spcAft>
                  <a:defRPr>
                    <a:solidFill>
                      <a:schemeClr val="tx1"/>
                    </a:solidFill>
                    <a:latin typeface="Arial" pitchFamily="34" charset="0"/>
                  </a:defRPr>
                </a:lvl7pPr>
                <a:lvl8pPr marL="3429000" indent="-228600" defTabSz="457200" fontAlgn="base">
                  <a:spcBef>
                    <a:spcPct val="0"/>
                  </a:spcBef>
                  <a:spcAft>
                    <a:spcPct val="0"/>
                  </a:spcAft>
                  <a:defRPr>
                    <a:solidFill>
                      <a:schemeClr val="tx1"/>
                    </a:solidFill>
                    <a:latin typeface="Arial" pitchFamily="34" charset="0"/>
                  </a:defRPr>
                </a:lvl8pPr>
                <a:lvl9pPr marL="3886200" indent="-228600" defTabSz="457200" fontAlgn="base">
                  <a:spcBef>
                    <a:spcPct val="0"/>
                  </a:spcBef>
                  <a:spcAft>
                    <a:spcPct val="0"/>
                  </a:spcAft>
                  <a:defRPr>
                    <a:solidFill>
                      <a:schemeClr val="tx1"/>
                    </a:solidFill>
                    <a:latin typeface="Arial" pitchFamily="34" charset="0"/>
                  </a:defRPr>
                </a:lvl9pPr>
              </a:lstStyle>
              <a:p>
                <a:pPr algn="ctr" defTabSz="457200" fontAlgn="base">
                  <a:spcBef>
                    <a:spcPct val="0"/>
                  </a:spcBef>
                  <a:spcAft>
                    <a:spcPct val="0"/>
                  </a:spcAft>
                </a:pPr>
                <a:r>
                  <a:rPr lang="it-IT" sz="2100" dirty="0" smtClean="0">
                    <a:solidFill>
                      <a:prstClr val="white"/>
                    </a:solidFill>
                    <a:latin typeface="Calibri" pitchFamily="34" charset="0"/>
                  </a:rPr>
                  <a:t>68.9</a:t>
                </a:r>
                <a:endParaRPr lang="en-US" sz="2100" dirty="0" smtClean="0">
                  <a:solidFill>
                    <a:prstClr val="white"/>
                  </a:solidFill>
                  <a:latin typeface="Calibri" pitchFamily="34" charset="0"/>
                </a:endParaRPr>
              </a:p>
            </p:txBody>
          </p:sp>
          <p:sp>
            <p:nvSpPr>
              <p:cNvPr id="77829" name="TextBox 7"/>
              <p:cNvSpPr txBox="1">
                <a:spLocks noChangeArrowheads="1"/>
              </p:cNvSpPr>
              <p:nvPr/>
            </p:nvSpPr>
            <p:spPr bwMode="auto">
              <a:xfrm>
                <a:off x="6568904" y="2482850"/>
                <a:ext cx="691480" cy="415498"/>
              </a:xfrm>
              <a:prstGeom prst="rect">
                <a:avLst/>
              </a:prstGeom>
              <a:solidFill>
                <a:srgbClr val="8C3D98"/>
              </a:solidFill>
              <a:ln>
                <a:noFill/>
              </a:ln>
              <a:extLst/>
            </p:spPr>
            <p:txBody>
              <a:bodyPr wrap="squar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defTabSz="457200" fontAlgn="base">
                  <a:spcBef>
                    <a:spcPct val="0"/>
                  </a:spcBef>
                  <a:spcAft>
                    <a:spcPct val="0"/>
                  </a:spcAft>
                  <a:defRPr>
                    <a:solidFill>
                      <a:schemeClr val="tx1"/>
                    </a:solidFill>
                    <a:latin typeface="Arial" pitchFamily="34" charset="0"/>
                  </a:defRPr>
                </a:lvl6pPr>
                <a:lvl7pPr marL="2971800" indent="-228600" defTabSz="457200" fontAlgn="base">
                  <a:spcBef>
                    <a:spcPct val="0"/>
                  </a:spcBef>
                  <a:spcAft>
                    <a:spcPct val="0"/>
                  </a:spcAft>
                  <a:defRPr>
                    <a:solidFill>
                      <a:schemeClr val="tx1"/>
                    </a:solidFill>
                    <a:latin typeface="Arial" pitchFamily="34" charset="0"/>
                  </a:defRPr>
                </a:lvl7pPr>
                <a:lvl8pPr marL="3429000" indent="-228600" defTabSz="457200" fontAlgn="base">
                  <a:spcBef>
                    <a:spcPct val="0"/>
                  </a:spcBef>
                  <a:spcAft>
                    <a:spcPct val="0"/>
                  </a:spcAft>
                  <a:defRPr>
                    <a:solidFill>
                      <a:schemeClr val="tx1"/>
                    </a:solidFill>
                    <a:latin typeface="Arial" pitchFamily="34" charset="0"/>
                  </a:defRPr>
                </a:lvl8pPr>
                <a:lvl9pPr marL="3886200" indent="-228600" defTabSz="457200" fontAlgn="base">
                  <a:spcBef>
                    <a:spcPct val="0"/>
                  </a:spcBef>
                  <a:spcAft>
                    <a:spcPct val="0"/>
                  </a:spcAft>
                  <a:defRPr>
                    <a:solidFill>
                      <a:schemeClr val="tx1"/>
                    </a:solidFill>
                    <a:latin typeface="Arial" pitchFamily="34" charset="0"/>
                  </a:defRPr>
                </a:lvl9pPr>
              </a:lstStyle>
              <a:p>
                <a:pPr algn="ctr" defTabSz="457200" fontAlgn="base">
                  <a:spcBef>
                    <a:spcPct val="0"/>
                  </a:spcBef>
                  <a:spcAft>
                    <a:spcPct val="0"/>
                  </a:spcAft>
                </a:pPr>
                <a:r>
                  <a:rPr lang="it-IT" sz="2100" dirty="0" smtClean="0">
                    <a:solidFill>
                      <a:prstClr val="white"/>
                    </a:solidFill>
                    <a:latin typeface="Calibri" pitchFamily="34" charset="0"/>
                  </a:rPr>
                  <a:t>48.9</a:t>
                </a:r>
                <a:endParaRPr lang="en-US" sz="2100" dirty="0" smtClean="0">
                  <a:solidFill>
                    <a:prstClr val="white"/>
                  </a:solidFill>
                  <a:latin typeface="Calibri" pitchFamily="34" charset="0"/>
                </a:endParaRPr>
              </a:p>
            </p:txBody>
          </p:sp>
          <p:sp>
            <p:nvSpPr>
              <p:cNvPr id="77830" name="TextBox 8"/>
              <p:cNvSpPr txBox="1">
                <a:spLocks noChangeArrowheads="1"/>
              </p:cNvSpPr>
              <p:nvPr/>
            </p:nvSpPr>
            <p:spPr bwMode="auto">
              <a:xfrm>
                <a:off x="5752728" y="1839913"/>
                <a:ext cx="691480" cy="415498"/>
              </a:xfrm>
              <a:prstGeom prst="rect">
                <a:avLst/>
              </a:prstGeom>
              <a:solidFill>
                <a:srgbClr val="8C3D98"/>
              </a:solidFill>
              <a:ln>
                <a:noFill/>
              </a:ln>
              <a:extLst/>
            </p:spPr>
            <p:txBody>
              <a:bodyPr wrap="squar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defTabSz="457200" fontAlgn="base">
                  <a:spcBef>
                    <a:spcPct val="0"/>
                  </a:spcBef>
                  <a:spcAft>
                    <a:spcPct val="0"/>
                  </a:spcAft>
                  <a:defRPr>
                    <a:solidFill>
                      <a:schemeClr val="tx1"/>
                    </a:solidFill>
                    <a:latin typeface="Arial" pitchFamily="34" charset="0"/>
                  </a:defRPr>
                </a:lvl6pPr>
                <a:lvl7pPr marL="2971800" indent="-228600" defTabSz="457200" fontAlgn="base">
                  <a:spcBef>
                    <a:spcPct val="0"/>
                  </a:spcBef>
                  <a:spcAft>
                    <a:spcPct val="0"/>
                  </a:spcAft>
                  <a:defRPr>
                    <a:solidFill>
                      <a:schemeClr val="tx1"/>
                    </a:solidFill>
                    <a:latin typeface="Arial" pitchFamily="34" charset="0"/>
                  </a:defRPr>
                </a:lvl7pPr>
                <a:lvl8pPr marL="3429000" indent="-228600" defTabSz="457200" fontAlgn="base">
                  <a:spcBef>
                    <a:spcPct val="0"/>
                  </a:spcBef>
                  <a:spcAft>
                    <a:spcPct val="0"/>
                  </a:spcAft>
                  <a:defRPr>
                    <a:solidFill>
                      <a:schemeClr val="tx1"/>
                    </a:solidFill>
                    <a:latin typeface="Arial" pitchFamily="34" charset="0"/>
                  </a:defRPr>
                </a:lvl8pPr>
                <a:lvl9pPr marL="3886200" indent="-228600" defTabSz="457200" fontAlgn="base">
                  <a:spcBef>
                    <a:spcPct val="0"/>
                  </a:spcBef>
                  <a:spcAft>
                    <a:spcPct val="0"/>
                  </a:spcAft>
                  <a:defRPr>
                    <a:solidFill>
                      <a:schemeClr val="tx1"/>
                    </a:solidFill>
                    <a:latin typeface="Arial" pitchFamily="34" charset="0"/>
                  </a:defRPr>
                </a:lvl9pPr>
              </a:lstStyle>
              <a:p>
                <a:pPr algn="ctr" defTabSz="457200" fontAlgn="base">
                  <a:spcBef>
                    <a:spcPct val="0"/>
                  </a:spcBef>
                  <a:spcAft>
                    <a:spcPct val="0"/>
                  </a:spcAft>
                </a:pPr>
                <a:r>
                  <a:rPr lang="it-IT" sz="2100" dirty="0" smtClean="0">
                    <a:solidFill>
                      <a:prstClr val="white"/>
                    </a:solidFill>
                    <a:latin typeface="Calibri" pitchFamily="34" charset="0"/>
                  </a:rPr>
                  <a:t>38.8</a:t>
                </a:r>
                <a:endParaRPr lang="en-US" sz="2100" dirty="0" smtClean="0">
                  <a:solidFill>
                    <a:prstClr val="white"/>
                  </a:solidFill>
                  <a:latin typeface="Calibri" pitchFamily="34" charset="0"/>
                </a:endParaRPr>
              </a:p>
            </p:txBody>
          </p:sp>
          <p:sp>
            <p:nvSpPr>
              <p:cNvPr id="77831" name="TextBox 9"/>
              <p:cNvSpPr txBox="1">
                <a:spLocks noChangeArrowheads="1"/>
              </p:cNvSpPr>
              <p:nvPr/>
            </p:nvSpPr>
            <p:spPr bwMode="auto">
              <a:xfrm>
                <a:off x="6794032" y="3541713"/>
                <a:ext cx="691480" cy="415498"/>
              </a:xfrm>
              <a:prstGeom prst="rect">
                <a:avLst/>
              </a:prstGeom>
              <a:solidFill>
                <a:srgbClr val="8C3D98"/>
              </a:solidFill>
              <a:ln>
                <a:noFill/>
              </a:ln>
              <a:extLst/>
            </p:spPr>
            <p:txBody>
              <a:bodyPr wrap="squar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defTabSz="457200" fontAlgn="base">
                  <a:spcBef>
                    <a:spcPct val="0"/>
                  </a:spcBef>
                  <a:spcAft>
                    <a:spcPct val="0"/>
                  </a:spcAft>
                  <a:defRPr>
                    <a:solidFill>
                      <a:schemeClr val="tx1"/>
                    </a:solidFill>
                    <a:latin typeface="Arial" pitchFamily="34" charset="0"/>
                  </a:defRPr>
                </a:lvl6pPr>
                <a:lvl7pPr marL="2971800" indent="-228600" defTabSz="457200" fontAlgn="base">
                  <a:spcBef>
                    <a:spcPct val="0"/>
                  </a:spcBef>
                  <a:spcAft>
                    <a:spcPct val="0"/>
                  </a:spcAft>
                  <a:defRPr>
                    <a:solidFill>
                      <a:schemeClr val="tx1"/>
                    </a:solidFill>
                    <a:latin typeface="Arial" pitchFamily="34" charset="0"/>
                  </a:defRPr>
                </a:lvl7pPr>
                <a:lvl8pPr marL="3429000" indent="-228600" defTabSz="457200" fontAlgn="base">
                  <a:spcBef>
                    <a:spcPct val="0"/>
                  </a:spcBef>
                  <a:spcAft>
                    <a:spcPct val="0"/>
                  </a:spcAft>
                  <a:defRPr>
                    <a:solidFill>
                      <a:schemeClr val="tx1"/>
                    </a:solidFill>
                    <a:latin typeface="Arial" pitchFamily="34" charset="0"/>
                  </a:defRPr>
                </a:lvl8pPr>
                <a:lvl9pPr marL="3886200" indent="-228600" defTabSz="457200" fontAlgn="base">
                  <a:spcBef>
                    <a:spcPct val="0"/>
                  </a:spcBef>
                  <a:spcAft>
                    <a:spcPct val="0"/>
                  </a:spcAft>
                  <a:defRPr>
                    <a:solidFill>
                      <a:schemeClr val="tx1"/>
                    </a:solidFill>
                    <a:latin typeface="Arial" pitchFamily="34" charset="0"/>
                  </a:defRPr>
                </a:lvl9pPr>
              </a:lstStyle>
              <a:p>
                <a:pPr algn="ctr" defTabSz="457200" fontAlgn="base">
                  <a:spcBef>
                    <a:spcPct val="0"/>
                  </a:spcBef>
                  <a:spcAft>
                    <a:spcPct val="0"/>
                  </a:spcAft>
                </a:pPr>
                <a:r>
                  <a:rPr lang="it-IT" sz="2100" dirty="0" smtClean="0">
                    <a:solidFill>
                      <a:prstClr val="white"/>
                    </a:solidFill>
                    <a:latin typeface="Calibri" pitchFamily="34" charset="0"/>
                  </a:rPr>
                  <a:t>38.0</a:t>
                </a:r>
                <a:endParaRPr lang="en-US" sz="2100" dirty="0" smtClean="0">
                  <a:solidFill>
                    <a:prstClr val="white"/>
                  </a:solidFill>
                  <a:latin typeface="Calibri" pitchFamily="34" charset="0"/>
                </a:endParaRPr>
              </a:p>
            </p:txBody>
          </p:sp>
          <p:sp>
            <p:nvSpPr>
              <p:cNvPr id="77832" name="TextBox 10"/>
              <p:cNvSpPr txBox="1">
                <a:spLocks noChangeArrowheads="1"/>
              </p:cNvSpPr>
              <p:nvPr/>
            </p:nvSpPr>
            <p:spPr bwMode="auto">
              <a:xfrm>
                <a:off x="1543720" y="3363913"/>
                <a:ext cx="691480" cy="415498"/>
              </a:xfrm>
              <a:prstGeom prst="rect">
                <a:avLst/>
              </a:prstGeom>
              <a:solidFill>
                <a:srgbClr val="8C3D98"/>
              </a:solidFill>
              <a:ln>
                <a:noFill/>
              </a:ln>
              <a:extLst/>
            </p:spPr>
            <p:txBody>
              <a:bodyPr wrap="squar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defTabSz="457200" fontAlgn="base">
                  <a:spcBef>
                    <a:spcPct val="0"/>
                  </a:spcBef>
                  <a:spcAft>
                    <a:spcPct val="0"/>
                  </a:spcAft>
                  <a:defRPr>
                    <a:solidFill>
                      <a:schemeClr val="tx1"/>
                    </a:solidFill>
                    <a:latin typeface="Arial" pitchFamily="34" charset="0"/>
                  </a:defRPr>
                </a:lvl6pPr>
                <a:lvl7pPr marL="2971800" indent="-228600" defTabSz="457200" fontAlgn="base">
                  <a:spcBef>
                    <a:spcPct val="0"/>
                  </a:spcBef>
                  <a:spcAft>
                    <a:spcPct val="0"/>
                  </a:spcAft>
                  <a:defRPr>
                    <a:solidFill>
                      <a:schemeClr val="tx1"/>
                    </a:solidFill>
                    <a:latin typeface="Arial" pitchFamily="34" charset="0"/>
                  </a:defRPr>
                </a:lvl7pPr>
                <a:lvl8pPr marL="3429000" indent="-228600" defTabSz="457200" fontAlgn="base">
                  <a:spcBef>
                    <a:spcPct val="0"/>
                  </a:spcBef>
                  <a:spcAft>
                    <a:spcPct val="0"/>
                  </a:spcAft>
                  <a:defRPr>
                    <a:solidFill>
                      <a:schemeClr val="tx1"/>
                    </a:solidFill>
                    <a:latin typeface="Arial" pitchFamily="34" charset="0"/>
                  </a:defRPr>
                </a:lvl8pPr>
                <a:lvl9pPr marL="3886200" indent="-228600" defTabSz="457200" fontAlgn="base">
                  <a:spcBef>
                    <a:spcPct val="0"/>
                  </a:spcBef>
                  <a:spcAft>
                    <a:spcPct val="0"/>
                  </a:spcAft>
                  <a:defRPr>
                    <a:solidFill>
                      <a:schemeClr val="tx1"/>
                    </a:solidFill>
                    <a:latin typeface="Arial" pitchFamily="34" charset="0"/>
                  </a:defRPr>
                </a:lvl9pPr>
              </a:lstStyle>
              <a:p>
                <a:pPr algn="ctr" defTabSz="457200" fontAlgn="base">
                  <a:spcBef>
                    <a:spcPct val="0"/>
                  </a:spcBef>
                  <a:spcAft>
                    <a:spcPct val="0"/>
                  </a:spcAft>
                </a:pPr>
                <a:r>
                  <a:rPr lang="it-IT" sz="2100" dirty="0" smtClean="0">
                    <a:solidFill>
                      <a:prstClr val="white"/>
                    </a:solidFill>
                    <a:latin typeface="Calibri" pitchFamily="34" charset="0"/>
                  </a:rPr>
                  <a:t>90.1</a:t>
                </a:r>
                <a:endParaRPr lang="en-US" sz="2100" dirty="0" smtClean="0">
                  <a:solidFill>
                    <a:prstClr val="white"/>
                  </a:solidFill>
                  <a:latin typeface="Calibri" pitchFamily="34" charset="0"/>
                </a:endParaRPr>
              </a:p>
            </p:txBody>
          </p:sp>
        </p:grpSp>
      </p:grpSp>
      <p:pic>
        <p:nvPicPr>
          <p:cNvPr id="77833" name="Picture 12" descr="EIGE_EN (1).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0813" y="160338"/>
            <a:ext cx="925512" cy="925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7834" name="Picture 13" descr="EU Flag.jp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50813" y="6391275"/>
            <a:ext cx="479425" cy="327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8151302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9873"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5638" y="2090738"/>
            <a:ext cx="8039100" cy="416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0" name="Group 19"/>
          <p:cNvGrpSpPr>
            <a:grpSpLocks/>
          </p:cNvGrpSpPr>
          <p:nvPr/>
        </p:nvGrpSpPr>
        <p:grpSpPr bwMode="auto">
          <a:xfrm>
            <a:off x="1390650" y="2227263"/>
            <a:ext cx="7170738" cy="2162175"/>
            <a:chOff x="1499897" y="2080861"/>
            <a:chExt cx="7182498" cy="2248343"/>
          </a:xfrm>
        </p:grpSpPr>
        <p:cxnSp>
          <p:nvCxnSpPr>
            <p:cNvPr id="6" name="Straight Connector 5"/>
            <p:cNvCxnSpPr/>
            <p:nvPr/>
          </p:nvCxnSpPr>
          <p:spPr>
            <a:xfrm>
              <a:off x="8682395" y="2097369"/>
              <a:ext cx="0" cy="792368"/>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rot="20768530">
              <a:off x="2593764" y="2629359"/>
              <a:ext cx="5088733" cy="608124"/>
            </a:xfrm>
            <a:prstGeom prst="rect">
              <a:avLst/>
            </a:prstGeom>
            <a:noFill/>
            <a:ln>
              <a:noFill/>
            </a:ln>
          </p:spPr>
          <p:txBody>
            <a:bodyPr wrap="none">
              <a:spAutoFit/>
            </a:bodyPr>
            <a:lstStyle/>
            <a:p>
              <a:pPr algn="ctr" defTabSz="457200">
                <a:defRPr/>
              </a:pPr>
              <a:r>
                <a:rPr lang="en-US" sz="3200" b="1" cap="all" dirty="0">
                  <a:ln w="9000" cmpd="sng">
                    <a:solidFill>
                      <a:srgbClr val="8064A2">
                        <a:shade val="50000"/>
                        <a:satMod val="120000"/>
                      </a:srgbClr>
                    </a:solidFill>
                    <a:prstDash val="solid"/>
                  </a:ln>
                  <a:solidFill>
                    <a:srgbClr val="8C3D98"/>
                  </a:solidFill>
                  <a:effectLst>
                    <a:reflection blurRad="12700" stA="28000" endPos="45000" dist="1000" dir="5400000" sy="-100000" algn="bl" rotWithShape="0"/>
                  </a:effectLst>
                  <a:latin typeface="Myriad Pro" pitchFamily="34" charset="0"/>
                </a:rPr>
                <a:t>Room for improvement</a:t>
              </a:r>
            </a:p>
          </p:txBody>
        </p:sp>
        <p:cxnSp>
          <p:nvCxnSpPr>
            <p:cNvPr id="9" name="Straight Connector 8"/>
            <p:cNvCxnSpPr/>
            <p:nvPr/>
          </p:nvCxnSpPr>
          <p:spPr>
            <a:xfrm flipH="1">
              <a:off x="1499897" y="2095717"/>
              <a:ext cx="12721" cy="2233487"/>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1507848" y="2080861"/>
              <a:ext cx="7174547"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1" name="Freeform 10"/>
            <p:cNvSpPr/>
            <p:nvPr/>
          </p:nvSpPr>
          <p:spPr>
            <a:xfrm>
              <a:off x="1525339" y="2894688"/>
              <a:ext cx="7150696" cy="1421310"/>
            </a:xfrm>
            <a:custGeom>
              <a:avLst/>
              <a:gdLst>
                <a:gd name="connsiteX0" fmla="*/ 4998616 w 4998616"/>
                <a:gd name="connsiteY0" fmla="*/ 0 h 1295007"/>
                <a:gd name="connsiteX1" fmla="*/ 4356359 w 4998616"/>
                <a:gd name="connsiteY1" fmla="*/ 152400 h 1295007"/>
                <a:gd name="connsiteX2" fmla="*/ 4116873 w 4998616"/>
                <a:gd name="connsiteY2" fmla="*/ 468086 h 1295007"/>
                <a:gd name="connsiteX3" fmla="*/ 2919444 w 4998616"/>
                <a:gd name="connsiteY3" fmla="*/ 772886 h 1295007"/>
                <a:gd name="connsiteX4" fmla="*/ 2429587 w 4998616"/>
                <a:gd name="connsiteY4" fmla="*/ 859971 h 1295007"/>
                <a:gd name="connsiteX5" fmla="*/ 2157444 w 4998616"/>
                <a:gd name="connsiteY5" fmla="*/ 1001486 h 1295007"/>
                <a:gd name="connsiteX6" fmla="*/ 1057987 w 4998616"/>
                <a:gd name="connsiteY6" fmla="*/ 1110343 h 1295007"/>
                <a:gd name="connsiteX7" fmla="*/ 481044 w 4998616"/>
                <a:gd name="connsiteY7" fmla="*/ 1143000 h 1295007"/>
                <a:gd name="connsiteX8" fmla="*/ 45616 w 4998616"/>
                <a:gd name="connsiteY8" fmla="*/ 1284514 h 1295007"/>
                <a:gd name="connsiteX9" fmla="*/ 34730 w 4998616"/>
                <a:gd name="connsiteY9" fmla="*/ 1273629 h 1295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998616" h="1295007">
                  <a:moveTo>
                    <a:pt x="4998616" y="0"/>
                  </a:moveTo>
                  <a:cubicBezTo>
                    <a:pt x="4750966" y="37193"/>
                    <a:pt x="4503316" y="74386"/>
                    <a:pt x="4356359" y="152400"/>
                  </a:cubicBezTo>
                  <a:cubicBezTo>
                    <a:pt x="4209402" y="230414"/>
                    <a:pt x="4356359" y="364672"/>
                    <a:pt x="4116873" y="468086"/>
                  </a:cubicBezTo>
                  <a:cubicBezTo>
                    <a:pt x="3877387" y="571500"/>
                    <a:pt x="3200658" y="707572"/>
                    <a:pt x="2919444" y="772886"/>
                  </a:cubicBezTo>
                  <a:cubicBezTo>
                    <a:pt x="2638230" y="838200"/>
                    <a:pt x="2556587" y="821871"/>
                    <a:pt x="2429587" y="859971"/>
                  </a:cubicBezTo>
                  <a:cubicBezTo>
                    <a:pt x="2302587" y="898071"/>
                    <a:pt x="2386044" y="959757"/>
                    <a:pt x="2157444" y="1001486"/>
                  </a:cubicBezTo>
                  <a:cubicBezTo>
                    <a:pt x="1928844" y="1043215"/>
                    <a:pt x="1337387" y="1086757"/>
                    <a:pt x="1057987" y="1110343"/>
                  </a:cubicBezTo>
                  <a:cubicBezTo>
                    <a:pt x="778587" y="1133929"/>
                    <a:pt x="649772" y="1113972"/>
                    <a:pt x="481044" y="1143000"/>
                  </a:cubicBezTo>
                  <a:cubicBezTo>
                    <a:pt x="312315" y="1172029"/>
                    <a:pt x="120002" y="1262743"/>
                    <a:pt x="45616" y="1284514"/>
                  </a:cubicBezTo>
                  <a:cubicBezTo>
                    <a:pt x="-28770" y="1306286"/>
                    <a:pt x="2980" y="1289957"/>
                    <a:pt x="34730" y="1273629"/>
                  </a:cubicBezTo>
                </a:path>
              </a:pathLst>
            </a:custGeom>
            <a:noFill/>
            <a:ln w="381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a:solidFill>
                  <a:prstClr val="white"/>
                </a:solidFill>
              </a:endParaRPr>
            </a:p>
          </p:txBody>
        </p:sp>
      </p:grpSp>
      <p:pic>
        <p:nvPicPr>
          <p:cNvPr id="79875" name="Picture 11"/>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750175" y="203200"/>
            <a:ext cx="1154113" cy="93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9876" name="Picture 4" descr="G:\Operations\Communication_Information\GRAPHICAL-CHART-VISUAL-IDENTITY\FINAL FILES !!!\2010.4176_Logo\2010.4176_Logo\CMYK\FORMAT_PNG\EIGE_EN.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93688" y="246063"/>
            <a:ext cx="922337"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9877" name="Picture 13"/>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52425" y="6384925"/>
            <a:ext cx="479425" cy="325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9878" name="TextBox 14"/>
          <p:cNvSpPr txBox="1">
            <a:spLocks noChangeArrowheads="1"/>
          </p:cNvSpPr>
          <p:nvPr/>
        </p:nvSpPr>
        <p:spPr bwMode="auto">
          <a:xfrm>
            <a:off x="5567363" y="3376613"/>
            <a:ext cx="590550" cy="368300"/>
          </a:xfrm>
          <a:prstGeom prst="rect">
            <a:avLst/>
          </a:prstGeom>
          <a:solidFill>
            <a:srgbClr val="7030A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defTabSz="457200" fontAlgn="base">
              <a:spcBef>
                <a:spcPct val="0"/>
              </a:spcBef>
              <a:spcAft>
                <a:spcPct val="0"/>
              </a:spcAft>
              <a:defRPr>
                <a:solidFill>
                  <a:schemeClr val="tx1"/>
                </a:solidFill>
                <a:latin typeface="Arial" pitchFamily="34" charset="0"/>
              </a:defRPr>
            </a:lvl6pPr>
            <a:lvl7pPr marL="2971800" indent="-228600" defTabSz="457200" fontAlgn="base">
              <a:spcBef>
                <a:spcPct val="0"/>
              </a:spcBef>
              <a:spcAft>
                <a:spcPct val="0"/>
              </a:spcAft>
              <a:defRPr>
                <a:solidFill>
                  <a:schemeClr val="tx1"/>
                </a:solidFill>
                <a:latin typeface="Arial" pitchFamily="34" charset="0"/>
              </a:defRPr>
            </a:lvl7pPr>
            <a:lvl8pPr marL="3429000" indent="-228600" defTabSz="457200" fontAlgn="base">
              <a:spcBef>
                <a:spcPct val="0"/>
              </a:spcBef>
              <a:spcAft>
                <a:spcPct val="0"/>
              </a:spcAft>
              <a:defRPr>
                <a:solidFill>
                  <a:schemeClr val="tx1"/>
                </a:solidFill>
                <a:latin typeface="Arial" pitchFamily="34" charset="0"/>
              </a:defRPr>
            </a:lvl8pPr>
            <a:lvl9pPr marL="3886200" indent="-228600" defTabSz="457200" fontAlgn="base">
              <a:spcBef>
                <a:spcPct val="0"/>
              </a:spcBef>
              <a:spcAft>
                <a:spcPct val="0"/>
              </a:spcAft>
              <a:defRPr>
                <a:solidFill>
                  <a:schemeClr val="tx1"/>
                </a:solidFill>
                <a:latin typeface="Arial" pitchFamily="34" charset="0"/>
              </a:defRPr>
            </a:lvl9pPr>
          </a:lstStyle>
          <a:p>
            <a:pPr algn="ctr" defTabSz="457200" fontAlgn="base">
              <a:spcBef>
                <a:spcPct val="0"/>
              </a:spcBef>
              <a:spcAft>
                <a:spcPct val="0"/>
              </a:spcAft>
            </a:pPr>
            <a:r>
              <a:rPr lang="it-IT" dirty="0" smtClean="0">
                <a:solidFill>
                  <a:prstClr val="white"/>
                </a:solidFill>
                <a:latin typeface="Calibri" pitchFamily="34" charset="0"/>
              </a:rPr>
              <a:t>54.0</a:t>
            </a:r>
            <a:endParaRPr lang="en-US" dirty="0" smtClean="0">
              <a:solidFill>
                <a:prstClr val="white"/>
              </a:solidFill>
              <a:latin typeface="Calibri" pitchFamily="34" charset="0"/>
            </a:endParaRPr>
          </a:p>
        </p:txBody>
      </p:sp>
      <p:sp>
        <p:nvSpPr>
          <p:cNvPr id="13" name="TextBox 14"/>
          <p:cNvSpPr txBox="1">
            <a:spLocks noChangeArrowheads="1"/>
          </p:cNvSpPr>
          <p:nvPr/>
        </p:nvSpPr>
        <p:spPr bwMode="auto">
          <a:xfrm>
            <a:off x="6968676" y="3165478"/>
            <a:ext cx="590550" cy="368300"/>
          </a:xfrm>
          <a:prstGeom prst="rect">
            <a:avLst/>
          </a:prstGeom>
          <a:solidFill>
            <a:srgbClr val="7030A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defTabSz="457200" fontAlgn="base">
              <a:spcBef>
                <a:spcPct val="0"/>
              </a:spcBef>
              <a:spcAft>
                <a:spcPct val="0"/>
              </a:spcAft>
              <a:defRPr>
                <a:solidFill>
                  <a:schemeClr val="tx1"/>
                </a:solidFill>
                <a:latin typeface="Arial" pitchFamily="34" charset="0"/>
              </a:defRPr>
            </a:lvl6pPr>
            <a:lvl7pPr marL="2971800" indent="-228600" defTabSz="457200" fontAlgn="base">
              <a:spcBef>
                <a:spcPct val="0"/>
              </a:spcBef>
              <a:spcAft>
                <a:spcPct val="0"/>
              </a:spcAft>
              <a:defRPr>
                <a:solidFill>
                  <a:schemeClr val="tx1"/>
                </a:solidFill>
                <a:latin typeface="Arial" pitchFamily="34" charset="0"/>
              </a:defRPr>
            </a:lvl7pPr>
            <a:lvl8pPr marL="3429000" indent="-228600" defTabSz="457200" fontAlgn="base">
              <a:spcBef>
                <a:spcPct val="0"/>
              </a:spcBef>
              <a:spcAft>
                <a:spcPct val="0"/>
              </a:spcAft>
              <a:defRPr>
                <a:solidFill>
                  <a:schemeClr val="tx1"/>
                </a:solidFill>
                <a:latin typeface="Arial" pitchFamily="34" charset="0"/>
              </a:defRPr>
            </a:lvl8pPr>
            <a:lvl9pPr marL="3886200" indent="-228600" defTabSz="457200" fontAlgn="base">
              <a:spcBef>
                <a:spcPct val="0"/>
              </a:spcBef>
              <a:spcAft>
                <a:spcPct val="0"/>
              </a:spcAft>
              <a:defRPr>
                <a:solidFill>
                  <a:schemeClr val="tx1"/>
                </a:solidFill>
                <a:latin typeface="Arial" pitchFamily="34" charset="0"/>
              </a:defRPr>
            </a:lvl9pPr>
          </a:lstStyle>
          <a:p>
            <a:pPr algn="ctr" defTabSz="457200" fontAlgn="base">
              <a:spcBef>
                <a:spcPct val="0"/>
              </a:spcBef>
              <a:spcAft>
                <a:spcPct val="0"/>
              </a:spcAft>
            </a:pPr>
            <a:r>
              <a:rPr lang="it-IT" dirty="0" smtClean="0">
                <a:solidFill>
                  <a:prstClr val="white"/>
                </a:solidFill>
                <a:latin typeface="Calibri" pitchFamily="34" charset="0"/>
              </a:rPr>
              <a:t>60.4</a:t>
            </a:r>
            <a:endParaRPr lang="en-US" dirty="0" smtClean="0">
              <a:solidFill>
                <a:prstClr val="white"/>
              </a:solidFill>
              <a:latin typeface="Calibri" pitchFamily="34" charset="0"/>
            </a:endParaRPr>
          </a:p>
        </p:txBody>
      </p:sp>
    </p:spTree>
    <p:extLst>
      <p:ext uri="{BB962C8B-B14F-4D97-AF65-F5344CB8AC3E}">
        <p14:creationId xmlns:p14="http://schemas.microsoft.com/office/powerpoint/2010/main" val="228453267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bg>
      <p:bgPr>
        <a:solidFill>
          <a:srgbClr val="8C3D98"/>
        </a:solidFill>
        <a:effectLst/>
      </p:bgPr>
    </p:bg>
    <p:spTree>
      <p:nvGrpSpPr>
        <p:cNvPr id="1" name=""/>
        <p:cNvGrpSpPr/>
        <p:nvPr/>
      </p:nvGrpSpPr>
      <p:grpSpPr>
        <a:xfrm>
          <a:off x="0" y="0"/>
          <a:ext cx="0" cy="0"/>
          <a:chOff x="0" y="0"/>
          <a:chExt cx="0" cy="0"/>
        </a:xfrm>
      </p:grpSpPr>
      <p:pic>
        <p:nvPicPr>
          <p:cNvPr id="189442" name="Picture 3"/>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1520" y="2780928"/>
            <a:ext cx="4900446" cy="36291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p:cNvSpPr/>
          <p:nvPr/>
        </p:nvSpPr>
        <p:spPr>
          <a:xfrm>
            <a:off x="-528993" y="892031"/>
            <a:ext cx="9505056" cy="1723549"/>
          </a:xfrm>
          <a:prstGeom prst="rect">
            <a:avLst/>
          </a:prstGeom>
        </p:spPr>
        <p:txBody>
          <a:bodyPr wrap="square" anchor="ctr">
            <a:spAutoFit/>
          </a:bodyPr>
          <a:lstStyle/>
          <a:p>
            <a:pPr marL="1423988" lvl="1" indent="-344488">
              <a:spcAft>
                <a:spcPts val="600"/>
              </a:spcAft>
              <a:buFont typeface="Wingdings" pitchFamily="2" charset="2"/>
              <a:buChar char="§"/>
              <a:defRPr/>
            </a:pPr>
            <a:r>
              <a:rPr lang="en-GB" sz="3200" dirty="0">
                <a:solidFill>
                  <a:prstClr val="white"/>
                </a:solidFill>
                <a:latin typeface="Myriad Pro" pitchFamily="34" charset="0"/>
              </a:rPr>
              <a:t>Results at the country </a:t>
            </a:r>
            <a:r>
              <a:rPr lang="en-GB" sz="3200" dirty="0" smtClean="0">
                <a:solidFill>
                  <a:prstClr val="white"/>
                </a:solidFill>
                <a:latin typeface="Myriad Pro" pitchFamily="34" charset="0"/>
              </a:rPr>
              <a:t>level</a:t>
            </a:r>
            <a:endParaRPr lang="en-GB" sz="3200" dirty="0">
              <a:solidFill>
                <a:prstClr val="white"/>
              </a:solidFill>
              <a:latin typeface="Myriad Pro" pitchFamily="34" charset="0"/>
            </a:endParaRPr>
          </a:p>
          <a:p>
            <a:pPr marL="1423988" lvl="1" indent="-344488">
              <a:spcAft>
                <a:spcPts val="600"/>
              </a:spcAft>
              <a:buFont typeface="Wingdings" pitchFamily="2" charset="2"/>
              <a:buChar char="§"/>
              <a:defRPr/>
            </a:pPr>
            <a:r>
              <a:rPr lang="en-GB" sz="3200" dirty="0">
                <a:solidFill>
                  <a:prstClr val="white"/>
                </a:solidFill>
                <a:latin typeface="Myriad Pro" pitchFamily="34" charset="0"/>
              </a:rPr>
              <a:t>Policy initiatives  to promote gender </a:t>
            </a:r>
            <a:r>
              <a:rPr lang="en-GB" sz="3200" dirty="0" smtClean="0">
                <a:solidFill>
                  <a:prstClr val="white"/>
                </a:solidFill>
                <a:latin typeface="Myriad Pro" pitchFamily="34" charset="0"/>
              </a:rPr>
              <a:t>equality</a:t>
            </a:r>
            <a:endParaRPr lang="en-GB" sz="3200" dirty="0">
              <a:solidFill>
                <a:prstClr val="white"/>
              </a:solidFill>
              <a:latin typeface="Myriad Pro" pitchFamily="34" charset="0"/>
            </a:endParaRPr>
          </a:p>
          <a:p>
            <a:pPr marL="1423988" lvl="1" indent="-344488">
              <a:spcAft>
                <a:spcPts val="600"/>
              </a:spcAft>
              <a:buFont typeface="Wingdings" pitchFamily="2" charset="2"/>
              <a:buChar char="§"/>
              <a:defRPr/>
            </a:pPr>
            <a:r>
              <a:rPr lang="en-GB" sz="3200" dirty="0">
                <a:solidFill>
                  <a:prstClr val="white"/>
                </a:solidFill>
                <a:latin typeface="Myriad Pro" pitchFamily="34" charset="0"/>
              </a:rPr>
              <a:t>Key socio-economic indicators</a:t>
            </a:r>
          </a:p>
        </p:txBody>
      </p:sp>
      <p:pic>
        <p:nvPicPr>
          <p:cNvPr id="5" name="Picture 7" descr="EU Flag.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0813" y="6416675"/>
            <a:ext cx="479425" cy="327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90547578"/>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4761" t="6855" r="24387" b="6402"/>
          <a:stretch/>
        </p:blipFill>
        <p:spPr bwMode="auto">
          <a:xfrm>
            <a:off x="1682931" y="-4486"/>
            <a:ext cx="5184576" cy="6264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13"/>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52425" y="6384925"/>
            <a:ext cx="479425" cy="325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p:cNvSpPr/>
          <p:nvPr/>
        </p:nvSpPr>
        <p:spPr>
          <a:xfrm>
            <a:off x="1115616" y="6218148"/>
            <a:ext cx="7604447" cy="523220"/>
          </a:xfrm>
          <a:prstGeom prst="rect">
            <a:avLst/>
          </a:prstGeom>
        </p:spPr>
        <p:txBody>
          <a:bodyPr wrap="square">
            <a:spAutoFit/>
          </a:bodyPr>
          <a:lstStyle/>
          <a:p>
            <a:r>
              <a:rPr lang="en-GB" sz="2700" dirty="0">
                <a:solidFill>
                  <a:prstClr val="black"/>
                </a:solidFill>
                <a:hlinkClick r:id="rId5"/>
              </a:rPr>
              <a:t>http://</a:t>
            </a:r>
            <a:r>
              <a:rPr lang="en-GB" sz="2700" dirty="0" smtClean="0">
                <a:solidFill>
                  <a:prstClr val="black"/>
                </a:solidFill>
                <a:hlinkClick r:id="rId5"/>
              </a:rPr>
              <a:t>eige.europa.eu/content/gender-equality-index</a:t>
            </a:r>
            <a:endParaRPr lang="en-GB" sz="2700" dirty="0" smtClean="0">
              <a:solidFill>
                <a:prstClr val="black"/>
              </a:solidFill>
            </a:endParaRPr>
          </a:p>
          <a:p>
            <a:endParaRPr lang="en-GB" sz="100" dirty="0" smtClean="0">
              <a:solidFill>
                <a:prstClr val="black"/>
              </a:solidFill>
            </a:endParaRPr>
          </a:p>
        </p:txBody>
      </p:sp>
    </p:spTree>
    <p:extLst>
      <p:ext uri="{BB962C8B-B14F-4D97-AF65-F5344CB8AC3E}">
        <p14:creationId xmlns:p14="http://schemas.microsoft.com/office/powerpoint/2010/main" val="3124927520"/>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bg>
      <p:bgPr>
        <a:solidFill>
          <a:srgbClr val="8C3D98"/>
        </a:solidFill>
        <a:effectLst/>
      </p:bgPr>
    </p:bg>
    <p:spTree>
      <p:nvGrpSpPr>
        <p:cNvPr id="1" name=""/>
        <p:cNvGrpSpPr/>
        <p:nvPr/>
      </p:nvGrpSpPr>
      <p:grpSpPr>
        <a:xfrm>
          <a:off x="0" y="0"/>
          <a:ext cx="0" cy="0"/>
          <a:chOff x="0" y="0"/>
          <a:chExt cx="0" cy="0"/>
        </a:xfrm>
      </p:grpSpPr>
      <p:pic>
        <p:nvPicPr>
          <p:cNvPr id="195586" name="Picture 3"/>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2400" y="4471988"/>
            <a:ext cx="3200400" cy="2370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Content Placeholder 2"/>
          <p:cNvSpPr txBox="1">
            <a:spLocks/>
          </p:cNvSpPr>
          <p:nvPr/>
        </p:nvSpPr>
        <p:spPr bwMode="auto">
          <a:xfrm>
            <a:off x="457200" y="1295400"/>
            <a:ext cx="83820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algn="ctr" fontAlgn="base">
              <a:spcBef>
                <a:spcPct val="20000"/>
              </a:spcBef>
              <a:spcAft>
                <a:spcPct val="0"/>
              </a:spcAft>
              <a:buFont typeface="Arial" pitchFamily="34" charset="0"/>
              <a:buNone/>
            </a:pPr>
            <a:r>
              <a:rPr lang="en-US" sz="5400" dirty="0" smtClean="0">
                <a:solidFill>
                  <a:srgbClr val="FFFFFF"/>
                </a:solidFill>
                <a:latin typeface="Myriad Pro" pitchFamily="34" charset="0"/>
              </a:rPr>
              <a:t>How can we move forward when half of us are being held back?</a:t>
            </a:r>
            <a:endParaRPr lang="en-GB" sz="5400" dirty="0" smtClean="0">
              <a:solidFill>
                <a:srgbClr val="FFFFFF"/>
              </a:solidFill>
              <a:latin typeface="Myriad Pro" pitchFamily="34" charset="0"/>
            </a:endParaRPr>
          </a:p>
        </p:txBody>
      </p:sp>
    </p:spTree>
    <p:extLst>
      <p:ext uri="{BB962C8B-B14F-4D97-AF65-F5344CB8AC3E}">
        <p14:creationId xmlns:p14="http://schemas.microsoft.com/office/powerpoint/2010/main" val="183111977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4"/>
          <p:cNvSpPr>
            <a:spLocks noChangeArrowheads="1"/>
          </p:cNvSpPr>
          <p:nvPr/>
        </p:nvSpPr>
        <p:spPr bwMode="auto">
          <a:xfrm>
            <a:off x="810129" y="-11373"/>
            <a:ext cx="8229600" cy="1143000"/>
          </a:xfrm>
          <a:prstGeom prst="rect">
            <a:avLst/>
          </a:prstGeom>
          <a:noFill/>
          <a:ln>
            <a:noFill/>
          </a:ln>
          <a:extLst/>
        </p:spPr>
        <p:txBody>
          <a:bodyPr anchor="ctr"/>
          <a:lstStyle/>
          <a:p>
            <a:pPr algn="ctr" eaLnBrk="0" hangingPunct="0">
              <a:defRPr/>
            </a:pPr>
            <a:r>
              <a:rPr lang="en-GB" sz="3600" b="1" dirty="0">
                <a:solidFill>
                  <a:srgbClr val="8C3D98"/>
                </a:solidFill>
                <a:latin typeface="Myriad Pro" pitchFamily="34" charset="0"/>
              </a:rPr>
              <a:t>The Index Team</a:t>
            </a:r>
          </a:p>
        </p:txBody>
      </p:sp>
      <p:sp>
        <p:nvSpPr>
          <p:cNvPr id="44037" name="Footer Placeholder 4"/>
          <p:cNvSpPr txBox="1">
            <a:spLocks noGrp="1"/>
          </p:cNvSpPr>
          <p:nvPr/>
        </p:nvSpPr>
        <p:spPr bwMode="auto">
          <a:xfrm>
            <a:off x="3059113" y="6492875"/>
            <a:ext cx="2895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eaLnBrk="1" hangingPunct="1"/>
            <a:endParaRPr lang="fr-FR" sz="1200">
              <a:solidFill>
                <a:srgbClr val="898989"/>
              </a:solidFill>
            </a:endParaRPr>
          </a:p>
        </p:txBody>
      </p:sp>
      <p:sp>
        <p:nvSpPr>
          <p:cNvPr id="44035" name="Rectangle 5"/>
          <p:cNvSpPr>
            <a:spLocks noGrp="1" noChangeArrowheads="1"/>
          </p:cNvSpPr>
          <p:nvPr>
            <p:ph type="subTitle" idx="1"/>
          </p:nvPr>
        </p:nvSpPr>
        <p:spPr bwMode="auto">
          <a:xfrm>
            <a:off x="1022672" y="1034752"/>
            <a:ext cx="7797800" cy="5562600"/>
          </a:xfrm>
          <a:prstGeom prst="rect">
            <a:avLst/>
          </a:prstGeom>
          <a:solidFill>
            <a:schemeClr val="bg1"/>
          </a:solidFill>
          <a:extLst/>
        </p:spPr>
        <p:txBody>
          <a:bodyPr lIns="82296" tIns="41148" rIns="82296" bIns="41148">
            <a:normAutofit fontScale="92500" lnSpcReduction="20000"/>
          </a:bodyPr>
          <a:lstStyle/>
          <a:p>
            <a:pPr>
              <a:lnSpc>
                <a:spcPct val="80000"/>
              </a:lnSpc>
            </a:pPr>
            <a:r>
              <a:rPr lang="en-GB" sz="2000" dirty="0">
                <a:solidFill>
                  <a:schemeClr val="tx1"/>
                </a:solidFill>
                <a:latin typeface="Myriad Pro" pitchFamily="34" charset="0"/>
              </a:rPr>
              <a:t>Cristina Alvarez  Pascual – Research Assistant</a:t>
            </a:r>
          </a:p>
          <a:p>
            <a:pPr>
              <a:lnSpc>
                <a:spcPct val="80000"/>
              </a:lnSpc>
            </a:pPr>
            <a:r>
              <a:rPr lang="en-GB" sz="2000" dirty="0">
                <a:solidFill>
                  <a:schemeClr val="tx1"/>
                </a:solidFill>
                <a:latin typeface="Myriad Pro" pitchFamily="34" charset="0"/>
                <a:hlinkClick r:id="rId3"/>
              </a:rPr>
              <a:t>Cristina.Alvarez@eige.europa.eu</a:t>
            </a:r>
            <a:endParaRPr lang="en-GB" sz="2000" dirty="0">
              <a:solidFill>
                <a:schemeClr val="tx1"/>
              </a:solidFill>
              <a:latin typeface="Myriad Pro" pitchFamily="34" charset="0"/>
            </a:endParaRPr>
          </a:p>
          <a:p>
            <a:pPr eaLnBrk="1" hangingPunct="1">
              <a:lnSpc>
                <a:spcPct val="80000"/>
              </a:lnSpc>
              <a:buFont typeface="Arial" charset="0"/>
              <a:buNone/>
            </a:pPr>
            <a:endParaRPr lang="en-GB" sz="2000" dirty="0" smtClean="0">
              <a:solidFill>
                <a:schemeClr val="tx1"/>
              </a:solidFill>
              <a:latin typeface="Myriad Pro" pitchFamily="34" charset="0"/>
            </a:endParaRPr>
          </a:p>
          <a:p>
            <a:pPr eaLnBrk="1" hangingPunct="1">
              <a:lnSpc>
                <a:spcPct val="80000"/>
              </a:lnSpc>
              <a:buFont typeface="Arial" charset="0"/>
              <a:buNone/>
            </a:pPr>
            <a:r>
              <a:rPr lang="en-GB" sz="2000" dirty="0" smtClean="0">
                <a:solidFill>
                  <a:schemeClr val="tx1"/>
                </a:solidFill>
                <a:latin typeface="Myriad Pro" pitchFamily="34" charset="0"/>
              </a:rPr>
              <a:t>Laura de Bonfils – Research Assistant</a:t>
            </a:r>
          </a:p>
          <a:p>
            <a:pPr eaLnBrk="1" hangingPunct="1">
              <a:lnSpc>
                <a:spcPct val="80000"/>
              </a:lnSpc>
              <a:buFont typeface="Arial" charset="0"/>
              <a:buNone/>
            </a:pPr>
            <a:r>
              <a:rPr lang="en-GB" sz="2000" dirty="0" smtClean="0">
                <a:latin typeface="Myriad Pro" pitchFamily="34" charset="0"/>
                <a:hlinkClick r:id="rId4"/>
              </a:rPr>
              <a:t>Laura.debonfils@eige.europa.eu</a:t>
            </a:r>
            <a:endParaRPr lang="en-GB" sz="2000" dirty="0">
              <a:latin typeface="Myriad Pro" pitchFamily="34" charset="0"/>
            </a:endParaRPr>
          </a:p>
          <a:p>
            <a:pPr eaLnBrk="1" hangingPunct="1">
              <a:lnSpc>
                <a:spcPct val="80000"/>
              </a:lnSpc>
              <a:buFont typeface="Arial" charset="0"/>
              <a:buNone/>
            </a:pPr>
            <a:endParaRPr lang="en-GB" sz="2000" dirty="0" smtClean="0">
              <a:latin typeface="Myriad Pro" pitchFamily="34" charset="0"/>
            </a:endParaRPr>
          </a:p>
          <a:p>
            <a:pPr>
              <a:lnSpc>
                <a:spcPct val="80000"/>
              </a:lnSpc>
              <a:buNone/>
            </a:pPr>
            <a:r>
              <a:rPr lang="en-GB" sz="2000" dirty="0">
                <a:solidFill>
                  <a:schemeClr val="tx1"/>
                </a:solidFill>
                <a:latin typeface="Myriad Pro" pitchFamily="34" charset="0"/>
              </a:rPr>
              <a:t>Viginta </a:t>
            </a:r>
            <a:r>
              <a:rPr lang="en-GB" sz="2000" dirty="0" smtClean="0">
                <a:solidFill>
                  <a:schemeClr val="tx1"/>
                </a:solidFill>
                <a:latin typeface="Myriad Pro" pitchFamily="34" charset="0"/>
              </a:rPr>
              <a:t>Iva</a:t>
            </a:r>
            <a:r>
              <a:rPr lang="lt-LT" sz="2000" dirty="0" smtClean="0">
                <a:solidFill>
                  <a:schemeClr val="tx1"/>
                </a:solidFill>
                <a:latin typeface="Myriad Pro" pitchFamily="34" charset="0"/>
              </a:rPr>
              <a:t>š</a:t>
            </a:r>
            <a:r>
              <a:rPr lang="en-GB" sz="2000" dirty="0" err="1" smtClean="0">
                <a:solidFill>
                  <a:schemeClr val="tx1"/>
                </a:solidFill>
                <a:latin typeface="Myriad Pro" pitchFamily="34" charset="0"/>
              </a:rPr>
              <a:t>kait</a:t>
            </a:r>
            <a:r>
              <a:rPr lang="lt-LT" sz="2000" dirty="0" smtClean="0">
                <a:solidFill>
                  <a:schemeClr val="tx1"/>
                </a:solidFill>
                <a:latin typeface="Myriad Pro" pitchFamily="34" charset="0"/>
              </a:rPr>
              <a:t>ė-</a:t>
            </a:r>
            <a:r>
              <a:rPr lang="en-GB" sz="2000" dirty="0" err="1" smtClean="0">
                <a:solidFill>
                  <a:schemeClr val="tx1"/>
                </a:solidFill>
                <a:latin typeface="Myriad Pro" pitchFamily="34" charset="0"/>
              </a:rPr>
              <a:t>Tamo</a:t>
            </a:r>
            <a:r>
              <a:rPr lang="lt-LT" sz="2000" dirty="0" smtClean="0">
                <a:solidFill>
                  <a:schemeClr val="tx1"/>
                </a:solidFill>
                <a:latin typeface="Myriad Pro" pitchFamily="34" charset="0"/>
              </a:rPr>
              <a:t>š</a:t>
            </a:r>
            <a:r>
              <a:rPr lang="en-GB" sz="2000" dirty="0" err="1" smtClean="0">
                <a:solidFill>
                  <a:schemeClr val="tx1"/>
                </a:solidFill>
                <a:latin typeface="Myriad Pro" pitchFamily="34" charset="0"/>
              </a:rPr>
              <a:t>i</a:t>
            </a:r>
            <a:r>
              <a:rPr lang="lt-LT" sz="2000" dirty="0" smtClean="0">
                <a:solidFill>
                  <a:schemeClr val="tx1"/>
                </a:solidFill>
                <a:latin typeface="Myriad Pro" pitchFamily="34" charset="0"/>
              </a:rPr>
              <a:t>ūnė</a:t>
            </a:r>
            <a:r>
              <a:rPr lang="en-GB" sz="2000" dirty="0" smtClean="0">
                <a:solidFill>
                  <a:schemeClr val="tx1"/>
                </a:solidFill>
                <a:latin typeface="Myriad Pro" pitchFamily="34" charset="0"/>
              </a:rPr>
              <a:t> </a:t>
            </a:r>
            <a:r>
              <a:rPr lang="en-GB" sz="2000" dirty="0">
                <a:solidFill>
                  <a:schemeClr val="tx1"/>
                </a:solidFill>
                <a:latin typeface="Myriad Pro" pitchFamily="34" charset="0"/>
              </a:rPr>
              <a:t>– Research </a:t>
            </a:r>
            <a:r>
              <a:rPr lang="en-GB" sz="2000" dirty="0" smtClean="0">
                <a:solidFill>
                  <a:schemeClr val="tx1"/>
                </a:solidFill>
                <a:latin typeface="Myriad Pro" pitchFamily="34" charset="0"/>
              </a:rPr>
              <a:t>Assistant</a:t>
            </a:r>
          </a:p>
          <a:p>
            <a:pPr>
              <a:lnSpc>
                <a:spcPct val="80000"/>
              </a:lnSpc>
              <a:buNone/>
            </a:pPr>
            <a:r>
              <a:rPr lang="en-GB" sz="2000" dirty="0" smtClean="0">
                <a:latin typeface="Myriad Pro" pitchFamily="34" charset="0"/>
                <a:hlinkClick r:id="rId5"/>
              </a:rPr>
              <a:t>Viginta.IvaskaiteTamosiune@eige.europa.eu</a:t>
            </a:r>
            <a:endParaRPr lang="en-GB" sz="2000" dirty="0" smtClean="0">
              <a:latin typeface="Myriad Pro" pitchFamily="34" charset="0"/>
            </a:endParaRPr>
          </a:p>
          <a:p>
            <a:pPr>
              <a:lnSpc>
                <a:spcPct val="80000"/>
              </a:lnSpc>
              <a:buNone/>
            </a:pPr>
            <a:endParaRPr lang="en-GB" sz="2000" dirty="0" smtClean="0">
              <a:latin typeface="Myriad Pro" pitchFamily="34" charset="0"/>
            </a:endParaRPr>
          </a:p>
          <a:p>
            <a:pPr>
              <a:lnSpc>
                <a:spcPct val="80000"/>
              </a:lnSpc>
            </a:pPr>
            <a:r>
              <a:rPr lang="en-GB" sz="2000" dirty="0">
                <a:solidFill>
                  <a:schemeClr val="tx1"/>
                </a:solidFill>
                <a:latin typeface="Myriad Pro" pitchFamily="34" charset="0"/>
              </a:rPr>
              <a:t>Anne Laure Humbert – Gender Expert</a:t>
            </a:r>
            <a:endParaRPr lang="en-GB" sz="2000" b="1" dirty="0">
              <a:solidFill>
                <a:schemeClr val="tx1"/>
              </a:solidFill>
              <a:latin typeface="Myriad Pro" pitchFamily="34" charset="0"/>
            </a:endParaRPr>
          </a:p>
          <a:p>
            <a:pPr>
              <a:lnSpc>
                <a:spcPct val="80000"/>
              </a:lnSpc>
            </a:pPr>
            <a:r>
              <a:rPr lang="en-GB" sz="2000" dirty="0">
                <a:latin typeface="Myriad Pro" pitchFamily="34" charset="0"/>
                <a:hlinkClick r:id="rId6"/>
              </a:rPr>
              <a:t>Anne.Humbert</a:t>
            </a:r>
            <a:r>
              <a:rPr lang="en-GB" sz="2000" u="sng" dirty="0">
                <a:solidFill>
                  <a:srgbClr val="000099"/>
                </a:solidFill>
                <a:latin typeface="Myriad Pro" pitchFamily="34" charset="0"/>
                <a:hlinkClick r:id="rId6"/>
              </a:rPr>
              <a:t>@eige.europa.eu</a:t>
            </a:r>
            <a:endParaRPr lang="en-GB" sz="2000" u="sng" dirty="0">
              <a:solidFill>
                <a:srgbClr val="000099"/>
              </a:solidFill>
              <a:latin typeface="Myriad Pro" pitchFamily="34" charset="0"/>
            </a:endParaRPr>
          </a:p>
          <a:p>
            <a:pPr>
              <a:lnSpc>
                <a:spcPct val="80000"/>
              </a:lnSpc>
              <a:buNone/>
            </a:pPr>
            <a:endParaRPr lang="it-IT" sz="2000" dirty="0" smtClean="0">
              <a:latin typeface="Myriad Pro" pitchFamily="34" charset="0"/>
            </a:endParaRPr>
          </a:p>
          <a:p>
            <a:pPr>
              <a:lnSpc>
                <a:spcPct val="80000"/>
              </a:lnSpc>
              <a:buNone/>
            </a:pPr>
            <a:r>
              <a:rPr lang="it-IT" sz="2000" dirty="0" smtClean="0">
                <a:solidFill>
                  <a:schemeClr val="tx1"/>
                </a:solidFill>
                <a:latin typeface="Myriad Pro" pitchFamily="34" charset="0"/>
              </a:rPr>
              <a:t>Anna </a:t>
            </a:r>
            <a:r>
              <a:rPr lang="it-IT" sz="2000" dirty="0">
                <a:solidFill>
                  <a:schemeClr val="tx1"/>
                </a:solidFill>
                <a:latin typeface="Myriad Pro" pitchFamily="34" charset="0"/>
              </a:rPr>
              <a:t>Rita Manca – Statistics Officer</a:t>
            </a:r>
          </a:p>
          <a:p>
            <a:pPr>
              <a:lnSpc>
                <a:spcPct val="80000"/>
              </a:lnSpc>
              <a:buNone/>
            </a:pPr>
            <a:r>
              <a:rPr lang="it-IT" sz="2000" dirty="0">
                <a:latin typeface="Myriad Pro" pitchFamily="34" charset="0"/>
                <a:hlinkClick r:id="rId7"/>
              </a:rPr>
              <a:t>Anna.Manca@eige.europa.eu</a:t>
            </a:r>
            <a:endParaRPr lang="it-IT" sz="2000" dirty="0">
              <a:latin typeface="Myriad Pro" pitchFamily="34" charset="0"/>
            </a:endParaRPr>
          </a:p>
          <a:p>
            <a:pPr eaLnBrk="1" hangingPunct="1">
              <a:lnSpc>
                <a:spcPct val="80000"/>
              </a:lnSpc>
              <a:buFont typeface="Arial" charset="0"/>
              <a:buNone/>
            </a:pPr>
            <a:endParaRPr lang="en-GB" sz="2000" u="sng" dirty="0" smtClean="0">
              <a:solidFill>
                <a:srgbClr val="000099"/>
              </a:solidFill>
              <a:latin typeface="Myriad Pro" pitchFamily="34" charset="0"/>
            </a:endParaRPr>
          </a:p>
          <a:p>
            <a:pPr eaLnBrk="1" hangingPunct="1">
              <a:lnSpc>
                <a:spcPct val="80000"/>
              </a:lnSpc>
              <a:buFont typeface="Arial" charset="0"/>
              <a:buNone/>
            </a:pPr>
            <a:r>
              <a:rPr lang="en-GB" sz="2000" dirty="0" smtClean="0">
                <a:solidFill>
                  <a:schemeClr val="tx1"/>
                </a:solidFill>
                <a:latin typeface="Myriad Pro" pitchFamily="34" charset="0"/>
              </a:rPr>
              <a:t>Ligia Nobrega – Gender Expert</a:t>
            </a:r>
          </a:p>
          <a:p>
            <a:pPr eaLnBrk="1" hangingPunct="1">
              <a:lnSpc>
                <a:spcPct val="80000"/>
              </a:lnSpc>
              <a:buFont typeface="Arial" charset="0"/>
              <a:buNone/>
            </a:pPr>
            <a:r>
              <a:rPr lang="en-GB" sz="2000" u="sng" dirty="0" smtClean="0">
                <a:solidFill>
                  <a:srgbClr val="000099"/>
                </a:solidFill>
                <a:latin typeface="Myriad Pro" pitchFamily="34" charset="0"/>
                <a:hlinkClick r:id="rId8"/>
              </a:rPr>
              <a:t>Ligia.Nobrega@eige.europa.eu</a:t>
            </a:r>
            <a:endParaRPr lang="en-GB" sz="2000" u="sng" dirty="0" smtClean="0">
              <a:solidFill>
                <a:srgbClr val="000099"/>
              </a:solidFill>
              <a:latin typeface="Myriad Pro" pitchFamily="34" charset="0"/>
            </a:endParaRPr>
          </a:p>
          <a:p>
            <a:pPr eaLnBrk="1" hangingPunct="1">
              <a:lnSpc>
                <a:spcPct val="80000"/>
              </a:lnSpc>
              <a:buFont typeface="Arial" charset="0"/>
              <a:buNone/>
            </a:pPr>
            <a:endParaRPr lang="en-GB" sz="2000" u="sng" dirty="0" smtClean="0">
              <a:solidFill>
                <a:srgbClr val="000099"/>
              </a:solidFill>
              <a:latin typeface="Myriad Pro" pitchFamily="34" charset="0"/>
            </a:endParaRPr>
          </a:p>
          <a:p>
            <a:pPr>
              <a:lnSpc>
                <a:spcPct val="80000"/>
              </a:lnSpc>
              <a:buNone/>
            </a:pPr>
            <a:r>
              <a:rPr lang="en-GB" sz="2000" dirty="0" smtClean="0">
                <a:solidFill>
                  <a:schemeClr val="tx1"/>
                </a:solidFill>
                <a:latin typeface="Myriad Pro" pitchFamily="34" charset="0"/>
              </a:rPr>
              <a:t>Jolanta </a:t>
            </a:r>
            <a:r>
              <a:rPr lang="en-GB" sz="2000" dirty="0">
                <a:solidFill>
                  <a:schemeClr val="tx1"/>
                </a:solidFill>
                <a:latin typeface="Myriad Pro" pitchFamily="34" charset="0"/>
              </a:rPr>
              <a:t>Reingarde – Senior </a:t>
            </a:r>
            <a:r>
              <a:rPr lang="en-GB" sz="2000" dirty="0" smtClean="0">
                <a:solidFill>
                  <a:schemeClr val="tx1"/>
                </a:solidFill>
                <a:latin typeface="Myriad Pro" pitchFamily="34" charset="0"/>
              </a:rPr>
              <a:t>Researcher</a:t>
            </a:r>
          </a:p>
          <a:p>
            <a:pPr eaLnBrk="1" hangingPunct="1">
              <a:lnSpc>
                <a:spcPct val="80000"/>
              </a:lnSpc>
              <a:buFont typeface="Arial" charset="0"/>
              <a:buNone/>
            </a:pPr>
            <a:r>
              <a:rPr lang="en-GB" sz="2000" dirty="0" smtClean="0">
                <a:latin typeface="Myriad Pro" pitchFamily="34" charset="0"/>
                <a:hlinkClick r:id="rId9"/>
              </a:rPr>
              <a:t>Jolanta.Reingarde</a:t>
            </a:r>
            <a:r>
              <a:rPr lang="en-GB" sz="2000" u="sng" dirty="0" smtClean="0">
                <a:solidFill>
                  <a:srgbClr val="000099"/>
                </a:solidFill>
                <a:latin typeface="Myriad Pro" pitchFamily="34" charset="0"/>
                <a:hlinkClick r:id="rId9"/>
              </a:rPr>
              <a:t>@eige.europa.eu</a:t>
            </a:r>
            <a:endParaRPr lang="en-GB" sz="2000" u="sng" dirty="0" smtClean="0">
              <a:solidFill>
                <a:srgbClr val="000099"/>
              </a:solidFill>
              <a:latin typeface="Myriad Pro" pitchFamily="34" charset="0"/>
            </a:endParaRPr>
          </a:p>
          <a:p>
            <a:pPr eaLnBrk="1" hangingPunct="1">
              <a:lnSpc>
                <a:spcPct val="80000"/>
              </a:lnSpc>
              <a:buFont typeface="Arial" charset="0"/>
              <a:buNone/>
            </a:pPr>
            <a:endParaRPr lang="en-GB" sz="2000" u="sng" dirty="0" smtClean="0">
              <a:solidFill>
                <a:srgbClr val="000099"/>
              </a:solidFill>
              <a:latin typeface="Myriad Pro" pitchFamily="34" charset="0"/>
            </a:endParaRPr>
          </a:p>
          <a:p>
            <a:pPr eaLnBrk="1" hangingPunct="1">
              <a:lnSpc>
                <a:spcPct val="80000"/>
              </a:lnSpc>
              <a:buFont typeface="Arial" charset="0"/>
              <a:buNone/>
            </a:pPr>
            <a:r>
              <a:rPr lang="en-GB" sz="2000" dirty="0" smtClean="0">
                <a:solidFill>
                  <a:schemeClr val="tx1"/>
                </a:solidFill>
                <a:latin typeface="Myriad Pro" pitchFamily="34" charset="0"/>
              </a:rPr>
              <a:t>Irene Rioboo – Seconded National Expert</a:t>
            </a:r>
            <a:endParaRPr lang="en-GB" sz="2000" b="1" dirty="0" smtClean="0">
              <a:solidFill>
                <a:schemeClr val="tx1"/>
              </a:solidFill>
              <a:latin typeface="Myriad Pro" pitchFamily="34" charset="0"/>
            </a:endParaRPr>
          </a:p>
          <a:p>
            <a:pPr eaLnBrk="1" hangingPunct="1">
              <a:lnSpc>
                <a:spcPct val="80000"/>
              </a:lnSpc>
              <a:buFont typeface="Arial" charset="0"/>
              <a:buNone/>
            </a:pPr>
            <a:r>
              <a:rPr lang="en-GB" sz="2000" dirty="0" smtClean="0">
                <a:latin typeface="Myriad Pro" pitchFamily="34" charset="0"/>
                <a:hlinkClick r:id="rId10"/>
              </a:rPr>
              <a:t>Irene.Rioboo</a:t>
            </a:r>
            <a:r>
              <a:rPr lang="en-GB" sz="2000" u="sng" dirty="0" smtClean="0">
                <a:solidFill>
                  <a:srgbClr val="000099"/>
                </a:solidFill>
                <a:latin typeface="Myriad Pro" pitchFamily="34" charset="0"/>
                <a:hlinkClick r:id="rId10"/>
              </a:rPr>
              <a:t>@eige.europa.eu</a:t>
            </a:r>
            <a:endParaRPr lang="en-GB" sz="2000" u="sng" dirty="0" smtClean="0">
              <a:solidFill>
                <a:srgbClr val="000099"/>
              </a:solidFill>
              <a:latin typeface="Myriad Pro" pitchFamily="34" charset="0"/>
            </a:endParaRPr>
          </a:p>
          <a:p>
            <a:pPr eaLnBrk="1" hangingPunct="1">
              <a:lnSpc>
                <a:spcPct val="80000"/>
              </a:lnSpc>
              <a:buFont typeface="Arial" charset="0"/>
              <a:buNone/>
            </a:pPr>
            <a:endParaRPr lang="en-GB" sz="2000" u="sng" dirty="0" smtClean="0">
              <a:solidFill>
                <a:srgbClr val="000099"/>
              </a:solidFill>
              <a:latin typeface="Myriad Pro" pitchFamily="34" charset="0"/>
            </a:endParaRPr>
          </a:p>
          <a:p>
            <a:pPr eaLnBrk="1" hangingPunct="1">
              <a:lnSpc>
                <a:spcPct val="80000"/>
              </a:lnSpc>
              <a:buFont typeface="Arial" charset="0"/>
              <a:buNone/>
            </a:pPr>
            <a:endParaRPr lang="en-GB" sz="2000" u="sng" dirty="0" smtClean="0">
              <a:solidFill>
                <a:srgbClr val="000099"/>
              </a:solidFill>
              <a:latin typeface="Myriad Pro" pitchFamily="34" charset="0"/>
            </a:endParaRPr>
          </a:p>
          <a:p>
            <a:pPr eaLnBrk="1" hangingPunct="1">
              <a:lnSpc>
                <a:spcPct val="80000"/>
              </a:lnSpc>
              <a:buFont typeface="Arial" charset="0"/>
              <a:buNone/>
            </a:pPr>
            <a:endParaRPr lang="en-GB" sz="2000" b="1" dirty="0" smtClean="0">
              <a:latin typeface="Myriad Pro" pitchFamily="34" charset="0"/>
            </a:endParaRPr>
          </a:p>
          <a:p>
            <a:pPr eaLnBrk="1" hangingPunct="1">
              <a:lnSpc>
                <a:spcPct val="80000"/>
              </a:lnSpc>
              <a:buFont typeface="Arial" charset="0"/>
              <a:buNone/>
            </a:pPr>
            <a:endParaRPr lang="en-GB" sz="500" dirty="0" smtClean="0">
              <a:latin typeface="Myriad Pro" pitchFamily="34" charset="0"/>
            </a:endParaRPr>
          </a:p>
        </p:txBody>
      </p:sp>
      <p:pic>
        <p:nvPicPr>
          <p:cNvPr id="3" name="Picture 2"/>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304800" y="243442"/>
            <a:ext cx="1676400" cy="1776369"/>
          </a:xfrm>
          <a:prstGeom prst="rect">
            <a:avLst/>
          </a:prstGeom>
        </p:spPr>
      </p:pic>
      <p:pic>
        <p:nvPicPr>
          <p:cNvPr id="6" name="Picture 13"/>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352425" y="6384925"/>
            <a:ext cx="479425" cy="325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5992024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ttangolo 9"/>
          <p:cNvSpPr/>
          <p:nvPr/>
        </p:nvSpPr>
        <p:spPr>
          <a:xfrm>
            <a:off x="355600" y="1143000"/>
            <a:ext cx="8686800" cy="1569660"/>
          </a:xfrm>
          <a:prstGeom prst="rect">
            <a:avLst/>
          </a:prstGeom>
        </p:spPr>
        <p:txBody>
          <a:bodyPr wrap="square">
            <a:spAutoFit/>
          </a:bodyPr>
          <a:lstStyle/>
          <a:p>
            <a:pPr algn="ctr" fontAlgn="auto">
              <a:spcBef>
                <a:spcPts val="0"/>
              </a:spcBef>
              <a:spcAft>
                <a:spcPts val="0"/>
              </a:spcAft>
              <a:defRPr/>
            </a:pPr>
            <a:r>
              <a:rPr lang="en-US" sz="3200" dirty="0">
                <a:latin typeface="Myriad Pro" pitchFamily="34" charset="0"/>
                <a:ea typeface="Batang" pitchFamily="18" charset="-127"/>
              </a:rPr>
              <a:t>A synthetic indicator obtained when </a:t>
            </a:r>
            <a:r>
              <a:rPr lang="en-US" sz="3200" b="1" dirty="0">
                <a:solidFill>
                  <a:srgbClr val="8C3D98"/>
                </a:solidFill>
                <a:latin typeface="Myriad Pro" pitchFamily="34" charset="0"/>
                <a:ea typeface="Batang" pitchFamily="18" charset="-127"/>
              </a:rPr>
              <a:t>individual indicators</a:t>
            </a:r>
            <a:r>
              <a:rPr lang="en-US" sz="3200" b="1" dirty="0">
                <a:latin typeface="Myriad Pro" pitchFamily="34" charset="0"/>
                <a:ea typeface="Batang" pitchFamily="18" charset="-127"/>
              </a:rPr>
              <a:t> </a:t>
            </a:r>
            <a:r>
              <a:rPr lang="en-US" sz="3200" dirty="0">
                <a:latin typeface="Myriad Pro" pitchFamily="34" charset="0"/>
                <a:ea typeface="Batang" pitchFamily="18" charset="-127"/>
              </a:rPr>
              <a:t>are compiled into a </a:t>
            </a:r>
            <a:r>
              <a:rPr lang="en-US" sz="3200" b="1" dirty="0">
                <a:solidFill>
                  <a:srgbClr val="8C3D98"/>
                </a:solidFill>
                <a:latin typeface="Myriad Pro" pitchFamily="34" charset="0"/>
                <a:ea typeface="Batang" pitchFamily="18" charset="-127"/>
              </a:rPr>
              <a:t>single measure</a:t>
            </a:r>
            <a:r>
              <a:rPr lang="en-US" sz="3200" dirty="0">
                <a:latin typeface="Myriad Pro" pitchFamily="34" charset="0"/>
                <a:ea typeface="Batang" pitchFamily="18" charset="-127"/>
              </a:rPr>
              <a:t>, on the basis of </a:t>
            </a:r>
            <a:r>
              <a:rPr lang="en-US" sz="3200" dirty="0" smtClean="0">
                <a:latin typeface="Myriad Pro" pitchFamily="34" charset="0"/>
                <a:ea typeface="Batang" pitchFamily="18" charset="-127"/>
              </a:rPr>
              <a:t>a </a:t>
            </a:r>
            <a:r>
              <a:rPr lang="en-US" sz="3200" b="1" dirty="0" smtClean="0">
                <a:solidFill>
                  <a:srgbClr val="8C3D98"/>
                </a:solidFill>
                <a:latin typeface="Myriad Pro" pitchFamily="34" charset="0"/>
                <a:ea typeface="Batang" pitchFamily="18" charset="-127"/>
              </a:rPr>
              <a:t>multidimensional concept</a:t>
            </a:r>
            <a:endParaRPr lang="it-IT" sz="3200" dirty="0">
              <a:solidFill>
                <a:srgbClr val="8C3D98"/>
              </a:solidFill>
              <a:latin typeface="Myriad Pro" pitchFamily="34" charset="0"/>
              <a:ea typeface="Batang" pitchFamily="18" charset="-127"/>
            </a:endParaRPr>
          </a:p>
        </p:txBody>
      </p:sp>
      <p:pic>
        <p:nvPicPr>
          <p:cNvPr id="9" name="Immagine 12"/>
          <p:cNvPicPr>
            <a:picLocks noChangeAspect="1"/>
          </p:cNvPicPr>
          <p:nvPr/>
        </p:nvPicPr>
        <p:blipFill>
          <a:blip r:embed="rId3" cstate="print"/>
          <a:srcRect/>
          <a:stretch>
            <a:fillRect/>
          </a:stretch>
        </p:blipFill>
        <p:spPr bwMode="auto">
          <a:xfrm>
            <a:off x="5118100" y="3527425"/>
            <a:ext cx="2895600" cy="2895600"/>
          </a:xfrm>
          <a:prstGeom prst="rect">
            <a:avLst/>
          </a:prstGeom>
          <a:noFill/>
          <a:ln w="9525">
            <a:noFill/>
            <a:miter lim="800000"/>
            <a:headEnd/>
            <a:tailEnd/>
          </a:ln>
        </p:spPr>
      </p:pic>
      <p:pic>
        <p:nvPicPr>
          <p:cNvPr id="12" name="Immagine 10"/>
          <p:cNvPicPr>
            <a:picLocks noChangeAspect="1"/>
          </p:cNvPicPr>
          <p:nvPr/>
        </p:nvPicPr>
        <p:blipFill>
          <a:blip r:embed="rId4" cstate="print"/>
          <a:srcRect/>
          <a:stretch>
            <a:fillRect/>
          </a:stretch>
        </p:blipFill>
        <p:spPr bwMode="auto">
          <a:xfrm>
            <a:off x="1547813" y="3962400"/>
            <a:ext cx="3151187" cy="2149475"/>
          </a:xfrm>
          <a:prstGeom prst="rect">
            <a:avLst/>
          </a:prstGeom>
          <a:noFill/>
          <a:ln w="9525">
            <a:noFill/>
            <a:miter lim="800000"/>
            <a:headEnd/>
            <a:tailEnd/>
          </a:ln>
        </p:spPr>
      </p:pic>
      <p:sp>
        <p:nvSpPr>
          <p:cNvPr id="8" name="7 Marcador de número de diapositiva"/>
          <p:cNvSpPr>
            <a:spLocks noGrp="1"/>
          </p:cNvSpPr>
          <p:nvPr>
            <p:ph type="sldNum" sz="quarter" idx="12"/>
          </p:nvPr>
        </p:nvSpPr>
        <p:spPr/>
        <p:txBody>
          <a:bodyPr/>
          <a:lstStyle/>
          <a:p>
            <a:pPr>
              <a:defRPr/>
            </a:pPr>
            <a:fld id="{FCC68894-6BD7-4108-92A7-C5AE5F3C9C96}" type="slidenum">
              <a:rPr lang="en-GB" smtClean="0"/>
              <a:pPr>
                <a:defRPr/>
              </a:pPr>
              <a:t>6</a:t>
            </a:fld>
            <a:endParaRPr lang="en-GB" dirty="0"/>
          </a:p>
        </p:txBody>
      </p:sp>
      <p:pic>
        <p:nvPicPr>
          <p:cNvPr id="6" name="Picture 5" descr="G:\Operations\Communication_Information\GRAPHICAL-CHART-VISUAL-IDENTITY\FINAL FILES !!!\2010.4176_Logo\2010.4176_Logo\CMYK\FORMAT_PNG\EIGE_EN.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93006" y="245870"/>
            <a:ext cx="923471" cy="92347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52440" y="6172200"/>
            <a:ext cx="479536" cy="324184"/>
          </a:xfrm>
          <a:prstGeom prst="rect">
            <a:avLst/>
          </a:prstGeom>
        </p:spPr>
      </p:pic>
    </p:spTree>
    <p:extLst>
      <p:ext uri="{BB962C8B-B14F-4D97-AF65-F5344CB8AC3E}">
        <p14:creationId xmlns:p14="http://schemas.microsoft.com/office/powerpoint/2010/main" val="7655079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53" presetClass="entr" presetSubtype="16" fill="hold" nodeType="click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p:cTn id="16" dur="500" fill="hold"/>
                                        <p:tgtEl>
                                          <p:spTgt spid="9"/>
                                        </p:tgtEl>
                                        <p:attrNameLst>
                                          <p:attrName>ppt_w</p:attrName>
                                        </p:attrNameLst>
                                      </p:cBhvr>
                                      <p:tavLst>
                                        <p:tav tm="0">
                                          <p:val>
                                            <p:fltVal val="0"/>
                                          </p:val>
                                        </p:tav>
                                        <p:tav tm="100000">
                                          <p:val>
                                            <p:strVal val="#ppt_w"/>
                                          </p:val>
                                        </p:tav>
                                      </p:tavLst>
                                    </p:anim>
                                    <p:anim calcmode="lin" valueType="num">
                                      <p:cBhvr>
                                        <p:cTn id="17" dur="500" fill="hold"/>
                                        <p:tgtEl>
                                          <p:spTgt spid="9"/>
                                        </p:tgtEl>
                                        <p:attrNameLst>
                                          <p:attrName>ppt_h</p:attrName>
                                        </p:attrNameLst>
                                      </p:cBhvr>
                                      <p:tavLst>
                                        <p:tav tm="0">
                                          <p:val>
                                            <p:fltVal val="0"/>
                                          </p:val>
                                        </p:tav>
                                        <p:tav tm="100000">
                                          <p:val>
                                            <p:strVal val="#ppt_h"/>
                                          </p:val>
                                        </p:tav>
                                      </p:tavLst>
                                    </p:anim>
                                    <p:animEffect transition="in" filter="fade">
                                      <p:cBhvr>
                                        <p:cTn id="1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33174" y="1988840"/>
            <a:ext cx="5069364" cy="31683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362"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131840" y="1893303"/>
            <a:ext cx="2808312" cy="34079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6"/>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92553" y="2132856"/>
            <a:ext cx="2520280" cy="31370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10" descr="G:\Operations\Communication_Information\GRAPHICAL-CHART-VISUAL-IDENTITY\FINAL FILES !!!\2010.4176_Logo\2010.4176_Logo\CMYK\FORMAT_PNG\EIGE_EN.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93006" y="245870"/>
            <a:ext cx="923471" cy="923471"/>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52440" y="6172200"/>
            <a:ext cx="479536" cy="324184"/>
          </a:xfrm>
          <a:prstGeom prst="rect">
            <a:avLst/>
          </a:prstGeom>
        </p:spPr>
      </p:pic>
    </p:spTree>
    <p:extLst>
      <p:ext uri="{BB962C8B-B14F-4D97-AF65-F5344CB8AC3E}">
        <p14:creationId xmlns:p14="http://schemas.microsoft.com/office/powerpoint/2010/main" val="340789531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8C3D98"/>
        </a:solidFill>
        <a:effectLst/>
      </p:bgPr>
    </p:bg>
    <p:spTree>
      <p:nvGrpSpPr>
        <p:cNvPr id="1" name=""/>
        <p:cNvGrpSpPr/>
        <p:nvPr/>
      </p:nvGrpSpPr>
      <p:grpSpPr>
        <a:xfrm>
          <a:off x="0" y="0"/>
          <a:ext cx="0" cy="0"/>
          <a:chOff x="0" y="0"/>
          <a:chExt cx="0" cy="0"/>
        </a:xfrm>
      </p:grpSpPr>
      <p:grpSp>
        <p:nvGrpSpPr>
          <p:cNvPr id="3" name="Group 2"/>
          <p:cNvGrpSpPr/>
          <p:nvPr/>
        </p:nvGrpSpPr>
        <p:grpSpPr>
          <a:xfrm>
            <a:off x="-914400" y="228600"/>
            <a:ext cx="11241088" cy="6323013"/>
            <a:chOff x="-914400" y="228600"/>
            <a:chExt cx="11241088" cy="6323013"/>
          </a:xfrm>
        </p:grpSpPr>
        <p:pic>
          <p:nvPicPr>
            <p:cNvPr id="7373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14400" y="228600"/>
              <a:ext cx="11241088" cy="6323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3301988" y="4941168"/>
              <a:ext cx="2926196" cy="1224136"/>
            </a:xfrm>
            <a:prstGeom prst="rect">
              <a:avLst/>
            </a:prstGeom>
            <a:solidFill>
              <a:srgbClr val="8C3D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Rectangle 11"/>
            <p:cNvSpPr/>
            <p:nvPr/>
          </p:nvSpPr>
          <p:spPr>
            <a:xfrm>
              <a:off x="6156176" y="2943842"/>
              <a:ext cx="1512473" cy="1224136"/>
            </a:xfrm>
            <a:prstGeom prst="rect">
              <a:avLst/>
            </a:prstGeom>
            <a:solidFill>
              <a:srgbClr val="8C3D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3" name="Rectangle 12"/>
            <p:cNvSpPr/>
            <p:nvPr/>
          </p:nvSpPr>
          <p:spPr>
            <a:xfrm>
              <a:off x="6156175" y="1772816"/>
              <a:ext cx="1512473" cy="1224136"/>
            </a:xfrm>
            <a:prstGeom prst="rect">
              <a:avLst/>
            </a:prstGeom>
            <a:solidFill>
              <a:srgbClr val="8C3D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4" name="Rectangle 13"/>
            <p:cNvSpPr/>
            <p:nvPr/>
          </p:nvSpPr>
          <p:spPr>
            <a:xfrm>
              <a:off x="5076056" y="580495"/>
              <a:ext cx="1512473" cy="1224136"/>
            </a:xfrm>
            <a:prstGeom prst="rect">
              <a:avLst/>
            </a:prstGeom>
            <a:solidFill>
              <a:srgbClr val="8C3D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5" name="Rectangle 14"/>
            <p:cNvSpPr/>
            <p:nvPr/>
          </p:nvSpPr>
          <p:spPr>
            <a:xfrm>
              <a:off x="3554633" y="620688"/>
              <a:ext cx="1512473" cy="1224136"/>
            </a:xfrm>
            <a:prstGeom prst="rect">
              <a:avLst/>
            </a:prstGeom>
            <a:solidFill>
              <a:srgbClr val="8C3D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6" name="Rectangle 15"/>
            <p:cNvSpPr/>
            <p:nvPr/>
          </p:nvSpPr>
          <p:spPr>
            <a:xfrm>
              <a:off x="2042160" y="1412776"/>
              <a:ext cx="1512473" cy="1224136"/>
            </a:xfrm>
            <a:prstGeom prst="rect">
              <a:avLst/>
            </a:prstGeom>
            <a:solidFill>
              <a:srgbClr val="8C3D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7" name="Rectangle 16"/>
            <p:cNvSpPr/>
            <p:nvPr/>
          </p:nvSpPr>
          <p:spPr>
            <a:xfrm>
              <a:off x="1389888" y="2662845"/>
              <a:ext cx="1512473" cy="1224136"/>
            </a:xfrm>
            <a:prstGeom prst="rect">
              <a:avLst/>
            </a:prstGeom>
            <a:solidFill>
              <a:srgbClr val="8C3D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8" name="Rectangle 17"/>
            <p:cNvSpPr/>
            <p:nvPr/>
          </p:nvSpPr>
          <p:spPr>
            <a:xfrm>
              <a:off x="2971800" y="2286000"/>
              <a:ext cx="570993" cy="394357"/>
            </a:xfrm>
            <a:prstGeom prst="rect">
              <a:avLst/>
            </a:prstGeom>
            <a:solidFill>
              <a:srgbClr val="8C3D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9" name="Rectangle 18"/>
            <p:cNvSpPr/>
            <p:nvPr/>
          </p:nvSpPr>
          <p:spPr>
            <a:xfrm>
              <a:off x="3923928" y="1663731"/>
              <a:ext cx="570993" cy="394357"/>
            </a:xfrm>
            <a:prstGeom prst="rect">
              <a:avLst/>
            </a:prstGeom>
            <a:solidFill>
              <a:srgbClr val="8C3D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0" name="Rectangle 19"/>
            <p:cNvSpPr/>
            <p:nvPr/>
          </p:nvSpPr>
          <p:spPr>
            <a:xfrm>
              <a:off x="5292080" y="1594483"/>
              <a:ext cx="144016" cy="394357"/>
            </a:xfrm>
            <a:prstGeom prst="rect">
              <a:avLst/>
            </a:prstGeom>
            <a:solidFill>
              <a:srgbClr val="8C3D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1" name="Rectangle 20"/>
            <p:cNvSpPr/>
            <p:nvPr/>
          </p:nvSpPr>
          <p:spPr>
            <a:xfrm>
              <a:off x="5982112" y="2314563"/>
              <a:ext cx="570993" cy="394357"/>
            </a:xfrm>
            <a:prstGeom prst="rect">
              <a:avLst/>
            </a:prstGeom>
            <a:solidFill>
              <a:srgbClr val="8C3D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2" name="Rectangle 21"/>
            <p:cNvSpPr/>
            <p:nvPr/>
          </p:nvSpPr>
          <p:spPr>
            <a:xfrm>
              <a:off x="6080760" y="3593365"/>
              <a:ext cx="534418" cy="98589"/>
            </a:xfrm>
            <a:prstGeom prst="rect">
              <a:avLst/>
            </a:prstGeom>
            <a:solidFill>
              <a:srgbClr val="8C3D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pic>
        <p:nvPicPr>
          <p:cNvPr id="25" name="Picture 24"/>
          <p:cNvPicPr>
            <a:picLocks/>
          </p:cNvPicPr>
          <p:nvPr/>
        </p:nvPicPr>
        <p:blipFill>
          <a:blip r:embed="rId4" cstate="print">
            <a:extLst>
              <a:ext uri="{28A0092B-C50C-407E-A947-70E740481C1C}">
                <a14:useLocalDpi xmlns:a14="http://schemas.microsoft.com/office/drawing/2010/main" val="0"/>
              </a:ext>
            </a:extLst>
          </a:blip>
          <a:stretch>
            <a:fillRect/>
          </a:stretch>
        </p:blipFill>
        <p:spPr>
          <a:xfrm>
            <a:off x="1701116" y="2789701"/>
            <a:ext cx="1097280" cy="1097280"/>
          </a:xfrm>
          <a:prstGeom prst="rect">
            <a:avLst/>
          </a:prstGeom>
        </p:spPr>
      </p:pic>
      <p:pic>
        <p:nvPicPr>
          <p:cNvPr id="26" name="Picture 2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353721" y="1539632"/>
            <a:ext cx="1097280" cy="1097280"/>
          </a:xfrm>
          <a:prstGeom prst="rect">
            <a:avLst/>
          </a:prstGeom>
        </p:spPr>
      </p:pic>
      <p:pic>
        <p:nvPicPr>
          <p:cNvPr id="27" name="Picture 2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598967" y="675536"/>
            <a:ext cx="1097280" cy="1097280"/>
          </a:xfrm>
          <a:prstGeom prst="rect">
            <a:avLst/>
          </a:prstGeom>
        </p:spPr>
      </p:pic>
      <p:pic>
        <p:nvPicPr>
          <p:cNvPr id="28" name="Picture 2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011658" y="675536"/>
            <a:ext cx="1097280" cy="1097280"/>
          </a:xfrm>
          <a:prstGeom prst="rect">
            <a:avLst/>
          </a:prstGeom>
        </p:spPr>
      </p:pic>
      <p:pic>
        <p:nvPicPr>
          <p:cNvPr id="29" name="Picture 28"/>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267608" y="1539620"/>
            <a:ext cx="1097280" cy="1097280"/>
          </a:xfrm>
          <a:prstGeom prst="rect">
            <a:avLst/>
          </a:prstGeom>
        </p:spPr>
      </p:pic>
      <p:pic>
        <p:nvPicPr>
          <p:cNvPr id="30" name="Picture 29"/>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427048" y="2788920"/>
            <a:ext cx="1097280" cy="1097280"/>
          </a:xfrm>
          <a:prstGeom prst="rect">
            <a:avLst/>
          </a:prstGeom>
        </p:spPr>
      </p:pic>
      <p:pic>
        <p:nvPicPr>
          <p:cNvPr id="31" name="Picture 30"/>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4884832" y="4941168"/>
            <a:ext cx="1097280" cy="1097280"/>
          </a:xfrm>
          <a:prstGeom prst="rect">
            <a:avLst/>
          </a:prstGeom>
        </p:spPr>
      </p:pic>
      <p:pic>
        <p:nvPicPr>
          <p:cNvPr id="32" name="Picture 31"/>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3084632" y="4941168"/>
            <a:ext cx="1097280" cy="1097280"/>
          </a:xfrm>
          <a:prstGeom prst="rect">
            <a:avLst/>
          </a:prstGeom>
        </p:spPr>
      </p:pic>
      <p:pic>
        <p:nvPicPr>
          <p:cNvPr id="24" name="Picture 12" descr="EIGE_EN (1).png"/>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50813" y="160338"/>
            <a:ext cx="925512" cy="925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 name="Picture 13" descr="EU Flag.jpg"/>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50813" y="6391275"/>
            <a:ext cx="479425" cy="327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256483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47557" name="Object 23"/>
          <p:cNvGraphicFramePr>
            <a:graphicFrameLocks noChangeAspect="1"/>
          </p:cNvGraphicFramePr>
          <p:nvPr>
            <p:extLst>
              <p:ext uri="{D42A27DB-BD31-4B8C-83A1-F6EECF244321}">
                <p14:modId xmlns:p14="http://schemas.microsoft.com/office/powerpoint/2010/main" val="3844240516"/>
              </p:ext>
            </p:extLst>
          </p:nvPr>
        </p:nvGraphicFramePr>
        <p:xfrm>
          <a:off x="5867400" y="1706275"/>
          <a:ext cx="2743200" cy="3856325"/>
        </p:xfrm>
        <a:graphic>
          <a:graphicData uri="http://schemas.openxmlformats.org/presentationml/2006/ole">
            <mc:AlternateContent xmlns:mc="http://schemas.openxmlformats.org/markup-compatibility/2006">
              <mc:Choice xmlns:v="urn:schemas-microsoft-com:vml" Requires="v">
                <p:oleObj spid="_x0000_s2127" name="Acrobat Document" r:id="rId4" imgW="6661080" imgH="8631360" progId="AcroExch.Document.11">
                  <p:embed/>
                </p:oleObj>
              </mc:Choice>
              <mc:Fallback>
                <p:oleObj name="Acrobat Document" r:id="rId4" imgW="6661080" imgH="8631360" progId="AcroExch.Document.11">
                  <p:embed/>
                  <p:pic>
                    <p:nvPicPr>
                      <p:cNvPr id="0" name="Picture 2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67400" y="1706275"/>
                        <a:ext cx="2743200" cy="3856325"/>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7 Marcador de número de diapositiva"/>
          <p:cNvSpPr>
            <a:spLocks noGrp="1"/>
          </p:cNvSpPr>
          <p:nvPr>
            <p:ph type="sldNum" sz="quarter" idx="12"/>
          </p:nvPr>
        </p:nvSpPr>
        <p:spPr/>
        <p:txBody>
          <a:bodyPr/>
          <a:lstStyle/>
          <a:p>
            <a:pPr>
              <a:defRPr/>
            </a:pPr>
            <a:fld id="{91AC2B62-0052-4FD0-9C28-8802C5BA0B74}" type="slidenum">
              <a:rPr lang="en-US" smtClean="0">
                <a:solidFill>
                  <a:prstClr val="black">
                    <a:tint val="75000"/>
                  </a:prstClr>
                </a:solidFill>
              </a:rPr>
              <a:pPr>
                <a:defRPr/>
              </a:pPr>
              <a:t>9</a:t>
            </a:fld>
            <a:endParaRPr lang="en-US">
              <a:solidFill>
                <a:prstClr val="black">
                  <a:tint val="75000"/>
                </a:prstClr>
              </a:solidFill>
            </a:endParaRPr>
          </a:p>
        </p:txBody>
      </p:sp>
      <p:sp>
        <p:nvSpPr>
          <p:cNvPr id="12" name="AutoShape 26"/>
          <p:cNvSpPr>
            <a:spLocks noChangeArrowheads="1"/>
          </p:cNvSpPr>
          <p:nvPr/>
        </p:nvSpPr>
        <p:spPr bwMode="gray">
          <a:xfrm>
            <a:off x="2206169" y="459411"/>
            <a:ext cx="3810000" cy="990600"/>
          </a:xfrm>
          <a:prstGeom prst="roundRect">
            <a:avLst>
              <a:gd name="adj" fmla="val 16667"/>
            </a:avLst>
          </a:prstGeom>
          <a:noFill/>
          <a:ln w="38100">
            <a:solidFill>
              <a:srgbClr val="C0C0C0"/>
            </a:solidFill>
            <a:round/>
            <a:headEnd/>
            <a:tailEnd/>
          </a:ln>
        </p:spPr>
        <p:txBody>
          <a:bodyPr wrap="none" anchor="ctr"/>
          <a:lstStyle/>
          <a:p>
            <a:pPr marL="0" lvl="1" algn="ctr">
              <a:spcBef>
                <a:spcPts val="600"/>
              </a:spcBef>
              <a:spcAft>
                <a:spcPts val="600"/>
              </a:spcAft>
              <a:defRPr/>
            </a:pPr>
            <a:r>
              <a:rPr lang="en-GB" sz="2800" b="1" dirty="0" smtClean="0">
                <a:solidFill>
                  <a:srgbClr val="8C3D98"/>
                </a:solidFill>
              </a:rPr>
              <a:t>10 guiding principles </a:t>
            </a:r>
            <a:endParaRPr lang="en-GB" sz="2800" b="1" dirty="0">
              <a:solidFill>
                <a:srgbClr val="8C3D98"/>
              </a:solidFill>
            </a:endParaRPr>
          </a:p>
        </p:txBody>
      </p:sp>
      <p:pic>
        <p:nvPicPr>
          <p:cNvPr id="6" name="Picture 5" descr="G:\Operations\Communication_Information\GRAPHICAL-CHART-VISUAL-IDENTITY\FINAL FILES !!!\2010.4176_Logo\2010.4176_Logo\CMYK\FORMAT_PNG\EIGE_EN.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93006" y="245870"/>
            <a:ext cx="923471" cy="92347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52440" y="6172200"/>
            <a:ext cx="479536" cy="324184"/>
          </a:xfrm>
          <a:prstGeom prst="rect">
            <a:avLst/>
          </a:prstGeom>
        </p:spPr>
      </p:pic>
      <p:sp>
        <p:nvSpPr>
          <p:cNvPr id="9" name="Text Box 3"/>
          <p:cNvSpPr txBox="1">
            <a:spLocks noChangeArrowheads="1"/>
          </p:cNvSpPr>
          <p:nvPr/>
        </p:nvSpPr>
        <p:spPr bwMode="auto">
          <a:xfrm>
            <a:off x="754739" y="1687261"/>
            <a:ext cx="6712859" cy="4326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86521" tIns="43260" rIns="86521" bIns="43260">
            <a:spAutoFit/>
          </a:bodyPr>
          <a:lstStyle>
            <a:lvl1pPr algn="l" defTabSz="865188">
              <a:defRPr sz="2400">
                <a:solidFill>
                  <a:schemeClr val="tx1"/>
                </a:solidFill>
                <a:latin typeface="Times New Roman" pitchFamily="18" charset="0"/>
              </a:defRPr>
            </a:lvl1pPr>
            <a:lvl2pPr marL="433388" algn="l" defTabSz="865188">
              <a:defRPr sz="2400">
                <a:solidFill>
                  <a:schemeClr val="tx1"/>
                </a:solidFill>
                <a:latin typeface="Times New Roman" pitchFamily="18" charset="0"/>
              </a:defRPr>
            </a:lvl2pPr>
            <a:lvl3pPr marL="865188" algn="l" defTabSz="865188">
              <a:defRPr sz="2400">
                <a:solidFill>
                  <a:schemeClr val="tx1"/>
                </a:solidFill>
                <a:latin typeface="Times New Roman" pitchFamily="18" charset="0"/>
              </a:defRPr>
            </a:lvl3pPr>
            <a:lvl4pPr marL="1298575" algn="l" defTabSz="865188">
              <a:defRPr sz="2400">
                <a:solidFill>
                  <a:schemeClr val="tx1"/>
                </a:solidFill>
                <a:latin typeface="Times New Roman" pitchFamily="18" charset="0"/>
              </a:defRPr>
            </a:lvl4pPr>
            <a:lvl5pPr marL="1730375" algn="l" defTabSz="865188">
              <a:defRPr sz="2400">
                <a:solidFill>
                  <a:schemeClr val="tx1"/>
                </a:solidFill>
                <a:latin typeface="Times New Roman" pitchFamily="18" charset="0"/>
              </a:defRPr>
            </a:lvl5pPr>
            <a:lvl6pPr marL="2187575" defTabSz="865188" eaLnBrk="0" fontAlgn="base" hangingPunct="0">
              <a:spcBef>
                <a:spcPct val="0"/>
              </a:spcBef>
              <a:spcAft>
                <a:spcPct val="0"/>
              </a:spcAft>
              <a:defRPr sz="2400">
                <a:solidFill>
                  <a:schemeClr val="tx1"/>
                </a:solidFill>
                <a:latin typeface="Times New Roman" pitchFamily="18" charset="0"/>
              </a:defRPr>
            </a:lvl6pPr>
            <a:lvl7pPr marL="2644775" defTabSz="865188" eaLnBrk="0" fontAlgn="base" hangingPunct="0">
              <a:spcBef>
                <a:spcPct val="0"/>
              </a:spcBef>
              <a:spcAft>
                <a:spcPct val="0"/>
              </a:spcAft>
              <a:defRPr sz="2400">
                <a:solidFill>
                  <a:schemeClr val="tx1"/>
                </a:solidFill>
                <a:latin typeface="Times New Roman" pitchFamily="18" charset="0"/>
              </a:defRPr>
            </a:lvl7pPr>
            <a:lvl8pPr marL="3101975" defTabSz="865188" eaLnBrk="0" fontAlgn="base" hangingPunct="0">
              <a:spcBef>
                <a:spcPct val="0"/>
              </a:spcBef>
              <a:spcAft>
                <a:spcPct val="0"/>
              </a:spcAft>
              <a:defRPr sz="2400">
                <a:solidFill>
                  <a:schemeClr val="tx1"/>
                </a:solidFill>
                <a:latin typeface="Times New Roman" pitchFamily="18" charset="0"/>
              </a:defRPr>
            </a:lvl8pPr>
            <a:lvl9pPr marL="3559175" defTabSz="865188" eaLnBrk="0" fontAlgn="base" hangingPunct="0">
              <a:spcBef>
                <a:spcPct val="0"/>
              </a:spcBef>
              <a:spcAft>
                <a:spcPct val="0"/>
              </a:spcAft>
              <a:defRPr sz="2400">
                <a:solidFill>
                  <a:schemeClr val="tx1"/>
                </a:solidFill>
                <a:latin typeface="Times New Roman" pitchFamily="18" charset="0"/>
              </a:defRPr>
            </a:lvl9pPr>
          </a:lstStyle>
          <a:p>
            <a:pPr>
              <a:spcBef>
                <a:spcPct val="50000"/>
              </a:spcBef>
              <a:buFontTx/>
              <a:buChar char="•"/>
            </a:pPr>
            <a:r>
              <a:rPr lang="en-US" sz="1900" dirty="0">
                <a:solidFill>
                  <a:srgbClr val="8C3D98"/>
                </a:solidFill>
                <a:latin typeface="Myriad Pro"/>
              </a:rPr>
              <a:t>Step 1. Developing a </a:t>
            </a:r>
            <a:r>
              <a:rPr lang="en-US" sz="1900" dirty="0" smtClean="0">
                <a:solidFill>
                  <a:srgbClr val="8C3D98"/>
                </a:solidFill>
                <a:latin typeface="Myriad Pro"/>
              </a:rPr>
              <a:t>conceptual framework</a:t>
            </a:r>
            <a:r>
              <a:rPr lang="en-US" sz="1900" dirty="0">
                <a:solidFill>
                  <a:srgbClr val="8C3D98"/>
                </a:solidFill>
                <a:latin typeface="Myriad Pro"/>
              </a:rPr>
              <a:t>	</a:t>
            </a:r>
          </a:p>
          <a:p>
            <a:pPr>
              <a:spcBef>
                <a:spcPct val="50000"/>
              </a:spcBef>
              <a:buFontTx/>
              <a:buChar char="•"/>
            </a:pPr>
            <a:r>
              <a:rPr lang="en-US" sz="1900" dirty="0">
                <a:solidFill>
                  <a:srgbClr val="8C3D98"/>
                </a:solidFill>
                <a:latin typeface="Myriad Pro"/>
              </a:rPr>
              <a:t>Step 2. Selecting indicators			</a:t>
            </a:r>
          </a:p>
          <a:p>
            <a:pPr>
              <a:spcBef>
                <a:spcPct val="50000"/>
              </a:spcBef>
              <a:buFontTx/>
              <a:buChar char="•"/>
            </a:pPr>
            <a:r>
              <a:rPr lang="en-US" sz="1900" dirty="0">
                <a:solidFill>
                  <a:srgbClr val="8C3D98"/>
                </a:solidFill>
                <a:latin typeface="Myriad Pro"/>
              </a:rPr>
              <a:t>Step 3. Multivariate analysis	</a:t>
            </a:r>
          </a:p>
          <a:p>
            <a:pPr>
              <a:spcBef>
                <a:spcPct val="50000"/>
              </a:spcBef>
              <a:buFontTx/>
              <a:buChar char="•"/>
            </a:pPr>
            <a:r>
              <a:rPr lang="en-US" sz="1900" dirty="0">
                <a:solidFill>
                  <a:srgbClr val="8C3D98"/>
                </a:solidFill>
                <a:latin typeface="Myriad Pro"/>
              </a:rPr>
              <a:t>Step 4. Imputation of missing data	</a:t>
            </a:r>
          </a:p>
          <a:p>
            <a:pPr>
              <a:spcBef>
                <a:spcPct val="50000"/>
              </a:spcBef>
              <a:buFontTx/>
              <a:buChar char="•"/>
            </a:pPr>
            <a:r>
              <a:rPr lang="en-US" sz="1900" dirty="0">
                <a:solidFill>
                  <a:srgbClr val="8C3D98"/>
                </a:solidFill>
                <a:latin typeface="Myriad Pro"/>
              </a:rPr>
              <a:t>Step 5. </a:t>
            </a:r>
            <a:r>
              <a:rPr lang="en-US" sz="1900" dirty="0" err="1">
                <a:solidFill>
                  <a:srgbClr val="8C3D98"/>
                </a:solidFill>
                <a:latin typeface="Myriad Pro"/>
              </a:rPr>
              <a:t>Normalisation</a:t>
            </a:r>
            <a:r>
              <a:rPr lang="en-US" sz="1900" dirty="0">
                <a:solidFill>
                  <a:srgbClr val="8C3D98"/>
                </a:solidFill>
                <a:latin typeface="Myriad Pro"/>
              </a:rPr>
              <a:t> of data	</a:t>
            </a:r>
          </a:p>
          <a:p>
            <a:pPr>
              <a:spcBef>
                <a:spcPct val="50000"/>
              </a:spcBef>
              <a:buFontTx/>
              <a:buChar char="•"/>
            </a:pPr>
            <a:r>
              <a:rPr lang="en-US" sz="1900" dirty="0">
                <a:solidFill>
                  <a:srgbClr val="8C3D98"/>
                </a:solidFill>
                <a:latin typeface="Myriad Pro"/>
              </a:rPr>
              <a:t>Step 6. Weighting and aggregation</a:t>
            </a:r>
          </a:p>
          <a:p>
            <a:pPr>
              <a:spcBef>
                <a:spcPct val="50000"/>
              </a:spcBef>
              <a:buFontTx/>
              <a:buChar char="•"/>
            </a:pPr>
            <a:r>
              <a:rPr lang="en-US" sz="1900" dirty="0">
                <a:solidFill>
                  <a:srgbClr val="8C3D98"/>
                </a:solidFill>
                <a:latin typeface="Myriad Pro"/>
              </a:rPr>
              <a:t>Step 7. Robustness and sensitivity	</a:t>
            </a:r>
          </a:p>
          <a:p>
            <a:pPr>
              <a:spcBef>
                <a:spcPct val="50000"/>
              </a:spcBef>
              <a:buFontTx/>
              <a:buChar char="•"/>
            </a:pPr>
            <a:r>
              <a:rPr lang="en-US" sz="1900" dirty="0">
                <a:solidFill>
                  <a:srgbClr val="8C3D98"/>
                </a:solidFill>
                <a:latin typeface="Myriad Pro"/>
              </a:rPr>
              <a:t>Step 8. Links to other indicators	</a:t>
            </a:r>
          </a:p>
          <a:p>
            <a:pPr>
              <a:spcBef>
                <a:spcPct val="50000"/>
              </a:spcBef>
              <a:buFontTx/>
              <a:buChar char="•"/>
            </a:pPr>
            <a:r>
              <a:rPr lang="en-US" sz="1900" dirty="0">
                <a:solidFill>
                  <a:srgbClr val="8C3D98"/>
                </a:solidFill>
                <a:latin typeface="Myriad Pro"/>
              </a:rPr>
              <a:t>Step 9. Back to the details	</a:t>
            </a:r>
          </a:p>
          <a:p>
            <a:pPr>
              <a:spcBef>
                <a:spcPct val="50000"/>
              </a:spcBef>
              <a:buFontTx/>
              <a:buChar char="•"/>
            </a:pPr>
            <a:r>
              <a:rPr lang="en-US" sz="1900" dirty="0">
                <a:solidFill>
                  <a:srgbClr val="8C3D98"/>
                </a:solidFill>
                <a:latin typeface="Myriad Pro"/>
              </a:rPr>
              <a:t>Step 10. Presentation and dissemination	</a:t>
            </a:r>
          </a:p>
        </p:txBody>
      </p:sp>
    </p:spTree>
    <p:extLst>
      <p:ext uri="{BB962C8B-B14F-4D97-AF65-F5344CB8AC3E}">
        <p14:creationId xmlns:p14="http://schemas.microsoft.com/office/powerpoint/2010/main" val="39087632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1000" fill="hold"/>
                                        <p:tgtEl>
                                          <p:spTgt spid="12"/>
                                        </p:tgtEl>
                                        <p:attrNameLst>
                                          <p:attrName>ppt_w</p:attrName>
                                        </p:attrNameLst>
                                      </p:cBhvr>
                                      <p:tavLst>
                                        <p:tav tm="0">
                                          <p:val>
                                            <p:strVal val="#ppt_w+.3"/>
                                          </p:val>
                                        </p:tav>
                                        <p:tav tm="100000">
                                          <p:val>
                                            <p:strVal val="#ppt_w"/>
                                          </p:val>
                                        </p:tav>
                                      </p:tavLst>
                                    </p:anim>
                                    <p:anim calcmode="lin" valueType="num">
                                      <p:cBhvr>
                                        <p:cTn id="8" dur="1000" fill="hold"/>
                                        <p:tgtEl>
                                          <p:spTgt spid="12"/>
                                        </p:tgtEl>
                                        <p:attrNameLst>
                                          <p:attrName>ppt_h</p:attrName>
                                        </p:attrNameLst>
                                      </p:cBhvr>
                                      <p:tavLst>
                                        <p:tav tm="0">
                                          <p:val>
                                            <p:strVal val="#ppt_h"/>
                                          </p:val>
                                        </p:tav>
                                        <p:tav tm="100000">
                                          <p:val>
                                            <p:strVal val="#ppt_h"/>
                                          </p:val>
                                        </p:tav>
                                      </p:tavLst>
                                    </p:anim>
                                    <p:animEffect transition="in" filter="fade">
                                      <p:cBhvr>
                                        <p:cTn id="9" dur="1000"/>
                                        <p:tgtEl>
                                          <p:spTgt spid="12"/>
                                        </p:tgtEl>
                                      </p:cBhvr>
                                    </p:animEffect>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1047557"/>
                                        </p:tgtEl>
                                        <p:attrNameLst>
                                          <p:attrName>style.visibility</p:attrName>
                                        </p:attrNameLst>
                                      </p:cBhvr>
                                      <p:to>
                                        <p:strVal val="visible"/>
                                      </p:to>
                                    </p:set>
                                    <p:animEffect transition="in" filter="fade">
                                      <p:cBhvr>
                                        <p:cTn id="13" dur="500"/>
                                        <p:tgtEl>
                                          <p:spTgt spid="1047557"/>
                                        </p:tgtEl>
                                      </p:cBhvr>
                                    </p:animEffect>
                                  </p:childTnLst>
                                </p:cTn>
                              </p:par>
                            </p:childTnLst>
                          </p:cTn>
                        </p:par>
                        <p:par>
                          <p:cTn id="14" fill="hold">
                            <p:stCondLst>
                              <p:cond delay="1500"/>
                            </p:stCondLst>
                            <p:childTnLst>
                              <p:par>
                                <p:cTn id="15" presetID="10" presetClass="entr" presetSubtype="0" fill="hold" nodeType="afterEffect">
                                  <p:stCondLst>
                                    <p:cond delay="0"/>
                                  </p:stCondLst>
                                  <p:childTnLst>
                                    <p:set>
                                      <p:cBhvr>
                                        <p:cTn id="16" dur="1" fill="hold">
                                          <p:stCondLst>
                                            <p:cond delay="0"/>
                                          </p:stCondLst>
                                        </p:cTn>
                                        <p:tgtEl>
                                          <p:spTgt spid="9">
                                            <p:txEl>
                                              <p:pRg st="0" end="0"/>
                                            </p:txEl>
                                          </p:spTgt>
                                        </p:tgtEl>
                                        <p:attrNameLst>
                                          <p:attrName>style.visibility</p:attrName>
                                        </p:attrNameLst>
                                      </p:cBhvr>
                                      <p:to>
                                        <p:strVal val="visible"/>
                                      </p:to>
                                    </p:set>
                                    <p:animEffect transition="in" filter="fade">
                                      <p:cBhvr>
                                        <p:cTn id="17" dur="500"/>
                                        <p:tgtEl>
                                          <p:spTgt spid="9">
                                            <p:txEl>
                                              <p:pRg st="0" end="0"/>
                                            </p:txEl>
                                          </p:spTgt>
                                        </p:tgtEl>
                                      </p:cBhvr>
                                    </p:animEffect>
                                  </p:childTnLst>
                                </p:cTn>
                              </p:par>
                            </p:childTnLst>
                          </p:cTn>
                        </p:par>
                        <p:par>
                          <p:cTn id="18" fill="hold">
                            <p:stCondLst>
                              <p:cond delay="2000"/>
                            </p:stCondLst>
                            <p:childTnLst>
                              <p:par>
                                <p:cTn id="19" presetID="10" presetClass="entr" presetSubtype="0" fill="hold" nodeType="afterEffect">
                                  <p:stCondLst>
                                    <p:cond delay="0"/>
                                  </p:stCondLst>
                                  <p:childTnLst>
                                    <p:set>
                                      <p:cBhvr>
                                        <p:cTn id="20" dur="1" fill="hold">
                                          <p:stCondLst>
                                            <p:cond delay="0"/>
                                          </p:stCondLst>
                                        </p:cTn>
                                        <p:tgtEl>
                                          <p:spTgt spid="9">
                                            <p:txEl>
                                              <p:pRg st="1" end="1"/>
                                            </p:txEl>
                                          </p:spTgt>
                                        </p:tgtEl>
                                        <p:attrNameLst>
                                          <p:attrName>style.visibility</p:attrName>
                                        </p:attrNameLst>
                                      </p:cBhvr>
                                      <p:to>
                                        <p:strVal val="visible"/>
                                      </p:to>
                                    </p:set>
                                    <p:animEffect transition="in" filter="fade">
                                      <p:cBhvr>
                                        <p:cTn id="21" dur="500"/>
                                        <p:tgtEl>
                                          <p:spTgt spid="9">
                                            <p:txEl>
                                              <p:pRg st="1" end="1"/>
                                            </p:txEl>
                                          </p:spTgt>
                                        </p:tgtEl>
                                      </p:cBhvr>
                                    </p:animEffect>
                                  </p:childTnLst>
                                </p:cTn>
                              </p:par>
                            </p:childTnLst>
                          </p:cTn>
                        </p:par>
                        <p:par>
                          <p:cTn id="22" fill="hold">
                            <p:stCondLst>
                              <p:cond delay="2500"/>
                            </p:stCondLst>
                            <p:childTnLst>
                              <p:par>
                                <p:cTn id="23" presetID="10" presetClass="entr" presetSubtype="0" fill="hold" nodeType="afterEffect">
                                  <p:stCondLst>
                                    <p:cond delay="0"/>
                                  </p:stCondLst>
                                  <p:childTnLst>
                                    <p:set>
                                      <p:cBhvr>
                                        <p:cTn id="24" dur="1" fill="hold">
                                          <p:stCondLst>
                                            <p:cond delay="0"/>
                                          </p:stCondLst>
                                        </p:cTn>
                                        <p:tgtEl>
                                          <p:spTgt spid="9">
                                            <p:txEl>
                                              <p:pRg st="2" end="2"/>
                                            </p:txEl>
                                          </p:spTgt>
                                        </p:tgtEl>
                                        <p:attrNameLst>
                                          <p:attrName>style.visibility</p:attrName>
                                        </p:attrNameLst>
                                      </p:cBhvr>
                                      <p:to>
                                        <p:strVal val="visible"/>
                                      </p:to>
                                    </p:set>
                                    <p:animEffect transition="in" filter="fade">
                                      <p:cBhvr>
                                        <p:cTn id="25" dur="500"/>
                                        <p:tgtEl>
                                          <p:spTgt spid="9">
                                            <p:txEl>
                                              <p:pRg st="2" end="2"/>
                                            </p:txEl>
                                          </p:spTgt>
                                        </p:tgtEl>
                                      </p:cBhvr>
                                    </p:animEffect>
                                  </p:childTnLst>
                                </p:cTn>
                              </p:par>
                            </p:childTnLst>
                          </p:cTn>
                        </p:par>
                        <p:par>
                          <p:cTn id="26" fill="hold">
                            <p:stCondLst>
                              <p:cond delay="3000"/>
                            </p:stCondLst>
                            <p:childTnLst>
                              <p:par>
                                <p:cTn id="27" presetID="10" presetClass="entr" presetSubtype="0" fill="hold" nodeType="afterEffect">
                                  <p:stCondLst>
                                    <p:cond delay="0"/>
                                  </p:stCondLst>
                                  <p:childTnLst>
                                    <p:set>
                                      <p:cBhvr>
                                        <p:cTn id="28" dur="1" fill="hold">
                                          <p:stCondLst>
                                            <p:cond delay="0"/>
                                          </p:stCondLst>
                                        </p:cTn>
                                        <p:tgtEl>
                                          <p:spTgt spid="9">
                                            <p:txEl>
                                              <p:pRg st="3" end="3"/>
                                            </p:txEl>
                                          </p:spTgt>
                                        </p:tgtEl>
                                        <p:attrNameLst>
                                          <p:attrName>style.visibility</p:attrName>
                                        </p:attrNameLst>
                                      </p:cBhvr>
                                      <p:to>
                                        <p:strVal val="visible"/>
                                      </p:to>
                                    </p:set>
                                    <p:animEffect transition="in" filter="fade">
                                      <p:cBhvr>
                                        <p:cTn id="29" dur="500"/>
                                        <p:tgtEl>
                                          <p:spTgt spid="9">
                                            <p:txEl>
                                              <p:pRg st="3" end="3"/>
                                            </p:txEl>
                                          </p:spTgt>
                                        </p:tgtEl>
                                      </p:cBhvr>
                                    </p:animEffect>
                                  </p:childTnLst>
                                </p:cTn>
                              </p:par>
                            </p:childTnLst>
                          </p:cTn>
                        </p:par>
                        <p:par>
                          <p:cTn id="30" fill="hold">
                            <p:stCondLst>
                              <p:cond delay="3500"/>
                            </p:stCondLst>
                            <p:childTnLst>
                              <p:par>
                                <p:cTn id="31" presetID="10" presetClass="entr" presetSubtype="0" fill="hold" nodeType="afterEffect">
                                  <p:stCondLst>
                                    <p:cond delay="0"/>
                                  </p:stCondLst>
                                  <p:childTnLst>
                                    <p:set>
                                      <p:cBhvr>
                                        <p:cTn id="32" dur="1" fill="hold">
                                          <p:stCondLst>
                                            <p:cond delay="0"/>
                                          </p:stCondLst>
                                        </p:cTn>
                                        <p:tgtEl>
                                          <p:spTgt spid="9">
                                            <p:txEl>
                                              <p:pRg st="4" end="4"/>
                                            </p:txEl>
                                          </p:spTgt>
                                        </p:tgtEl>
                                        <p:attrNameLst>
                                          <p:attrName>style.visibility</p:attrName>
                                        </p:attrNameLst>
                                      </p:cBhvr>
                                      <p:to>
                                        <p:strVal val="visible"/>
                                      </p:to>
                                    </p:set>
                                    <p:animEffect transition="in" filter="fade">
                                      <p:cBhvr>
                                        <p:cTn id="33" dur="500"/>
                                        <p:tgtEl>
                                          <p:spTgt spid="9">
                                            <p:txEl>
                                              <p:pRg st="4" end="4"/>
                                            </p:txEl>
                                          </p:spTgt>
                                        </p:tgtEl>
                                      </p:cBhvr>
                                    </p:animEffect>
                                  </p:childTnLst>
                                </p:cTn>
                              </p:par>
                            </p:childTnLst>
                          </p:cTn>
                        </p:par>
                        <p:par>
                          <p:cTn id="34" fill="hold">
                            <p:stCondLst>
                              <p:cond delay="4000"/>
                            </p:stCondLst>
                            <p:childTnLst>
                              <p:par>
                                <p:cTn id="35" presetID="10" presetClass="entr" presetSubtype="0" fill="hold" nodeType="afterEffect">
                                  <p:stCondLst>
                                    <p:cond delay="0"/>
                                  </p:stCondLst>
                                  <p:childTnLst>
                                    <p:set>
                                      <p:cBhvr>
                                        <p:cTn id="36" dur="1" fill="hold">
                                          <p:stCondLst>
                                            <p:cond delay="0"/>
                                          </p:stCondLst>
                                        </p:cTn>
                                        <p:tgtEl>
                                          <p:spTgt spid="9">
                                            <p:txEl>
                                              <p:pRg st="5" end="5"/>
                                            </p:txEl>
                                          </p:spTgt>
                                        </p:tgtEl>
                                        <p:attrNameLst>
                                          <p:attrName>style.visibility</p:attrName>
                                        </p:attrNameLst>
                                      </p:cBhvr>
                                      <p:to>
                                        <p:strVal val="visible"/>
                                      </p:to>
                                    </p:set>
                                    <p:animEffect transition="in" filter="fade">
                                      <p:cBhvr>
                                        <p:cTn id="37" dur="500"/>
                                        <p:tgtEl>
                                          <p:spTgt spid="9">
                                            <p:txEl>
                                              <p:pRg st="5" end="5"/>
                                            </p:txEl>
                                          </p:spTgt>
                                        </p:tgtEl>
                                      </p:cBhvr>
                                    </p:animEffect>
                                  </p:childTnLst>
                                </p:cTn>
                              </p:par>
                            </p:childTnLst>
                          </p:cTn>
                        </p:par>
                        <p:par>
                          <p:cTn id="38" fill="hold">
                            <p:stCondLst>
                              <p:cond delay="4500"/>
                            </p:stCondLst>
                            <p:childTnLst>
                              <p:par>
                                <p:cTn id="39" presetID="10" presetClass="entr" presetSubtype="0" fill="hold" nodeType="afterEffect">
                                  <p:stCondLst>
                                    <p:cond delay="0"/>
                                  </p:stCondLst>
                                  <p:childTnLst>
                                    <p:set>
                                      <p:cBhvr>
                                        <p:cTn id="40" dur="1" fill="hold">
                                          <p:stCondLst>
                                            <p:cond delay="0"/>
                                          </p:stCondLst>
                                        </p:cTn>
                                        <p:tgtEl>
                                          <p:spTgt spid="9">
                                            <p:txEl>
                                              <p:pRg st="6" end="6"/>
                                            </p:txEl>
                                          </p:spTgt>
                                        </p:tgtEl>
                                        <p:attrNameLst>
                                          <p:attrName>style.visibility</p:attrName>
                                        </p:attrNameLst>
                                      </p:cBhvr>
                                      <p:to>
                                        <p:strVal val="visible"/>
                                      </p:to>
                                    </p:set>
                                    <p:animEffect transition="in" filter="fade">
                                      <p:cBhvr>
                                        <p:cTn id="41" dur="500"/>
                                        <p:tgtEl>
                                          <p:spTgt spid="9">
                                            <p:txEl>
                                              <p:pRg st="6" end="6"/>
                                            </p:txEl>
                                          </p:spTgt>
                                        </p:tgtEl>
                                      </p:cBhvr>
                                    </p:animEffect>
                                  </p:childTnLst>
                                </p:cTn>
                              </p:par>
                            </p:childTnLst>
                          </p:cTn>
                        </p:par>
                        <p:par>
                          <p:cTn id="42" fill="hold">
                            <p:stCondLst>
                              <p:cond delay="5000"/>
                            </p:stCondLst>
                            <p:childTnLst>
                              <p:par>
                                <p:cTn id="43" presetID="10" presetClass="entr" presetSubtype="0" fill="hold" nodeType="afterEffect">
                                  <p:stCondLst>
                                    <p:cond delay="0"/>
                                  </p:stCondLst>
                                  <p:childTnLst>
                                    <p:set>
                                      <p:cBhvr>
                                        <p:cTn id="44" dur="1" fill="hold">
                                          <p:stCondLst>
                                            <p:cond delay="0"/>
                                          </p:stCondLst>
                                        </p:cTn>
                                        <p:tgtEl>
                                          <p:spTgt spid="9">
                                            <p:txEl>
                                              <p:pRg st="7" end="7"/>
                                            </p:txEl>
                                          </p:spTgt>
                                        </p:tgtEl>
                                        <p:attrNameLst>
                                          <p:attrName>style.visibility</p:attrName>
                                        </p:attrNameLst>
                                      </p:cBhvr>
                                      <p:to>
                                        <p:strVal val="visible"/>
                                      </p:to>
                                    </p:set>
                                    <p:animEffect transition="in" filter="fade">
                                      <p:cBhvr>
                                        <p:cTn id="45" dur="500"/>
                                        <p:tgtEl>
                                          <p:spTgt spid="9">
                                            <p:txEl>
                                              <p:pRg st="7" end="7"/>
                                            </p:txEl>
                                          </p:spTgt>
                                        </p:tgtEl>
                                      </p:cBhvr>
                                    </p:animEffect>
                                  </p:childTnLst>
                                </p:cTn>
                              </p:par>
                            </p:childTnLst>
                          </p:cTn>
                        </p:par>
                        <p:par>
                          <p:cTn id="46" fill="hold">
                            <p:stCondLst>
                              <p:cond delay="5500"/>
                            </p:stCondLst>
                            <p:childTnLst>
                              <p:par>
                                <p:cTn id="47" presetID="10" presetClass="entr" presetSubtype="0" fill="hold" nodeType="afterEffect">
                                  <p:stCondLst>
                                    <p:cond delay="0"/>
                                  </p:stCondLst>
                                  <p:childTnLst>
                                    <p:set>
                                      <p:cBhvr>
                                        <p:cTn id="48" dur="1" fill="hold">
                                          <p:stCondLst>
                                            <p:cond delay="0"/>
                                          </p:stCondLst>
                                        </p:cTn>
                                        <p:tgtEl>
                                          <p:spTgt spid="9">
                                            <p:txEl>
                                              <p:pRg st="8" end="8"/>
                                            </p:txEl>
                                          </p:spTgt>
                                        </p:tgtEl>
                                        <p:attrNameLst>
                                          <p:attrName>style.visibility</p:attrName>
                                        </p:attrNameLst>
                                      </p:cBhvr>
                                      <p:to>
                                        <p:strVal val="visible"/>
                                      </p:to>
                                    </p:set>
                                    <p:animEffect transition="in" filter="fade">
                                      <p:cBhvr>
                                        <p:cTn id="49" dur="500"/>
                                        <p:tgtEl>
                                          <p:spTgt spid="9">
                                            <p:txEl>
                                              <p:pRg st="8" end="8"/>
                                            </p:txEl>
                                          </p:spTgt>
                                        </p:tgtEl>
                                      </p:cBhvr>
                                    </p:animEffect>
                                  </p:childTnLst>
                                </p:cTn>
                              </p:par>
                            </p:childTnLst>
                          </p:cTn>
                        </p:par>
                        <p:par>
                          <p:cTn id="50" fill="hold">
                            <p:stCondLst>
                              <p:cond delay="6000"/>
                            </p:stCondLst>
                            <p:childTnLst>
                              <p:par>
                                <p:cTn id="51" presetID="10" presetClass="entr" presetSubtype="0" fill="hold" nodeType="afterEffect">
                                  <p:stCondLst>
                                    <p:cond delay="0"/>
                                  </p:stCondLst>
                                  <p:childTnLst>
                                    <p:set>
                                      <p:cBhvr>
                                        <p:cTn id="52" dur="1" fill="hold">
                                          <p:stCondLst>
                                            <p:cond delay="0"/>
                                          </p:stCondLst>
                                        </p:cTn>
                                        <p:tgtEl>
                                          <p:spTgt spid="9">
                                            <p:txEl>
                                              <p:pRg st="9" end="9"/>
                                            </p:txEl>
                                          </p:spTgt>
                                        </p:tgtEl>
                                        <p:attrNameLst>
                                          <p:attrName>style.visibility</p:attrName>
                                        </p:attrNameLst>
                                      </p:cBhvr>
                                      <p:to>
                                        <p:strVal val="visible"/>
                                      </p:to>
                                    </p:set>
                                    <p:animEffect transition="in" filter="fade">
                                      <p:cBhvr>
                                        <p:cTn id="53" dur="500"/>
                                        <p:tgtEl>
                                          <p:spTgt spid="9">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theme/theme1.xml><?xml version="1.0" encoding="utf-8"?>
<a:theme xmlns:a="http://schemas.openxmlformats.org/drawingml/2006/main" name="template 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7_Office Theme">
  <a:themeElements>
    <a:clrScheme name="2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2_Office Them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8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itle pag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5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1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6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EIGE_RGB_01">
    <a:dk1>
      <a:sysClr val="windowText" lastClr="000000"/>
    </a:dk1>
    <a:lt1>
      <a:sysClr val="window" lastClr="FFFFFF"/>
    </a:lt1>
    <a:dk2>
      <a:srgbClr val="0055A4"/>
    </a:dk2>
    <a:lt2>
      <a:srgbClr val="FFD200"/>
    </a:lt2>
    <a:accent1>
      <a:srgbClr val="717070"/>
    </a:accent1>
    <a:accent2>
      <a:srgbClr val="E8AD00"/>
    </a:accent2>
    <a:accent3>
      <a:srgbClr val="B38E51"/>
    </a:accent3>
    <a:accent4>
      <a:srgbClr val="89B09E"/>
    </a:accent4>
    <a:accent5>
      <a:srgbClr val="4C828C"/>
    </a:accent5>
    <a:accent6>
      <a:srgbClr val="FFF2CE"/>
    </a:accent6>
    <a:hlink>
      <a:srgbClr val="AEA277"/>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template 2</Template>
  <TotalTime>6661</TotalTime>
  <Words>5144</Words>
  <Application>Microsoft Office PowerPoint</Application>
  <PresentationFormat>On-screen Show (4:3)</PresentationFormat>
  <Paragraphs>570</Paragraphs>
  <Slides>57</Slides>
  <Notes>56</Notes>
  <HiddenSlides>3</HiddenSlides>
  <MMClips>0</MMClips>
  <ScaleCrop>false</ScaleCrop>
  <HeadingPairs>
    <vt:vector size="6" baseType="variant">
      <vt:variant>
        <vt:lpstr>Theme</vt:lpstr>
      </vt:variant>
      <vt:variant>
        <vt:i4>12</vt:i4>
      </vt:variant>
      <vt:variant>
        <vt:lpstr>Embedded OLE Servers</vt:lpstr>
      </vt:variant>
      <vt:variant>
        <vt:i4>2</vt:i4>
      </vt:variant>
      <vt:variant>
        <vt:lpstr>Slide Titles</vt:lpstr>
      </vt:variant>
      <vt:variant>
        <vt:i4>57</vt:i4>
      </vt:variant>
    </vt:vector>
  </HeadingPairs>
  <TitlesOfParts>
    <vt:vector size="71" baseType="lpstr">
      <vt:lpstr>template 2</vt:lpstr>
      <vt:lpstr>1_Title page</vt:lpstr>
      <vt:lpstr>Office Theme</vt:lpstr>
      <vt:lpstr>1_Office Theme</vt:lpstr>
      <vt:lpstr>2_Office Theme</vt:lpstr>
      <vt:lpstr>4_Office Theme</vt:lpstr>
      <vt:lpstr>5_Office Theme</vt:lpstr>
      <vt:lpstr>11_Office Theme</vt:lpstr>
      <vt:lpstr>6_Office Theme</vt:lpstr>
      <vt:lpstr>3_Office Theme</vt:lpstr>
      <vt:lpstr>7_Office Theme</vt:lpstr>
      <vt:lpstr>8_Office Theme</vt:lpstr>
      <vt:lpstr>Acrobat Document</vt:lpstr>
      <vt:lpstr>Worksheet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FTE employment rate is higher for men than women throughout all Member States  Men’s FTE participation in the UK is slightly higher than the EU average (56%) while women’s FTE participation is slightly lower (41%)</vt:lpstr>
      <vt:lpstr>PowerPoint Presentation</vt:lpstr>
      <vt:lpstr>PowerPoint Presentation</vt:lpstr>
      <vt:lpstr>PowerPoint Presentation</vt:lpstr>
      <vt:lpstr>Men consistently earn more than women in all Member States   EU-27 average 20%  The UK gap is the third highest in the EU after Austria and Estonia</vt:lpstr>
      <vt:lpstr>PowerPoint Presentation</vt:lpstr>
      <vt:lpstr>PowerPoint Presentation</vt:lpstr>
      <vt:lpstr>PowerPoint Presentation</vt:lpstr>
      <vt:lpstr>Reversal in trends in educational attainment since 2008  EU-27 average 22% for women compared with 21% for men  UK second highest level of achievement after Ireland, combined with a low gender gap</vt:lpstr>
      <vt:lpstr>Feminine segregation patterns  in teaching, health and humanities field of education.   EU-27 average 44% for women compared with 22% for men  The gap is persistent also in UK</vt:lpstr>
      <vt:lpstr>PowerPoint Presentation</vt:lpstr>
      <vt:lpstr>PowerPoint Presentation</vt:lpstr>
      <vt:lpstr>PowerPoint Presentation</vt:lpstr>
      <vt:lpstr>Many more women than men spent, on average, one or more hours a day on housework and cooking  EU-27 average is 77% of women compared with 24% of men  There are also important differences in the UK, but the gap is narrower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Women outlive men across all Member States  In the EU-27, women are expected to live up to 82.9 years compared with 77 years for men  The gap in the UK reflects approximately the situation in EU-27</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EIGE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Anne Laure Humbert</dc:creator>
  <cp:lastModifiedBy>Administrator</cp:lastModifiedBy>
  <cp:revision>421</cp:revision>
  <cp:lastPrinted>2013-06-05T10:59:02Z</cp:lastPrinted>
  <dcterms:created xsi:type="dcterms:W3CDTF">2012-10-22T07:14:27Z</dcterms:created>
  <dcterms:modified xsi:type="dcterms:W3CDTF">2013-12-12T10:45:09Z</dcterms:modified>
</cp:coreProperties>
</file>