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20c5088aefa2d42" providerId="LiveId" clId="{86CAF67B-41B5-4C39-A410-FF296B56C39F}"/>
    <pc:docChg chg="custSel addSld modSld">
      <pc:chgData name="" userId="220c5088aefa2d42" providerId="LiveId" clId="{86CAF67B-41B5-4C39-A410-FF296B56C39F}" dt="2022-02-03T09:21:32.389" v="1845" actId="20577"/>
      <pc:docMkLst>
        <pc:docMk/>
      </pc:docMkLst>
      <pc:sldChg chg="modSp">
        <pc:chgData name="" userId="220c5088aefa2d42" providerId="LiveId" clId="{86CAF67B-41B5-4C39-A410-FF296B56C39F}" dt="2022-02-03T08:51:51.773" v="384" actId="20577"/>
        <pc:sldMkLst>
          <pc:docMk/>
          <pc:sldMk cId="2723897949" sldId="261"/>
        </pc:sldMkLst>
        <pc:spChg chg="mod">
          <ac:chgData name="" userId="220c5088aefa2d42" providerId="LiveId" clId="{86CAF67B-41B5-4C39-A410-FF296B56C39F}" dt="2022-02-03T08:50:47.283" v="265" actId="20577"/>
          <ac:spMkLst>
            <pc:docMk/>
            <pc:sldMk cId="2723897949" sldId="261"/>
            <ac:spMk id="2" creationId="{B7FD396D-D1E6-45C0-8FC4-CB8307806197}"/>
          </ac:spMkLst>
        </pc:spChg>
        <pc:spChg chg="mod">
          <ac:chgData name="" userId="220c5088aefa2d42" providerId="LiveId" clId="{86CAF67B-41B5-4C39-A410-FF296B56C39F}" dt="2022-02-03T08:51:51.773" v="384" actId="20577"/>
          <ac:spMkLst>
            <pc:docMk/>
            <pc:sldMk cId="2723897949" sldId="261"/>
            <ac:spMk id="3" creationId="{D492B50F-15A6-4274-A5AC-687B88B344CB}"/>
          </ac:spMkLst>
        </pc:spChg>
      </pc:sldChg>
      <pc:sldChg chg="addSp delSp modSp add">
        <pc:chgData name="" userId="220c5088aefa2d42" providerId="LiveId" clId="{86CAF67B-41B5-4C39-A410-FF296B56C39F}" dt="2022-02-03T08:54:06.119" v="394" actId="1076"/>
        <pc:sldMkLst>
          <pc:docMk/>
          <pc:sldMk cId="3244511826" sldId="262"/>
        </pc:sldMkLst>
        <pc:spChg chg="del">
          <ac:chgData name="" userId="220c5088aefa2d42" providerId="LiveId" clId="{86CAF67B-41B5-4C39-A410-FF296B56C39F}" dt="2022-02-03T08:52:14.836" v="386"/>
          <ac:spMkLst>
            <pc:docMk/>
            <pc:sldMk cId="3244511826" sldId="262"/>
            <ac:spMk id="2" creationId="{08E4F152-A031-4FA1-828E-A1D18340A139}"/>
          </ac:spMkLst>
        </pc:spChg>
        <pc:spChg chg="del">
          <ac:chgData name="" userId="220c5088aefa2d42" providerId="LiveId" clId="{86CAF67B-41B5-4C39-A410-FF296B56C39F}" dt="2022-02-03T08:52:14.836" v="386"/>
          <ac:spMkLst>
            <pc:docMk/>
            <pc:sldMk cId="3244511826" sldId="262"/>
            <ac:spMk id="3" creationId="{99546ABD-0FC1-45CE-9F64-C4AC2FAD4106}"/>
          </ac:spMkLst>
        </pc:spChg>
        <pc:picChg chg="add mod">
          <ac:chgData name="" userId="220c5088aefa2d42" providerId="LiveId" clId="{86CAF67B-41B5-4C39-A410-FF296B56C39F}" dt="2022-02-03T08:52:23.239" v="389" actId="14100"/>
          <ac:picMkLst>
            <pc:docMk/>
            <pc:sldMk cId="3244511826" sldId="262"/>
            <ac:picMk id="4" creationId="{AF51A105-252B-4974-A717-CC081D6539A1}"/>
          </ac:picMkLst>
        </pc:picChg>
        <pc:picChg chg="add mod">
          <ac:chgData name="" userId="220c5088aefa2d42" providerId="LiveId" clId="{86CAF67B-41B5-4C39-A410-FF296B56C39F}" dt="2022-02-03T08:53:44.447" v="392" actId="14100"/>
          <ac:picMkLst>
            <pc:docMk/>
            <pc:sldMk cId="3244511826" sldId="262"/>
            <ac:picMk id="5" creationId="{3FEE8CDD-1828-4852-A69B-CBC88A984A18}"/>
          </ac:picMkLst>
        </pc:picChg>
        <pc:picChg chg="add mod">
          <ac:chgData name="" userId="220c5088aefa2d42" providerId="LiveId" clId="{86CAF67B-41B5-4C39-A410-FF296B56C39F}" dt="2022-02-03T08:54:06.119" v="394" actId="1076"/>
          <ac:picMkLst>
            <pc:docMk/>
            <pc:sldMk cId="3244511826" sldId="262"/>
            <ac:picMk id="6" creationId="{CEEA875E-3532-4E40-BA9A-004443A5EB11}"/>
          </ac:picMkLst>
        </pc:picChg>
      </pc:sldChg>
      <pc:sldChg chg="addSp modSp add">
        <pc:chgData name="" userId="220c5088aefa2d42" providerId="LiveId" clId="{86CAF67B-41B5-4C39-A410-FF296B56C39F}" dt="2022-02-03T09:00:29.159" v="406" actId="14100"/>
        <pc:sldMkLst>
          <pc:docMk/>
          <pc:sldMk cId="356995882" sldId="263"/>
        </pc:sldMkLst>
        <pc:picChg chg="add mod">
          <ac:chgData name="" userId="220c5088aefa2d42" providerId="LiveId" clId="{86CAF67B-41B5-4C39-A410-FF296B56C39F}" dt="2022-02-03T08:57:07.206" v="397" actId="1076"/>
          <ac:picMkLst>
            <pc:docMk/>
            <pc:sldMk cId="356995882" sldId="263"/>
            <ac:picMk id="2" creationId="{F779AABF-AF59-458A-9A45-4A38B0368085}"/>
          </ac:picMkLst>
        </pc:picChg>
        <pc:picChg chg="add mod">
          <ac:chgData name="" userId="220c5088aefa2d42" providerId="LiveId" clId="{86CAF67B-41B5-4C39-A410-FF296B56C39F}" dt="2022-02-03T09:00:29.159" v="406" actId="14100"/>
          <ac:picMkLst>
            <pc:docMk/>
            <pc:sldMk cId="356995882" sldId="263"/>
            <ac:picMk id="3" creationId="{940B99D1-95AA-475E-B6DD-7D60392A11BF}"/>
          </ac:picMkLst>
        </pc:picChg>
        <pc:picChg chg="add mod">
          <ac:chgData name="" userId="220c5088aefa2d42" providerId="LiveId" clId="{86CAF67B-41B5-4C39-A410-FF296B56C39F}" dt="2022-02-03T09:00:17.495" v="405" actId="14100"/>
          <ac:picMkLst>
            <pc:docMk/>
            <pc:sldMk cId="356995882" sldId="263"/>
            <ac:picMk id="4" creationId="{A1A13B93-5E3F-4114-9F45-2C2355BF6BC5}"/>
          </ac:picMkLst>
        </pc:picChg>
      </pc:sldChg>
      <pc:sldChg chg="addSp modSp add">
        <pc:chgData name="" userId="220c5088aefa2d42" providerId="LiveId" clId="{86CAF67B-41B5-4C39-A410-FF296B56C39F}" dt="2022-02-03T09:06:47.582" v="555"/>
        <pc:sldMkLst>
          <pc:docMk/>
          <pc:sldMk cId="4089464564" sldId="264"/>
        </pc:sldMkLst>
        <pc:spChg chg="add mod">
          <ac:chgData name="" userId="220c5088aefa2d42" providerId="LiveId" clId="{86CAF67B-41B5-4C39-A410-FF296B56C39F}" dt="2022-02-03T09:04:14.795" v="471" actId="403"/>
          <ac:spMkLst>
            <pc:docMk/>
            <pc:sldMk cId="4089464564" sldId="264"/>
            <ac:spMk id="3" creationId="{5BCAED48-D50B-4B71-918E-93E425DE92C6}"/>
          </ac:spMkLst>
        </pc:spChg>
        <pc:picChg chg="add mod">
          <ac:chgData name="" userId="220c5088aefa2d42" providerId="LiveId" clId="{86CAF67B-41B5-4C39-A410-FF296B56C39F}" dt="2022-02-03T09:06:47.582" v="555"/>
          <ac:picMkLst>
            <pc:docMk/>
            <pc:sldMk cId="4089464564" sldId="264"/>
            <ac:picMk id="2" creationId="{91C8CDD5-77C9-45B0-889F-8C7ABF5C0991}"/>
          </ac:picMkLst>
        </pc:picChg>
      </pc:sldChg>
      <pc:sldChg chg="addSp modSp add">
        <pc:chgData name="" userId="220c5088aefa2d42" providerId="LiveId" clId="{86CAF67B-41B5-4C39-A410-FF296B56C39F}" dt="2022-02-03T09:14:14.241" v="1182" actId="20577"/>
        <pc:sldMkLst>
          <pc:docMk/>
          <pc:sldMk cId="476219908" sldId="265"/>
        </pc:sldMkLst>
        <pc:spChg chg="add mod">
          <ac:chgData name="" userId="220c5088aefa2d42" providerId="LiveId" clId="{86CAF67B-41B5-4C39-A410-FF296B56C39F}" dt="2022-02-03T09:08:56.236" v="578" actId="20577"/>
          <ac:spMkLst>
            <pc:docMk/>
            <pc:sldMk cId="476219908" sldId="265"/>
            <ac:spMk id="2" creationId="{FBD5F384-345A-49FA-85B6-CD9EF5ED42DD}"/>
          </ac:spMkLst>
        </pc:spChg>
        <pc:spChg chg="add mod">
          <ac:chgData name="" userId="220c5088aefa2d42" providerId="LiveId" clId="{86CAF67B-41B5-4C39-A410-FF296B56C39F}" dt="2022-02-03T09:14:14.241" v="1182" actId="20577"/>
          <ac:spMkLst>
            <pc:docMk/>
            <pc:sldMk cId="476219908" sldId="265"/>
            <ac:spMk id="3" creationId="{04DFEDBB-2184-4636-B4DE-90F73022453C}"/>
          </ac:spMkLst>
        </pc:spChg>
      </pc:sldChg>
      <pc:sldChg chg="addSp modSp add">
        <pc:chgData name="" userId="220c5088aefa2d42" providerId="LiveId" clId="{86CAF67B-41B5-4C39-A410-FF296B56C39F}" dt="2022-02-03T09:09:17.670" v="604" actId="20577"/>
        <pc:sldMkLst>
          <pc:docMk/>
          <pc:sldMk cId="621982799" sldId="266"/>
        </pc:sldMkLst>
        <pc:spChg chg="add mod">
          <ac:chgData name="" userId="220c5088aefa2d42" providerId="LiveId" clId="{86CAF67B-41B5-4C39-A410-FF296B56C39F}" dt="2022-02-03T09:09:17.670" v="604" actId="20577"/>
          <ac:spMkLst>
            <pc:docMk/>
            <pc:sldMk cId="621982799" sldId="266"/>
            <ac:spMk id="2" creationId="{FC7BC5D8-0B85-4126-AA5C-A4D9B5C68D77}"/>
          </ac:spMkLst>
        </pc:spChg>
        <pc:spChg chg="add mod">
          <ac:chgData name="" userId="220c5088aefa2d42" providerId="LiveId" clId="{86CAF67B-41B5-4C39-A410-FF296B56C39F}" dt="2022-02-03T09:09:10.139" v="580"/>
          <ac:spMkLst>
            <pc:docMk/>
            <pc:sldMk cId="621982799" sldId="266"/>
            <ac:spMk id="3" creationId="{2C9CE723-B9AE-4310-8833-E5A5DE577C77}"/>
          </ac:spMkLst>
        </pc:spChg>
      </pc:sldChg>
      <pc:sldChg chg="modSp add">
        <pc:chgData name="" userId="220c5088aefa2d42" providerId="LiveId" clId="{86CAF67B-41B5-4C39-A410-FF296B56C39F}" dt="2022-02-03T09:17:51.469" v="1515" actId="20577"/>
        <pc:sldMkLst>
          <pc:docMk/>
          <pc:sldMk cId="1313188068" sldId="267"/>
        </pc:sldMkLst>
        <pc:spChg chg="mod">
          <ac:chgData name="" userId="220c5088aefa2d42" providerId="LiveId" clId="{86CAF67B-41B5-4C39-A410-FF296B56C39F}" dt="2022-02-03T09:14:30.191" v="1204" actId="20577"/>
          <ac:spMkLst>
            <pc:docMk/>
            <pc:sldMk cId="1313188068" sldId="267"/>
            <ac:spMk id="2" creationId="{097284F3-A59A-4AC2-A964-2475AFD8FF10}"/>
          </ac:spMkLst>
        </pc:spChg>
        <pc:spChg chg="mod">
          <ac:chgData name="" userId="220c5088aefa2d42" providerId="LiveId" clId="{86CAF67B-41B5-4C39-A410-FF296B56C39F}" dt="2022-02-03T09:17:51.469" v="1515" actId="20577"/>
          <ac:spMkLst>
            <pc:docMk/>
            <pc:sldMk cId="1313188068" sldId="267"/>
            <ac:spMk id="3" creationId="{5438EB14-FD90-4034-BBE9-1D0AB754E529}"/>
          </ac:spMkLst>
        </pc:spChg>
      </pc:sldChg>
      <pc:sldChg chg="modSp add">
        <pc:chgData name="" userId="220c5088aefa2d42" providerId="LiveId" clId="{86CAF67B-41B5-4C39-A410-FF296B56C39F}" dt="2022-02-03T09:21:32.389" v="1845" actId="20577"/>
        <pc:sldMkLst>
          <pc:docMk/>
          <pc:sldMk cId="3389078654" sldId="268"/>
        </pc:sldMkLst>
        <pc:spChg chg="mod">
          <ac:chgData name="" userId="220c5088aefa2d42" providerId="LiveId" clId="{86CAF67B-41B5-4C39-A410-FF296B56C39F}" dt="2022-02-03T09:18:43.268" v="1519" actId="20577"/>
          <ac:spMkLst>
            <pc:docMk/>
            <pc:sldMk cId="3389078654" sldId="268"/>
            <ac:spMk id="2" creationId="{3BCD2F46-220B-45AB-96CF-F5B789F805F6}"/>
          </ac:spMkLst>
        </pc:spChg>
        <pc:spChg chg="mod">
          <ac:chgData name="" userId="220c5088aefa2d42" providerId="LiveId" clId="{86CAF67B-41B5-4C39-A410-FF296B56C39F}" dt="2022-02-03T09:21:32.389" v="1845" actId="20577"/>
          <ac:spMkLst>
            <pc:docMk/>
            <pc:sldMk cId="3389078654" sldId="268"/>
            <ac:spMk id="3" creationId="{CF300EEF-9B62-4B47-9D54-5C415B97E9A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D68838-6C14-4EB9-8A3C-5DE091252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310734-B57C-4631-9BDB-BFB04A4AB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701CB3-F4E0-4083-98B3-A2609328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2C0FFB-25AF-4EEE-BB92-6D997C720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B4BB37-0229-4416-9988-4F632278C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95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179DE6-21BD-44C4-B098-331FF79FC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27D7D1-AA94-4EC2-88BD-28863F2F8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C01A8D-DC02-4606-AB5F-C17BC8F5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9415A4-F2E8-4E4D-BA72-DB8E4FF27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FD8A9A-499C-4BCD-B056-9B667D32C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305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AFC18F0-18CC-493E-B517-4C243B3000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F6380C-D9A0-4F4C-9C89-985840D7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91733D-F0B4-4884-BFA7-27FFF4F5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4C7D56-AA14-4811-9289-E25B361D5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5B1296-FCE7-4262-916E-1DA867132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56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34A47C-019C-4551-B384-ED96C3F76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B32D11-5FE7-4DCA-A534-E508DB1DA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D17072-EA12-4BAC-A222-EDEA692F3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C9F73E-9811-4FD9-93BE-2D04FAB97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F5209F-BE11-4A2F-8CEB-36498BC05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14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7A687B-868C-4EEF-AACC-F99F11FAA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D2A124-773A-4B80-9A00-D3E01C216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20C419-7A4B-43C3-9678-FAC296EC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F2839A-67D3-45BC-B108-DAD21260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49BFED-3667-410B-8A77-7B9C554E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772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71247-B923-46AC-AC35-AC86A2705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D7897D-0B9F-4BCB-BAC2-4A04853AB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CC243B0-EA4C-4C35-A412-38FCDA7C4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2AA30A-962E-4D9A-ADE5-078C3206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6FE5FF-E760-4C11-A22A-4C2F170C8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7D0A0F-C848-42B5-8EAD-9B166FFD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4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1149F-7DF3-4AEC-9246-181E4266E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4440EC-A443-46AF-861F-75B034E40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C18E16D-7352-4688-9C89-EA8AA7B00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40E9EB-702A-4A93-A302-0154BDD6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A46D60-C8AC-4627-9C17-152D5C1A2E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0342F2B-FDAC-4531-A05E-54EB5B7D5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88BC3CA-2EFB-41E7-9463-57479714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546571B-4C09-49DE-8F0E-ACD5ED49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93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B0F92-86CC-40D5-8BEE-670B4B220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3C60B3-D736-48DE-80D6-C1C351A16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50ADB2-C662-421A-8ECF-577780401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918F50-624E-457A-908D-0CF03022B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40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3D5D8BB-EA84-450F-9561-77312558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9664DCB-67D5-4C7F-8B80-61B2DBBC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4E3B02-0CA8-4285-A524-D52386164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38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601F55-B3E2-4EEB-A259-D16C741D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248E9B-7619-4EA6-88E3-6F1882B72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60D48F9-EF36-4CC1-BEC6-B83075358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2D6901-5AD0-480F-B73F-174C184D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61FE14-F6FD-40E0-ACD2-68C72D71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4BD797-3437-4FB2-97CC-1D5A759B0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788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7155E8-A4BC-4E27-8BF6-1CF6051F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612D389-7B9E-4B44-A48D-46653E38A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40842E0-F3EA-4C8F-B482-C6003D1DF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D7E437-CB23-411A-A373-20878F5D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523825-9A38-4AAE-8817-743A9566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5207E1-5575-4B5C-B56D-702722532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076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F6B6ADA-2BB6-4435-8DD2-C9FC5ECB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B57F16-6913-4E7E-BA72-4627DFA0F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CBF1E8-313C-4A9E-833A-A0EB1D249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1CCF6-D760-4FF7-9F4F-61D0DFA1EDDC}" type="datetimeFigureOut">
              <a:rPr lang="fr-FR" smtClean="0"/>
              <a:t>03/02/2022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94BDE7-5DFE-4C98-965A-EDFA50CC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2CD99F-6FA5-48C5-8D77-9E168A5446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DF99-1ED3-493D-8773-2C8400E3B0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9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39085E-318D-4037-96C5-75C3B17D31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Justice, </a:t>
            </a:r>
            <a:r>
              <a:rPr lang="fr-FR" dirty="0" err="1"/>
              <a:t>sustainability</a:t>
            </a:r>
            <a:r>
              <a:rPr lang="fr-FR" dirty="0"/>
              <a:t>, and more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C03956-681F-46AF-B689-CCAEEB0941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Marc Fleurbaey</a:t>
            </a:r>
          </a:p>
        </p:txBody>
      </p:sp>
    </p:spTree>
    <p:extLst>
      <p:ext uri="{BB962C8B-B14F-4D97-AF65-F5344CB8AC3E}">
        <p14:creationId xmlns:p14="http://schemas.microsoft.com/office/powerpoint/2010/main" val="4267782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5F384-345A-49FA-85B6-CD9EF5ED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Beyond social justice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DFEDBB-2184-4636-B4DE-90F730224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society cannot be focused only on fair sharing, and leave it to private circles to define the “good life”</a:t>
            </a:r>
          </a:p>
          <a:p>
            <a:r>
              <a:rPr lang="en-US" dirty="0"/>
              <a:t>A good part of our lives involves public goods, common experiences</a:t>
            </a:r>
          </a:p>
          <a:p>
            <a:r>
              <a:rPr lang="en-US" dirty="0"/>
              <a:t>What is our plan as a group? What kind of collective project should be pursue?</a:t>
            </a:r>
          </a:p>
          <a:p>
            <a:r>
              <a:rPr lang="en-US" dirty="0"/>
              <a:t>It cannot just be peaceful coexistence – so dull</a:t>
            </a:r>
          </a:p>
          <a:p>
            <a:r>
              <a:rPr lang="en-US" dirty="0"/>
              <a:t>Justice is the “first virtue” of a society (Rawls)? It can’t be the last as well</a:t>
            </a:r>
          </a:p>
        </p:txBody>
      </p:sp>
    </p:spTree>
    <p:extLst>
      <p:ext uri="{BB962C8B-B14F-4D97-AF65-F5344CB8AC3E}">
        <p14:creationId xmlns:p14="http://schemas.microsoft.com/office/powerpoint/2010/main" val="476219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7284F3-A59A-4AC2-A964-2475AFD8F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Beyond </a:t>
            </a:r>
            <a:r>
              <a:rPr lang="fr-FR" dirty="0" err="1"/>
              <a:t>sustainability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8EB14-FD90-4034-BBE9-1D0AB754E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Brundtland report: </a:t>
            </a:r>
            <a:r>
              <a:rPr lang="fr-FR" dirty="0" err="1"/>
              <a:t>let’s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sure the future </a:t>
            </a:r>
            <a:r>
              <a:rPr lang="fr-FR" dirty="0" err="1"/>
              <a:t>generations</a:t>
            </a:r>
            <a:r>
              <a:rPr lang="fr-FR" dirty="0"/>
              <a:t> can </a:t>
            </a:r>
            <a:r>
              <a:rPr lang="fr-FR" dirty="0" err="1"/>
              <a:t>satisfy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needs</a:t>
            </a:r>
            <a:endParaRPr lang="fr-FR" dirty="0"/>
          </a:p>
          <a:p>
            <a:r>
              <a:rPr lang="fr-FR" dirty="0"/>
              <a:t>So </a:t>
            </a:r>
            <a:r>
              <a:rPr lang="fr-FR" dirty="0" err="1"/>
              <a:t>dull</a:t>
            </a:r>
            <a:r>
              <a:rPr lang="fr-FR" dirty="0"/>
              <a:t> </a:t>
            </a:r>
            <a:r>
              <a:rPr lang="fr-FR" dirty="0" err="1"/>
              <a:t>again</a:t>
            </a:r>
            <a:r>
              <a:rPr lang="fr-FR" dirty="0"/>
              <a:t>: </a:t>
            </a:r>
            <a:r>
              <a:rPr lang="fr-FR" dirty="0" err="1"/>
              <a:t>what</a:t>
            </a:r>
            <a:r>
              <a:rPr lang="fr-FR" dirty="0"/>
              <a:t> about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dreams</a:t>
            </a:r>
            <a:r>
              <a:rPr lang="fr-FR" dirty="0"/>
              <a:t>?</a:t>
            </a:r>
          </a:p>
          <a:p>
            <a:r>
              <a:rPr lang="fr-FR" dirty="0" err="1"/>
              <a:t>Sustainability</a:t>
            </a:r>
            <a:r>
              <a:rPr lang="fr-FR" dirty="0"/>
              <a:t> </a:t>
            </a:r>
            <a:r>
              <a:rPr lang="fr-FR" dirty="0" err="1"/>
              <a:t>thought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about </a:t>
            </a:r>
            <a:r>
              <a:rPr lang="fr-FR" dirty="0" err="1"/>
              <a:t>preventing</a:t>
            </a:r>
            <a:r>
              <a:rPr lang="fr-FR" dirty="0"/>
              <a:t> a catastrophe, not about planning for the </a:t>
            </a:r>
            <a:r>
              <a:rPr lang="fr-FR" dirty="0" err="1"/>
              <a:t>better</a:t>
            </a:r>
            <a:endParaRPr lang="fr-FR" dirty="0"/>
          </a:p>
          <a:p>
            <a:r>
              <a:rPr lang="fr-FR" dirty="0"/>
              <a:t>Very </a:t>
            </a:r>
            <a:r>
              <a:rPr lang="fr-FR" dirty="0" err="1"/>
              <a:t>much</a:t>
            </a:r>
            <a:r>
              <a:rPr lang="fr-FR" dirty="0"/>
              <a:t> like justice: </a:t>
            </a:r>
            <a:r>
              <a:rPr lang="fr-FR" dirty="0" err="1"/>
              <a:t>preventing</a:t>
            </a:r>
            <a:r>
              <a:rPr lang="fr-FR" dirty="0"/>
              <a:t> the </a:t>
            </a:r>
            <a:r>
              <a:rPr lang="fr-FR" dirty="0" err="1"/>
              <a:t>worst</a:t>
            </a:r>
            <a:r>
              <a:rPr lang="fr-FR" dirty="0"/>
              <a:t> – and </a:t>
            </a:r>
            <a:r>
              <a:rPr lang="fr-FR" dirty="0" err="1"/>
              <a:t>forgetting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to </a:t>
            </a:r>
            <a:r>
              <a:rPr lang="fr-FR" dirty="0" err="1"/>
              <a:t>aim</a:t>
            </a:r>
            <a:r>
              <a:rPr lang="fr-FR" dirty="0"/>
              <a:t> for</a:t>
            </a:r>
          </a:p>
        </p:txBody>
      </p:sp>
    </p:spTree>
    <p:extLst>
      <p:ext uri="{BB962C8B-B14F-4D97-AF65-F5344CB8AC3E}">
        <p14:creationId xmlns:p14="http://schemas.microsoft.com/office/powerpoint/2010/main" val="1313188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CD2F46-220B-45AB-96CF-F5B789F8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300EEF-9B62-4B47-9D54-5C415B97E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Let’s</a:t>
            </a:r>
            <a:r>
              <a:rPr lang="fr-FR" dirty="0"/>
              <a:t> stop </a:t>
            </a:r>
            <a:r>
              <a:rPr lang="fr-FR" dirty="0" err="1"/>
              <a:t>focusing</a:t>
            </a:r>
            <a:r>
              <a:rPr lang="fr-FR" dirty="0"/>
              <a:t> on justice and </a:t>
            </a:r>
            <a:r>
              <a:rPr lang="fr-FR" dirty="0" err="1"/>
              <a:t>sustainability</a:t>
            </a:r>
            <a:r>
              <a:rPr lang="fr-FR" dirty="0"/>
              <a:t> (and minimal </a:t>
            </a:r>
            <a:r>
              <a:rPr lang="fr-FR" dirty="0" err="1"/>
              <a:t>forms</a:t>
            </a:r>
            <a:r>
              <a:rPr lang="fr-FR" dirty="0"/>
              <a:t> of </a:t>
            </a:r>
            <a:r>
              <a:rPr lang="fr-FR" dirty="0" err="1"/>
              <a:t>democracy</a:t>
            </a:r>
            <a:r>
              <a:rPr lang="fr-FR" dirty="0"/>
              <a:t>)</a:t>
            </a:r>
          </a:p>
          <a:p>
            <a:r>
              <a:rPr lang="fr-FR" dirty="0" err="1"/>
              <a:t>Dream</a:t>
            </a:r>
            <a:r>
              <a:rPr lang="fr-FR" dirty="0"/>
              <a:t> about the best possible, </a:t>
            </a:r>
            <a:r>
              <a:rPr lang="fr-FR" dirty="0" err="1"/>
              <a:t>define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, visualise </a:t>
            </a:r>
            <a:r>
              <a:rPr lang="fr-FR" dirty="0" err="1"/>
              <a:t>it</a:t>
            </a:r>
            <a:r>
              <a:rPr lang="fr-FR" dirty="0"/>
              <a:t>, and </a:t>
            </a:r>
            <a:r>
              <a:rPr lang="fr-FR" dirty="0" err="1"/>
              <a:t>aim</a:t>
            </a:r>
            <a:r>
              <a:rPr lang="fr-FR" dirty="0"/>
              <a:t> for </a:t>
            </a:r>
            <a:r>
              <a:rPr lang="fr-FR" dirty="0" err="1"/>
              <a:t>it</a:t>
            </a:r>
            <a:endParaRPr lang="fr-FR" dirty="0"/>
          </a:p>
          <a:p>
            <a:r>
              <a:rPr lang="fr-FR" dirty="0" err="1"/>
              <a:t>Maybe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could</a:t>
            </a:r>
            <a:r>
              <a:rPr lang="fr-FR" dirty="0"/>
              <a:t> stop the </a:t>
            </a:r>
            <a:r>
              <a:rPr lang="fr-FR" dirty="0" err="1"/>
              <a:t>gloomy</a:t>
            </a:r>
            <a:r>
              <a:rPr lang="fr-FR" dirty="0"/>
              <a:t> TINA </a:t>
            </a:r>
            <a:r>
              <a:rPr lang="fr-FR" dirty="0" err="1"/>
              <a:t>pandemic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has </a:t>
            </a:r>
            <a:r>
              <a:rPr lang="fr-FR" dirty="0" err="1"/>
              <a:t>infected</a:t>
            </a:r>
            <a:r>
              <a:rPr lang="fr-FR" dirty="0"/>
              <a:t> us in the last </a:t>
            </a:r>
            <a:r>
              <a:rPr lang="fr-FR" dirty="0" err="1"/>
              <a:t>decades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07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7FF52D-0040-4008-AF80-CBDC35B0D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economists</a:t>
            </a:r>
            <a:r>
              <a:rPr lang="fr-FR" dirty="0"/>
              <a:t> </a:t>
            </a:r>
            <a:r>
              <a:rPr lang="fr-FR" dirty="0" err="1"/>
              <a:t>looked</a:t>
            </a:r>
            <a:r>
              <a:rPr lang="fr-FR" dirty="0"/>
              <a:t> up, </a:t>
            </a:r>
            <a:br>
              <a:rPr lang="fr-FR" dirty="0"/>
            </a:br>
            <a:r>
              <a:rPr lang="fr-FR" dirty="0" err="1"/>
              <a:t>egalitarian</a:t>
            </a:r>
            <a:r>
              <a:rPr lang="fr-FR" dirty="0"/>
              <a:t> </a:t>
            </a:r>
            <a:r>
              <a:rPr lang="fr-FR" dirty="0" err="1"/>
              <a:t>philosophers</a:t>
            </a:r>
            <a:r>
              <a:rPr lang="fr-FR" dirty="0"/>
              <a:t> </a:t>
            </a:r>
            <a:r>
              <a:rPr lang="fr-FR" dirty="0" err="1"/>
              <a:t>looked</a:t>
            </a:r>
            <a:r>
              <a:rPr lang="fr-FR" dirty="0"/>
              <a:t> </a:t>
            </a:r>
            <a:r>
              <a:rPr lang="fr-FR" dirty="0" err="1"/>
              <a:t>away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49B2DA-9913-4448-B017-7472DCDCC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Atkinson, Piketty: top </a:t>
            </a:r>
            <a:r>
              <a:rPr lang="fr-FR" dirty="0" err="1"/>
              <a:t>income</a:t>
            </a:r>
            <a:r>
              <a:rPr lang="fr-FR" dirty="0"/>
              <a:t> </a:t>
            </a:r>
            <a:r>
              <a:rPr lang="fr-FR" dirty="0" err="1"/>
              <a:t>project</a:t>
            </a:r>
            <a:endParaRPr lang="fr-FR" dirty="0"/>
          </a:p>
          <a:p>
            <a:r>
              <a:rPr lang="fr-FR" dirty="0"/>
              <a:t>World </a:t>
            </a:r>
            <a:r>
              <a:rPr lang="fr-FR" dirty="0" err="1"/>
              <a:t>Income</a:t>
            </a:r>
            <a:r>
              <a:rPr lang="fr-FR" dirty="0"/>
              <a:t> </a:t>
            </a:r>
            <a:r>
              <a:rPr lang="fr-FR" dirty="0" err="1"/>
              <a:t>Datalab</a:t>
            </a:r>
            <a:r>
              <a:rPr lang="fr-FR" dirty="0"/>
              <a:t>: </a:t>
            </a:r>
            <a:r>
              <a:rPr lang="fr-FR" dirty="0" err="1"/>
              <a:t>Distributional</a:t>
            </a:r>
            <a:r>
              <a:rPr lang="fr-FR" dirty="0"/>
              <a:t> </a:t>
            </a:r>
            <a:r>
              <a:rPr lang="fr-FR" dirty="0" err="1"/>
              <a:t>accounts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Rawls: </a:t>
            </a:r>
            <a:r>
              <a:rPr lang="fr-FR" dirty="0" err="1"/>
              <a:t>inequalities</a:t>
            </a:r>
            <a:r>
              <a:rPr lang="fr-FR" dirty="0"/>
              <a:t> at the top are not an issue, </a:t>
            </a:r>
            <a:r>
              <a:rPr lang="fr-FR" dirty="0" err="1"/>
              <a:t>just</a:t>
            </a:r>
            <a:r>
              <a:rPr lang="fr-FR" dirty="0"/>
              <a:t> focus on the </a:t>
            </a:r>
            <a:r>
              <a:rPr lang="fr-FR" dirty="0" err="1"/>
              <a:t>worst</a:t>
            </a:r>
            <a:r>
              <a:rPr lang="fr-FR" dirty="0"/>
              <a:t>-off</a:t>
            </a:r>
          </a:p>
          <a:p>
            <a:r>
              <a:rPr lang="fr-FR" dirty="0"/>
              <a:t>Frankfurt, </a:t>
            </a:r>
            <a:r>
              <a:rPr lang="fr-FR" dirty="0" err="1"/>
              <a:t>Parfit</a:t>
            </a:r>
            <a:r>
              <a:rPr lang="fr-FR" dirty="0"/>
              <a:t>: </a:t>
            </a:r>
            <a:r>
              <a:rPr lang="fr-FR" dirty="0" err="1"/>
              <a:t>equality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a value, </a:t>
            </a:r>
            <a:r>
              <a:rPr lang="fr-FR" dirty="0" err="1"/>
              <a:t>just</a:t>
            </a:r>
            <a:r>
              <a:rPr lang="fr-FR" dirty="0"/>
              <a:t> focus on the </a:t>
            </a:r>
            <a:r>
              <a:rPr lang="fr-FR" dirty="0" err="1"/>
              <a:t>worse</a:t>
            </a:r>
            <a:r>
              <a:rPr lang="fr-FR" dirty="0"/>
              <a:t>-off</a:t>
            </a:r>
          </a:p>
          <a:p>
            <a:r>
              <a:rPr lang="fr-FR" dirty="0" err="1"/>
              <a:t>Arneson</a:t>
            </a:r>
            <a:r>
              <a:rPr lang="fr-FR" dirty="0"/>
              <a:t>, Cohen: </a:t>
            </a:r>
            <a:r>
              <a:rPr lang="fr-FR" dirty="0" err="1"/>
              <a:t>you</a:t>
            </a:r>
            <a:r>
              <a:rPr lang="fr-FR" dirty="0"/>
              <a:t> can </a:t>
            </a:r>
            <a:r>
              <a:rPr lang="fr-FR" dirty="0" err="1"/>
              <a:t>even</a:t>
            </a:r>
            <a:r>
              <a:rPr lang="fr-FR" dirty="0"/>
              <a:t> </a:t>
            </a:r>
            <a:r>
              <a:rPr lang="fr-FR" dirty="0" err="1"/>
              <a:t>forget</a:t>
            </a:r>
            <a:r>
              <a:rPr lang="fr-FR" dirty="0"/>
              <a:t> the </a:t>
            </a:r>
            <a:r>
              <a:rPr lang="fr-FR" dirty="0" err="1"/>
              <a:t>faulty</a:t>
            </a:r>
            <a:r>
              <a:rPr lang="fr-FR" dirty="0"/>
              <a:t> </a:t>
            </a:r>
            <a:r>
              <a:rPr lang="fr-FR" dirty="0" err="1"/>
              <a:t>poor</a:t>
            </a:r>
            <a:endParaRPr lang="fr-FR" dirty="0"/>
          </a:p>
          <a:p>
            <a:r>
              <a:rPr lang="fr-FR" dirty="0"/>
              <a:t>Anderson: </a:t>
            </a:r>
            <a:r>
              <a:rPr lang="fr-FR" dirty="0" err="1"/>
              <a:t>it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not </a:t>
            </a:r>
            <a:r>
              <a:rPr lang="fr-FR" dirty="0" err="1"/>
              <a:t>even</a:t>
            </a:r>
            <a:r>
              <a:rPr lang="fr-FR" dirty="0"/>
              <a:t> about the distribution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230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D40366-B20E-4C56-A439-FD9396044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Three</a:t>
            </a:r>
            <a:r>
              <a:rPr lang="fr-FR" dirty="0"/>
              <a:t> challenges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6515CE-01E7-4298-A7BE-15456DBC4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Inequalities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and </a:t>
            </a:r>
            <a:r>
              <a:rPr lang="fr-FR" dirty="0" err="1"/>
              <a:t>within</a:t>
            </a:r>
            <a:r>
              <a:rPr lang="fr-FR" dirty="0"/>
              <a:t> countries</a:t>
            </a:r>
          </a:p>
          <a:p>
            <a:r>
              <a:rPr lang="fr-FR" dirty="0" err="1"/>
              <a:t>Environmental</a:t>
            </a:r>
            <a:r>
              <a:rPr lang="fr-FR" dirty="0"/>
              <a:t> destruction</a:t>
            </a:r>
          </a:p>
          <a:p>
            <a:r>
              <a:rPr lang="fr-FR" dirty="0"/>
              <a:t>Democratic </a:t>
            </a:r>
            <a:r>
              <a:rPr lang="fr-FR" dirty="0" err="1"/>
              <a:t>failure</a:t>
            </a:r>
            <a:endParaRPr lang="fr-FR" dirty="0"/>
          </a:p>
          <a:p>
            <a:endParaRPr lang="fr-FR" dirty="0"/>
          </a:p>
          <a:p>
            <a:r>
              <a:rPr lang="fr-FR" dirty="0" err="1"/>
              <a:t>They</a:t>
            </a:r>
            <a:r>
              <a:rPr lang="fr-FR" dirty="0"/>
              <a:t> are </a:t>
            </a:r>
            <a:r>
              <a:rPr lang="fr-FR" dirty="0" err="1"/>
              <a:t>intertwined</a:t>
            </a:r>
            <a:endParaRPr lang="fr-FR" dirty="0"/>
          </a:p>
          <a:p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don’t</a:t>
            </a:r>
            <a:r>
              <a:rPr lang="fr-FR" dirty="0"/>
              <a:t> have the </a:t>
            </a:r>
            <a:r>
              <a:rPr lang="fr-FR" dirty="0" err="1"/>
              <a:t>luxury</a:t>
            </a:r>
            <a:r>
              <a:rPr lang="fr-FR" dirty="0"/>
              <a:t> of </a:t>
            </a:r>
            <a:r>
              <a:rPr lang="fr-FR" dirty="0" err="1"/>
              <a:t>forgetting</a:t>
            </a:r>
            <a:r>
              <a:rPr lang="fr-FR" dirty="0"/>
              <a:t> one or the </a:t>
            </a:r>
            <a:r>
              <a:rPr lang="fr-FR" dirty="0" err="1"/>
              <a:t>other</a:t>
            </a:r>
            <a:endParaRPr lang="fr-FR" dirty="0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B5E07DEB-53B8-49D2-A03D-0E4AFED78F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516" y="0"/>
            <a:ext cx="3728484" cy="209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11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816A90-51AF-486A-9A55-A93519F30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Precipice</a:t>
            </a:r>
            <a:r>
              <a:rPr lang="fr-FR" dirty="0"/>
              <a:t> Triangle</a:t>
            </a:r>
          </a:p>
        </p:txBody>
      </p:sp>
      <p:sp>
        <p:nvSpPr>
          <p:cNvPr id="4" name="Triangle isocèle 3">
            <a:extLst>
              <a:ext uri="{FF2B5EF4-FFF2-40B4-BE49-F238E27FC236}">
                <a16:creationId xmlns:a16="http://schemas.microsoft.com/office/drawing/2014/main" id="{13B156F2-240C-44C8-ABD6-CAD13BC73164}"/>
              </a:ext>
            </a:extLst>
          </p:cNvPr>
          <p:cNvSpPr/>
          <p:nvPr/>
        </p:nvSpPr>
        <p:spPr>
          <a:xfrm>
            <a:off x="3327991" y="2264735"/>
            <a:ext cx="4646428" cy="3476847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29CB9F2-C8E6-49CF-8A2F-6505713C5607}"/>
              </a:ext>
            </a:extLst>
          </p:cNvPr>
          <p:cNvSpPr txBox="1"/>
          <p:nvPr/>
        </p:nvSpPr>
        <p:spPr>
          <a:xfrm>
            <a:off x="5167423" y="1935126"/>
            <a:ext cx="863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Justice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E8DFB99-F9F7-4510-AD26-5F58C37FA4F1}"/>
              </a:ext>
            </a:extLst>
          </p:cNvPr>
          <p:cNvSpPr txBox="1"/>
          <p:nvPr/>
        </p:nvSpPr>
        <p:spPr>
          <a:xfrm>
            <a:off x="1871330" y="5613991"/>
            <a:ext cx="1431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Sustainability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ABED096-34C4-46AA-8BE2-66FB08E8D5AC}"/>
              </a:ext>
            </a:extLst>
          </p:cNvPr>
          <p:cNvSpPr txBox="1"/>
          <p:nvPr/>
        </p:nvSpPr>
        <p:spPr>
          <a:xfrm>
            <a:off x="7974419" y="5560828"/>
            <a:ext cx="1234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Democracy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C983B26-EADE-4820-A71B-B70D4E8EF2CD}"/>
              </a:ext>
            </a:extLst>
          </p:cNvPr>
          <p:cNvSpPr txBox="1"/>
          <p:nvPr/>
        </p:nvSpPr>
        <p:spPr>
          <a:xfrm>
            <a:off x="2860159" y="3429000"/>
            <a:ext cx="184576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The </a:t>
            </a:r>
            <a:r>
              <a:rPr lang="fr-FR" dirty="0" err="1"/>
              <a:t>Authoritarian</a:t>
            </a:r>
            <a:br>
              <a:rPr lang="fr-FR" dirty="0"/>
            </a:br>
            <a:r>
              <a:rPr lang="fr-FR" dirty="0"/>
              <a:t>Illusion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21AE628-1358-41FB-92F2-2E65D78632B4}"/>
              </a:ext>
            </a:extLst>
          </p:cNvPr>
          <p:cNvSpPr txBox="1"/>
          <p:nvPr/>
        </p:nvSpPr>
        <p:spPr>
          <a:xfrm>
            <a:off x="6596489" y="3429000"/>
            <a:ext cx="190744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The End of </a:t>
            </a:r>
            <a:r>
              <a:rPr lang="fr-FR" dirty="0" err="1"/>
              <a:t>History</a:t>
            </a:r>
            <a:br>
              <a:rPr lang="fr-FR" dirty="0"/>
            </a:br>
            <a:r>
              <a:rPr lang="fr-FR" dirty="0"/>
              <a:t>Illusion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7E8600B-4C2E-4891-9405-74AC9A031D7B}"/>
              </a:ext>
            </a:extLst>
          </p:cNvPr>
          <p:cNvSpPr txBox="1"/>
          <p:nvPr/>
        </p:nvSpPr>
        <p:spPr>
          <a:xfrm>
            <a:off x="4883890" y="5660157"/>
            <a:ext cx="160505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The World</a:t>
            </a:r>
            <a:br>
              <a:rPr lang="fr-FR" dirty="0"/>
            </a:br>
            <a:r>
              <a:rPr lang="fr-FR" dirty="0"/>
              <a:t>Apartheid Trick</a:t>
            </a:r>
          </a:p>
        </p:txBody>
      </p:sp>
    </p:spTree>
    <p:extLst>
      <p:ext uri="{BB962C8B-B14F-4D97-AF65-F5344CB8AC3E}">
        <p14:creationId xmlns:p14="http://schemas.microsoft.com/office/powerpoint/2010/main" val="302245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D396D-D1E6-45C0-8FC4-CB830780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Well-being and </a:t>
            </a:r>
            <a:r>
              <a:rPr lang="fr-FR" dirty="0" err="1"/>
              <a:t>co-benefits</a:t>
            </a:r>
            <a:r>
              <a:rPr lang="fr-FR" dirty="0"/>
              <a:t> of </a:t>
            </a:r>
            <a:r>
              <a:rPr lang="fr-FR" dirty="0" err="1"/>
              <a:t>sustainability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92B50F-15A6-4274-A5AC-687B88B34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Health</a:t>
            </a:r>
            <a:r>
              <a:rPr lang="fr-FR" dirty="0"/>
              <a:t> </a:t>
            </a:r>
            <a:r>
              <a:rPr lang="fr-FR" dirty="0" err="1"/>
              <a:t>effects</a:t>
            </a:r>
            <a:r>
              <a:rPr lang="fr-FR" dirty="0"/>
              <a:t> of </a:t>
            </a:r>
            <a:r>
              <a:rPr lang="fr-FR" dirty="0" err="1"/>
              <a:t>cleaner</a:t>
            </a:r>
            <a:r>
              <a:rPr lang="fr-FR" dirty="0"/>
              <a:t> </a:t>
            </a:r>
            <a:r>
              <a:rPr lang="fr-FR" dirty="0" err="1"/>
              <a:t>energy</a:t>
            </a:r>
            <a:r>
              <a:rPr lang="fr-FR" dirty="0"/>
              <a:t> </a:t>
            </a:r>
            <a:r>
              <a:rPr lang="fr-FR" dirty="0" err="1"/>
              <a:t>would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huge</a:t>
            </a:r>
            <a:r>
              <a:rPr lang="fr-FR" dirty="0"/>
              <a:t> (esp. in </a:t>
            </a:r>
            <a:r>
              <a:rPr lang="fr-FR" dirty="0" err="1"/>
              <a:t>emerging</a:t>
            </a:r>
            <a:r>
              <a:rPr lang="fr-FR" dirty="0"/>
              <a:t> and </a:t>
            </a:r>
            <a:r>
              <a:rPr lang="fr-FR" dirty="0" err="1"/>
              <a:t>developing</a:t>
            </a:r>
            <a:r>
              <a:rPr lang="fr-FR" dirty="0"/>
              <a:t> </a:t>
            </a:r>
            <a:r>
              <a:rPr lang="fr-FR" dirty="0" err="1"/>
              <a:t>economies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Social use of </a:t>
            </a:r>
            <a:r>
              <a:rPr lang="fr-FR" dirty="0" err="1"/>
              <a:t>environmental</a:t>
            </a:r>
            <a:r>
              <a:rPr lang="fr-FR" dirty="0"/>
              <a:t> taxes </a:t>
            </a:r>
            <a:r>
              <a:rPr lang="fr-FR" dirty="0" err="1"/>
              <a:t>could</a:t>
            </a:r>
            <a:r>
              <a:rPr lang="fr-FR" dirty="0"/>
              <a:t> more </a:t>
            </a:r>
            <a:r>
              <a:rPr lang="fr-FR" dirty="0" err="1"/>
              <a:t>than</a:t>
            </a:r>
            <a:r>
              <a:rPr lang="fr-FR" dirty="0"/>
              <a:t> </a:t>
            </a:r>
            <a:r>
              <a:rPr lang="fr-FR" dirty="0" err="1"/>
              <a:t>compensate</a:t>
            </a:r>
            <a:r>
              <a:rPr lang="fr-FR" dirty="0"/>
              <a:t> for the effort </a:t>
            </a:r>
            <a:r>
              <a:rPr lang="fr-FR" dirty="0" err="1"/>
              <a:t>among</a:t>
            </a:r>
            <a:r>
              <a:rPr lang="fr-FR" dirty="0"/>
              <a:t> a </a:t>
            </a:r>
            <a:r>
              <a:rPr lang="fr-FR" dirty="0" err="1"/>
              <a:t>majority</a:t>
            </a:r>
            <a:r>
              <a:rPr lang="fr-FR" dirty="0"/>
              <a:t> of the population</a:t>
            </a:r>
          </a:p>
          <a:p>
            <a:endParaRPr lang="fr-FR" dirty="0"/>
          </a:p>
          <a:p>
            <a:r>
              <a:rPr lang="fr-FR" dirty="0" err="1"/>
              <a:t>These</a:t>
            </a:r>
            <a:r>
              <a:rPr lang="fr-FR" dirty="0"/>
              <a:t> are </a:t>
            </a:r>
            <a:r>
              <a:rPr lang="fr-FR" dirty="0" err="1"/>
              <a:t>just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examples</a:t>
            </a:r>
            <a:r>
              <a:rPr lang="fr-FR" dirty="0"/>
              <a:t>: life </a:t>
            </a:r>
            <a:r>
              <a:rPr lang="fr-FR" dirty="0" err="1"/>
              <a:t>could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much</a:t>
            </a:r>
            <a:r>
              <a:rPr lang="fr-FR" dirty="0"/>
              <a:t> </a:t>
            </a:r>
            <a:r>
              <a:rPr lang="fr-FR" dirty="0" err="1"/>
              <a:t>better</a:t>
            </a:r>
            <a:r>
              <a:rPr lang="fr-FR" dirty="0"/>
              <a:t> if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stopped</a:t>
            </a:r>
            <a:r>
              <a:rPr lang="fr-FR" dirty="0"/>
              <a:t> </a:t>
            </a:r>
            <a:r>
              <a:rPr lang="fr-FR" dirty="0" err="1"/>
              <a:t>killing</a:t>
            </a:r>
            <a:r>
              <a:rPr lang="fr-FR" dirty="0"/>
              <a:t> </a:t>
            </a:r>
            <a:r>
              <a:rPr lang="fr-FR" dirty="0" err="1"/>
              <a:t>ourselves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futilities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3897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F51A105-252B-4974-A717-CC081D653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800" y="1166812"/>
            <a:ext cx="11516195" cy="554786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FEE8CDD-1828-4852-A69B-CBC88A984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0"/>
            <a:ext cx="5334000" cy="1268931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EEA875E-3532-4E40-BA9A-004443A5EB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4763"/>
            <a:ext cx="537210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51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779AABF-AF59-458A-9A45-4A38B0368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19375" cy="100012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40B99D1-95AA-475E-B6DD-7D60392A1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799" y="0"/>
            <a:ext cx="7004201" cy="164804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1A13B93-5E3F-4114-9F45-2C2355BF6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432" y="1857374"/>
            <a:ext cx="12195432" cy="4685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95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1C8CDD5-77C9-45B0-889F-8C7ABF5C09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68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04962" y="848390"/>
            <a:ext cx="8982075" cy="590550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BCAED48-D50B-4B71-918E-93E425DE92C6}"/>
              </a:ext>
            </a:extLst>
          </p:cNvPr>
          <p:cNvSpPr txBox="1"/>
          <p:nvPr/>
        </p:nvSpPr>
        <p:spPr>
          <a:xfrm>
            <a:off x="1318437" y="276447"/>
            <a:ext cx="9292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EDEC = </a:t>
            </a:r>
            <a:r>
              <a:rPr lang="fr-FR" sz="2400" dirty="0" err="1"/>
              <a:t>Equally-distributed</a:t>
            </a:r>
            <a:r>
              <a:rPr lang="fr-FR" sz="2400" dirty="0"/>
              <a:t> </a:t>
            </a:r>
            <a:r>
              <a:rPr lang="fr-FR" sz="2400" dirty="0" err="1"/>
              <a:t>equivalent</a:t>
            </a:r>
            <a:r>
              <a:rPr lang="fr-FR" sz="2400" dirty="0"/>
              <a:t> </a:t>
            </a:r>
            <a:r>
              <a:rPr lang="fr-FR" sz="2400" dirty="0" err="1"/>
              <a:t>consumption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89464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7BC5D8-0B85-4126-AA5C-A4D9B5C68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... and more ???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9CE723-B9AE-4310-8833-E5A5DE577C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19827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381</Words>
  <Application>Microsoft Office PowerPoint</Application>
  <PresentationFormat>Grand écran</PresentationFormat>
  <Paragraphs>48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Justice, sustainability, and more</vt:lpstr>
      <vt:lpstr>When economists looked up,  egalitarian philosophers looked away</vt:lpstr>
      <vt:lpstr>Three challenges</vt:lpstr>
      <vt:lpstr>The Precipice Triangle</vt:lpstr>
      <vt:lpstr>Well-being and co-benefits of sustainability</vt:lpstr>
      <vt:lpstr>Présentation PowerPoint</vt:lpstr>
      <vt:lpstr>Présentation PowerPoint</vt:lpstr>
      <vt:lpstr>Présentation PowerPoint</vt:lpstr>
      <vt:lpstr>... and more ???</vt:lpstr>
      <vt:lpstr>Beyond social justice</vt:lpstr>
      <vt:lpstr>Beyond sustainability</vt:lpstr>
      <vt:lpstr>So?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Justice, sustainability, and more</dc:title>
  <dc:creator>Marc Fleurbaey</dc:creator>
  <cp:lastModifiedBy>Marc Fleurbaey</cp:lastModifiedBy>
  <cp:revision>7</cp:revision>
  <dcterms:created xsi:type="dcterms:W3CDTF">2022-02-03T08:19:49Z</dcterms:created>
  <dcterms:modified xsi:type="dcterms:W3CDTF">2022-02-03T09:22:08Z</dcterms:modified>
</cp:coreProperties>
</file>