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9" r:id="rId3"/>
    <p:sldId id="262" r:id="rId4"/>
    <p:sldId id="263" r:id="rId5"/>
    <p:sldId id="270" r:id="rId6"/>
    <p:sldId id="264" r:id="rId7"/>
    <p:sldId id="265" r:id="rId8"/>
    <p:sldId id="266" r:id="rId9"/>
    <p:sldId id="267" r:id="rId10"/>
    <p:sldId id="260" r:id="rId11"/>
    <p:sldId id="261" r:id="rId12"/>
    <p:sldId id="271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63869" autoAdjust="0"/>
  </p:normalViewPr>
  <p:slideViewPr>
    <p:cSldViewPr snapToGrid="0" snapToObjects="1">
      <p:cViewPr varScale="1">
        <p:scale>
          <a:sx n="107" d="100"/>
          <a:sy n="107" d="100"/>
        </p:scale>
        <p:origin x="-9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109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6C7BD-8145-4B23-8EDA-2C8A21EF8730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AD143-A83A-4FE8-BE3F-DED6DA547B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599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332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388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0170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1483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1483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115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84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134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002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002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94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835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310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D143-A83A-4FE8-BE3F-DED6DA547B5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891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88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8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1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48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48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48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48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48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48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48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48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880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0489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1937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AD14-BB1E-43C4-852F-2D3C9676AB85}" type="datetimeFigureOut">
              <a:rPr lang="en-GB" smtClean="0"/>
              <a:t>25/09/2013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143D4-9CD9-4A56-85A7-47C2944869A0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220072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r="9694"/>
          <a:stretch/>
        </p:blipFill>
        <p:spPr bwMode="auto">
          <a:xfrm>
            <a:off x="4696287" y="-1"/>
            <a:ext cx="4447713" cy="8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144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7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58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80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553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333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0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3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82E88-165C-2C49-96D1-357D8E03D1EB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CA372-25BE-9E4E-B858-D5D89DB3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9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prints.lse.ac.uk/52856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53497" y="3023858"/>
            <a:ext cx="8727541" cy="1612432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Arial Narrow" panose="020B0606020202030204" pitchFamily="34" charset="0"/>
              </a:rPr>
              <a:t>Kids Company: Diagnosis of the Organisation and </a:t>
            </a:r>
            <a:r>
              <a:rPr lang="en-GB" b="1" dirty="0" smtClean="0">
                <a:latin typeface="Arial Narrow" panose="020B0606020202030204" pitchFamily="34" charset="0"/>
              </a:rPr>
              <a:t>its </a:t>
            </a:r>
            <a:r>
              <a:rPr lang="en-GB" b="1" dirty="0" smtClean="0">
                <a:latin typeface="Arial Narrow" panose="020B0606020202030204" pitchFamily="34" charset="0"/>
              </a:rPr>
              <a:t>Interventions</a:t>
            </a:r>
            <a:endParaRPr lang="en-GB" b="1" dirty="0">
              <a:latin typeface="Arial Narrow" panose="020B0606020202030204" pitchFamily="34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719744" y="4961299"/>
            <a:ext cx="2521258" cy="1635298"/>
          </a:xfrm>
        </p:spPr>
        <p:txBody>
          <a:bodyPr>
            <a:noAutofit/>
          </a:bodyPr>
          <a:lstStyle/>
          <a:p>
            <a:endParaRPr lang="en-US" sz="3600" b="1" dirty="0">
              <a:solidFill>
                <a:schemeClr val="tx1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endParaRPr lang="en-US" sz="1600" b="1" dirty="0">
              <a:solidFill>
                <a:schemeClr val="tx1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pPr algn="r"/>
            <a:endParaRPr lang="en-US" sz="2000" b="1" dirty="0" smtClean="0">
              <a:solidFill>
                <a:schemeClr val="tx1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rPr>
              <a:t>#</a:t>
            </a:r>
            <a:r>
              <a:rPr lang="en-US" sz="2000" b="1" dirty="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rPr>
              <a:t>LSEKIDSCO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97202" y="4636290"/>
            <a:ext cx="4460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Arial Narrow" panose="020B0606020202030204" pitchFamily="34" charset="0"/>
              </a:rPr>
              <a:t>Sandra </a:t>
            </a:r>
            <a:r>
              <a:rPr lang="en-GB" sz="2800" b="1" dirty="0" err="1" smtClean="0">
                <a:latin typeface="Arial Narrow" panose="020B0606020202030204" pitchFamily="34" charset="0"/>
              </a:rPr>
              <a:t>Jovchelovitch</a:t>
            </a:r>
            <a:r>
              <a:rPr lang="en-GB" sz="2800" b="1" dirty="0" smtClean="0"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en-GB" sz="2800" b="1" dirty="0" smtClean="0">
                <a:latin typeface="Arial Narrow" panose="020B0606020202030204" pitchFamily="34" charset="0"/>
              </a:rPr>
              <a:t>Natalia Concha</a:t>
            </a:r>
            <a:endParaRPr lang="en-GB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7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jovchels\Documents\Worddocs\KIDS COMPANY\JPGS\Fig 5.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2"/>
          <a:stretch/>
        </p:blipFill>
        <p:spPr bwMode="auto">
          <a:xfrm>
            <a:off x="1740023" y="1828800"/>
            <a:ext cx="5202315" cy="464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29811" y="1074199"/>
            <a:ext cx="6800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Chains of Scaffolding at Kids Company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2892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jovchels\Documents\Worddocs\KIDS COMPANY\JPGS\Fig 5.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50"/>
          <a:stretch/>
        </p:blipFill>
        <p:spPr bwMode="auto">
          <a:xfrm>
            <a:off x="302356" y="1997477"/>
            <a:ext cx="8522048" cy="453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2356" y="1260629"/>
            <a:ext cx="7226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Scaffolding of Staff at Kids Company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2892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vchels\Documents\Worddocs\KIDS COMPANY\JPGS\Fig 6.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77"/>
          <a:stretch/>
        </p:blipFill>
        <p:spPr bwMode="auto">
          <a:xfrm>
            <a:off x="135925" y="2051222"/>
            <a:ext cx="8910381" cy="451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491" y="1161535"/>
            <a:ext cx="5436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Challenges to Implementation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21908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8575" y="1171852"/>
            <a:ext cx="8717872" cy="5415379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Key </a:t>
            </a:r>
            <a:r>
              <a:rPr lang="en-GB" b="1" dirty="0" smtClean="0"/>
              <a:t>Conclusions </a:t>
            </a:r>
          </a:p>
          <a:p>
            <a:pPr marL="0" indent="0">
              <a:buNone/>
            </a:pPr>
            <a:endParaRPr lang="en-GB" sz="2000" dirty="0" smtClean="0"/>
          </a:p>
          <a:p>
            <a:pPr>
              <a:spcAft>
                <a:spcPts val="600"/>
              </a:spcAft>
            </a:pPr>
            <a:r>
              <a:rPr lang="en-GB" sz="2400" dirty="0" smtClean="0"/>
              <a:t>Kids </a:t>
            </a:r>
            <a:r>
              <a:rPr lang="en-GB" sz="2400" dirty="0"/>
              <a:t>Company works directly on the effects of developmental </a:t>
            </a:r>
            <a:r>
              <a:rPr lang="en-GB" sz="2400" dirty="0" smtClean="0"/>
              <a:t>adversity;</a:t>
            </a:r>
          </a:p>
          <a:p>
            <a:pPr>
              <a:spcAft>
                <a:spcPts val="600"/>
              </a:spcAft>
            </a:pPr>
            <a:r>
              <a:rPr lang="en-GB" sz="2400" dirty="0"/>
              <a:t>Kids Company combines flexibility and high levels of staff commitment and satisfaction to enable absolute </a:t>
            </a:r>
            <a:r>
              <a:rPr lang="en-GB" sz="2400" dirty="0" smtClean="0"/>
              <a:t>focus </a:t>
            </a:r>
            <a:r>
              <a:rPr lang="en-GB" sz="2400" dirty="0"/>
              <a:t>on the needs of vulnerable </a:t>
            </a:r>
            <a:r>
              <a:rPr lang="en-GB" sz="2400" dirty="0" smtClean="0"/>
              <a:t>children;</a:t>
            </a:r>
          </a:p>
          <a:p>
            <a:pPr>
              <a:spcAft>
                <a:spcPts val="600"/>
              </a:spcAft>
            </a:pPr>
            <a:r>
              <a:rPr lang="en-GB" sz="2400" dirty="0"/>
              <a:t>Collaborations between Kids Company and the statutory sector involve substantial challenges</a:t>
            </a:r>
            <a:r>
              <a:rPr lang="en-GB" sz="2400" dirty="0" smtClean="0"/>
              <a:t>;</a:t>
            </a:r>
          </a:p>
          <a:p>
            <a:pPr>
              <a:spcAft>
                <a:spcPts val="600"/>
              </a:spcAft>
            </a:pPr>
            <a:r>
              <a:rPr lang="en-GB" sz="2400" dirty="0"/>
              <a:t>Kids Company works as a border crosser and mediator between disadvantaged children and the wider public </a:t>
            </a:r>
            <a:r>
              <a:rPr lang="en-GB" sz="2400" dirty="0" smtClean="0"/>
              <a:t>sphere.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51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58284"/>
            <a:ext cx="8229600" cy="4767880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/>
              <a:t>Full report available </a:t>
            </a:r>
            <a:r>
              <a:rPr lang="en-GB" dirty="0" smtClean="0"/>
              <a:t>at</a:t>
            </a:r>
          </a:p>
          <a:p>
            <a:pPr marL="0" indent="0" algn="ctr">
              <a:buNone/>
            </a:pPr>
            <a:r>
              <a:rPr lang="en-GB" b="1" dirty="0" smtClean="0"/>
              <a:t>LSE Research Online</a:t>
            </a:r>
            <a:endParaRPr lang="en-GB" b="1" dirty="0"/>
          </a:p>
          <a:p>
            <a:pPr marL="0" indent="0" algn="ctr">
              <a:buNone/>
            </a:pPr>
            <a:r>
              <a:rPr lang="en-GB" u="sng" dirty="0">
                <a:hlinkClick r:id="rId3"/>
              </a:rPr>
              <a:t>http://eprints.lse.ac.uk/52856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mtClean="0"/>
              <a:t>THANK </a:t>
            </a:r>
            <a:r>
              <a:rPr lang="en-GB" dirty="0" smtClean="0"/>
              <a:t>YOU!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182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600200"/>
            <a:ext cx="8384959" cy="503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Research on the Model of Kids Company</a:t>
            </a:r>
            <a:endParaRPr lang="en-GB" b="1" dirty="0"/>
          </a:p>
          <a:p>
            <a:pPr>
              <a:buFont typeface="Arial" charset="0"/>
              <a:buChar char="•"/>
            </a:pPr>
            <a:endParaRPr lang="en-GB" b="1" dirty="0" smtClean="0"/>
          </a:p>
          <a:p>
            <a:pPr>
              <a:buFont typeface="Arial" charset="0"/>
              <a:buChar char="•"/>
            </a:pPr>
            <a:r>
              <a:rPr lang="en-GB" dirty="0" smtClean="0"/>
              <a:t>Outline of principles</a:t>
            </a:r>
          </a:p>
          <a:p>
            <a:pPr>
              <a:buFont typeface="Arial" charset="0"/>
              <a:buChar char="•"/>
            </a:pPr>
            <a:r>
              <a:rPr lang="en-GB" dirty="0" smtClean="0"/>
              <a:t>Forms of delivery and interfaces</a:t>
            </a:r>
          </a:p>
          <a:p>
            <a:pPr>
              <a:buFont typeface="Arial" charset="0"/>
              <a:buChar char="•"/>
            </a:pPr>
            <a:r>
              <a:rPr lang="en-GB" dirty="0" smtClean="0"/>
              <a:t>What makes KC unique</a:t>
            </a:r>
          </a:p>
          <a:p>
            <a:pPr>
              <a:buFont typeface="Arial" charset="0"/>
              <a:buChar char="•"/>
            </a:pPr>
            <a:r>
              <a:rPr lang="en-GB" dirty="0" smtClean="0"/>
              <a:t>What makes KC effective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2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vchels\Documents\Worddocs\KIDS COMPANY\JPGS\Fig 1.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41"/>
          <a:stretch/>
        </p:blipFill>
        <p:spPr bwMode="auto">
          <a:xfrm>
            <a:off x="483499" y="2388094"/>
            <a:ext cx="8269883" cy="372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7787" y="1384917"/>
            <a:ext cx="7808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Research Design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2892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25118"/>
            <a:ext cx="8305060" cy="52111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The Clients</a:t>
            </a:r>
          </a:p>
          <a:p>
            <a:pPr marL="0" indent="0">
              <a:buNone/>
            </a:pPr>
            <a:endParaRPr lang="en-GB" dirty="0" smtClean="0"/>
          </a:p>
          <a:p>
            <a:pPr lvl="0"/>
            <a:r>
              <a:rPr lang="en-GB" dirty="0"/>
              <a:t>Exposure to violence and crime, at home and in the community; </a:t>
            </a:r>
          </a:p>
          <a:p>
            <a:pPr lvl="0"/>
            <a:r>
              <a:rPr lang="en-GB" dirty="0"/>
              <a:t>Poverty in its different forms - including income and food poverty; </a:t>
            </a:r>
          </a:p>
          <a:p>
            <a:pPr lvl="0"/>
            <a:r>
              <a:rPr lang="en-GB" dirty="0"/>
              <a:t>Emotional and behavioural </a:t>
            </a:r>
            <a:r>
              <a:rPr lang="en-GB" dirty="0" err="1"/>
              <a:t>dysregulation</a:t>
            </a:r>
            <a:r>
              <a:rPr lang="en-GB" dirty="0"/>
              <a:t>; </a:t>
            </a:r>
          </a:p>
          <a:p>
            <a:pPr lvl="0"/>
            <a:r>
              <a:rPr lang="en-GB" dirty="0"/>
              <a:t>Educational and employment linked difficulties.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2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352" y="1246808"/>
            <a:ext cx="8229600" cy="652120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The Model of Work of Kids Company: Interfaces</a:t>
            </a:r>
            <a:endParaRPr lang="en-GB" b="1" dirty="0"/>
          </a:p>
        </p:txBody>
      </p:sp>
      <p:pic>
        <p:nvPicPr>
          <p:cNvPr id="1027" name="Picture 3" descr="C:\Users\jovchels\Documents\Worddocs\KIDS COMPANY\JPGS\Fig 4.1ALTER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52" y="2379618"/>
            <a:ext cx="8818239" cy="409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46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jovchels\Documents\Worddocs\KIDS COMPANY\JPGS\Fig 4.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9"/>
          <a:stretch/>
        </p:blipFill>
        <p:spPr bwMode="auto">
          <a:xfrm>
            <a:off x="515131" y="1667435"/>
            <a:ext cx="8305269" cy="485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5131" y="935921"/>
            <a:ext cx="4139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Principles of the Model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2892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ovchels\Documents\Worddocs\KIDS COMPANY\JPGS\Fig 4.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1" b="3596"/>
          <a:stretch/>
        </p:blipFill>
        <p:spPr bwMode="auto">
          <a:xfrm>
            <a:off x="346230" y="1798902"/>
            <a:ext cx="8386603" cy="484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6230" y="1116866"/>
            <a:ext cx="3329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The Delivery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2892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jovchels\Documents\Worddocs\KIDS COMPANY\JPGS\Fig 3.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60"/>
          <a:stretch/>
        </p:blipFill>
        <p:spPr bwMode="auto">
          <a:xfrm>
            <a:off x="319933" y="1823719"/>
            <a:ext cx="8531103" cy="453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9933" y="1109709"/>
            <a:ext cx="6889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Staff Commitment and Motivation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2892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jovchels\Documents\Worddocs\KIDS COMPANY\JPGS\Fig 3.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28"/>
          <a:stretch/>
        </p:blipFill>
        <p:spPr bwMode="auto">
          <a:xfrm>
            <a:off x="208445" y="1922082"/>
            <a:ext cx="8651470" cy="439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8445" y="1118586"/>
            <a:ext cx="6773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Staff Participation and Proactivity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2892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210</Words>
  <Application>Microsoft Office PowerPoint</Application>
  <PresentationFormat>On-screen Show (4:3)</PresentationFormat>
  <Paragraphs>57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Kids Company: Diagnosis of the Organisation and its Interventions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Soapbox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Whitney</dc:creator>
  <cp:lastModifiedBy>Administrator</cp:lastModifiedBy>
  <cp:revision>20</cp:revision>
  <dcterms:created xsi:type="dcterms:W3CDTF">2013-09-23T12:34:17Z</dcterms:created>
  <dcterms:modified xsi:type="dcterms:W3CDTF">2013-09-25T16:59:32Z</dcterms:modified>
</cp:coreProperties>
</file>